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package" ContentType="application/vnd.openxmlformats-officedocument.package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4" r:id="rId3"/>
    <p:sldId id="289" r:id="rId4"/>
    <p:sldId id="290" r:id="rId5"/>
    <p:sldId id="287" r:id="rId6"/>
    <p:sldId id="265" r:id="rId7"/>
    <p:sldId id="291" r:id="rId8"/>
    <p:sldId id="304" r:id="rId9"/>
    <p:sldId id="293" r:id="rId10"/>
    <p:sldId id="292" r:id="rId11"/>
    <p:sldId id="297" r:id="rId12"/>
    <p:sldId id="301" r:id="rId13"/>
    <p:sldId id="300" r:id="rId14"/>
    <p:sldId id="299" r:id="rId15"/>
    <p:sldId id="303" r:id="rId16"/>
    <p:sldId id="296" r:id="rId17"/>
    <p:sldId id="298" r:id="rId18"/>
    <p:sldId id="278" r:id="rId19"/>
    <p:sldId id="295" r:id="rId20"/>
    <p:sldId id="27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900"/>
    <a:srgbClr val="CC6600"/>
    <a:srgbClr val="990000"/>
    <a:srgbClr val="FFCC00"/>
    <a:srgbClr val="FF00FF"/>
    <a:srgbClr val="6600FF"/>
    <a:srgbClr val="669900"/>
    <a:srgbClr val="0099FF"/>
    <a:srgbClr val="33CCFF"/>
    <a:srgbClr val="0066FF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58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222" y="-8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-2088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ackage1.package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ackage2.package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10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물리적 손실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25-4AEE-8B63-72D4235682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정신적 손실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D25-4AEE-8B63-72D42356822E}"/>
            </c:ext>
          </c:extLst>
        </c:ser>
        <c:gapWidth val="75"/>
        <c:overlap val="-25"/>
        <c:axId val="152537728"/>
        <c:axId val="152547712"/>
      </c:barChart>
      <c:catAx>
        <c:axId val="152537728"/>
        <c:scaling>
          <c:orientation val="minMax"/>
        </c:scaling>
        <c:delete val="1"/>
        <c:axPos val="b"/>
        <c:numFmt formatCode="General" sourceLinked="0"/>
        <c:majorTickMark val="none"/>
        <c:tickLblPos val="none"/>
        <c:crossAx val="152547712"/>
        <c:crosses val="autoZero"/>
        <c:auto val="1"/>
        <c:lblAlgn val="ctr"/>
        <c:lblOffset val="100"/>
      </c:catAx>
      <c:valAx>
        <c:axId val="152547712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152537728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b="1" baseline="0"/>
            </a:pPr>
            <a:endParaRPr lang="ko-KR"/>
          </a:p>
        </c:txPr>
      </c:legendEntry>
      <c:layout/>
      <c:txPr>
        <a:bodyPr/>
        <a:lstStyle/>
        <a:p>
          <a:pPr>
            <a:defRPr b="1"/>
          </a:pPr>
          <a:endParaRPr lang="ko-KR"/>
        </a:p>
      </c:txPr>
    </c:legend>
    <c:plotVisOnly val="1"/>
    <c:dispBlanksAs val="gap"/>
  </c:chart>
  <c:txPr>
    <a:bodyPr/>
    <a:lstStyle/>
    <a:p>
      <a:pPr>
        <a:defRPr sz="1800"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dLbls>
            <c:numFmt formatCode="#,##0;\-#,##0" sourceLinked="0"/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도로교통사고비용 추이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400574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7AC-4E40-B03C-E7735FCD40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dLbls>
            <c:numFmt formatCode="#,##0;\-#,##0" sourceLinked="0"/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도로교통사고비용 추이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417059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7AC-4E40-B03C-E7735FCD406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dLbls>
            <c:dLbl>
              <c:idx val="0"/>
              <c:numFmt formatCode="#,##0;\-#,##0" sourceLinked="0"/>
              <c:spPr/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</c:dLbl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도로교통사고비용 추이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433445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7AC-4E40-B03C-E7735FCD4067}"/>
            </c:ext>
          </c:extLst>
        </c:ser>
        <c:dLbls>
          <c:showVal val="1"/>
        </c:dLbls>
        <c:overlap val="-25"/>
        <c:axId val="155094016"/>
        <c:axId val="155104000"/>
      </c:barChart>
      <c:catAx>
        <c:axId val="155094016"/>
        <c:scaling>
          <c:orientation val="minMax"/>
        </c:scaling>
        <c:axPos val="b"/>
        <c:numFmt formatCode="General" sourceLinked="0"/>
        <c:majorTickMark val="none"/>
        <c:tickLblPos val="nextTo"/>
        <c:crossAx val="155104000"/>
        <c:crosses val="autoZero"/>
        <c:auto val="1"/>
        <c:lblAlgn val="ctr"/>
        <c:lblOffset val="100"/>
      </c:catAx>
      <c:valAx>
        <c:axId val="155104000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155094016"/>
        <c:crosses val="autoZero"/>
        <c:crossBetween val="between"/>
      </c:valAx>
    </c:plotArea>
    <c:legend>
      <c:legendPos val="t"/>
      <c:layout/>
    </c:legend>
    <c:plotVisOnly val="1"/>
    <c:dispBlanksAs val="gap"/>
  </c:chart>
  <c:txPr>
    <a:bodyPr/>
    <a:lstStyle/>
    <a:p>
      <a:pPr>
        <a:defRPr sz="1800" b="1"/>
      </a:pPr>
      <a:endParaRPr lang="ko-K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CD018-CEC0-4D37-BB76-77069D3CF255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F5126-EE39-4D80-BA93-C82B66AEDD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human\Desktop\&#44053;&#49436;&#44396;&#51228;&#52636;2\&#49884;&#50672;&#50689;&#49345;.av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na.co.kr/view/AKR20180202182800797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human\Desktop\&#44053;&#49436;&#44396;&#51228;&#52636;2\&#44264;&#47785;&#49324;&#44256;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80C4291-AA49-4611-97D5-21EC4368F85B}"/>
              </a:ext>
            </a:extLst>
          </p:cNvPr>
          <p:cNvSpPr txBox="1"/>
          <p:nvPr/>
        </p:nvSpPr>
        <p:spPr>
          <a:xfrm>
            <a:off x="1148978" y="2512750"/>
            <a:ext cx="989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spc="-300" dirty="0">
                <a:solidFill>
                  <a:schemeClr val="bg1"/>
                </a:solidFill>
              </a:rPr>
              <a:t>도로 지킴이 알림 시스템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A579EC9-5759-4D72-9456-D207CF1DDEEF}"/>
              </a:ext>
            </a:extLst>
          </p:cNvPr>
          <p:cNvSpPr txBox="1"/>
          <p:nvPr/>
        </p:nvSpPr>
        <p:spPr>
          <a:xfrm>
            <a:off x="7793509" y="4667180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강서구 </a:t>
            </a:r>
            <a:r>
              <a:rPr lang="ko-KR" altLang="en-US" sz="4000" b="1" dirty="0" err="1">
                <a:solidFill>
                  <a:schemeClr val="bg1"/>
                </a:solidFill>
              </a:rPr>
              <a:t>사고없구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579EC9-5759-4D72-9456-D207CF1DDEEF}"/>
              </a:ext>
            </a:extLst>
          </p:cNvPr>
          <p:cNvSpPr txBox="1"/>
          <p:nvPr/>
        </p:nvSpPr>
        <p:spPr>
          <a:xfrm>
            <a:off x="9063088" y="5347119"/>
            <a:ext cx="2686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</a:rPr>
              <a:t>발표자</a:t>
            </a:r>
            <a:r>
              <a:rPr lang="en-US" altLang="ko-KR" sz="2800" b="1" dirty="0">
                <a:solidFill>
                  <a:schemeClr val="bg1"/>
                </a:solidFill>
              </a:rPr>
              <a:t> : </a:t>
            </a:r>
            <a:r>
              <a:rPr lang="ko-KR" altLang="en-US" sz="2800" b="1" dirty="0">
                <a:solidFill>
                  <a:schemeClr val="bg1"/>
                </a:solidFill>
              </a:rPr>
              <a:t>장유석</a:t>
            </a:r>
          </a:p>
        </p:txBody>
      </p:sp>
    </p:spTree>
    <p:extLst>
      <p:ext uri="{BB962C8B-B14F-4D97-AF65-F5344CB8AC3E}">
        <p14:creationId xmlns:p14="http://schemas.microsoft.com/office/powerpoint/2010/main" xmlns="" val="1572742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A5668D1-B06A-4F43-91C8-6A23B83E156E}"/>
              </a:ext>
            </a:extLst>
          </p:cNvPr>
          <p:cNvSpPr txBox="1"/>
          <p:nvPr/>
        </p:nvSpPr>
        <p:spPr>
          <a:xfrm>
            <a:off x="875104" y="1179095"/>
            <a:ext cx="5565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latin typeface="+mj-ea"/>
                <a:ea typeface="+mj-ea"/>
              </a:rPr>
              <a:t>1. GIS (Geographic Information System)</a:t>
            </a:r>
            <a:endParaRPr lang="ko-KR" altLang="en-US" sz="2800" b="1" spc="-300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800" y="6426200"/>
            <a:ext cx="6391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GIS: </a:t>
            </a:r>
            <a:r>
              <a:rPr lang="ko-KR" altLang="en-US" sz="1400" dirty="0"/>
              <a:t>공간 현상 속에 숨겨진 패턴과 관계를 찾아 의사결정에 필요한 정보 제공</a:t>
            </a:r>
          </a:p>
        </p:txBody>
      </p:sp>
      <p:sp>
        <p:nvSpPr>
          <p:cNvPr id="1026" name="AutoShape 2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663701" y="1852714"/>
            <a:ext cx="8864599" cy="4401790"/>
            <a:chOff x="1473200" y="1406681"/>
            <a:chExt cx="9385299" cy="491132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EBCC2A94-3B7C-40CD-85CA-3396D49AB7DB}"/>
                </a:ext>
              </a:extLst>
            </p:cNvPr>
            <p:cNvSpPr/>
            <p:nvPr/>
          </p:nvSpPr>
          <p:spPr>
            <a:xfrm>
              <a:off x="1473200" y="1406681"/>
              <a:ext cx="9385299" cy="49113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3" name="Picture 9" descr="C:\Users\human\Documents\카카오톡 받은 파일\KakaoTalk_20220414_104214557.png"/>
            <p:cNvPicPr>
              <a:picLocks noChangeAspect="1" noChangeArrowheads="1"/>
            </p:cNvPicPr>
            <p:nvPr/>
          </p:nvPicPr>
          <p:blipFill>
            <a:blip r:embed="rId2" cstate="print">
              <a:lum bright="-10000"/>
            </a:blip>
            <a:srcRect/>
            <a:stretch>
              <a:fillRect/>
            </a:stretch>
          </p:blipFill>
          <p:spPr bwMode="auto">
            <a:xfrm>
              <a:off x="2197101" y="1504950"/>
              <a:ext cx="7763070" cy="4705350"/>
            </a:xfrm>
            <a:prstGeom prst="rect">
              <a:avLst/>
            </a:prstGeom>
            <a:noFill/>
          </p:spPr>
        </p:pic>
      </p:grpSp>
      <p:sp>
        <p:nvSpPr>
          <p:cNvPr id="1035" name="AutoShape 11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A5668D1-B06A-4F43-91C8-6A23B83E156E}"/>
              </a:ext>
            </a:extLst>
          </p:cNvPr>
          <p:cNvSpPr txBox="1"/>
          <p:nvPr/>
        </p:nvSpPr>
        <p:spPr>
          <a:xfrm>
            <a:off x="875104" y="1130327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latin typeface="+mj-ea"/>
                <a:ea typeface="+mj-ea"/>
              </a:rPr>
              <a:t>2. </a:t>
            </a:r>
            <a:r>
              <a:rPr lang="en-US" altLang="ko-KR" sz="2800" b="1" spc="-300" dirty="0" err="1" smtClean="0">
                <a:latin typeface="+mj-ea"/>
                <a:ea typeface="+mj-ea"/>
              </a:rPr>
              <a:t>OpenCV</a:t>
            </a:r>
            <a:endParaRPr lang="ko-KR" altLang="en-US" sz="2800" b="1" spc="-300" dirty="0">
              <a:latin typeface="+mj-ea"/>
              <a:ea typeface="+mj-ea"/>
            </a:endParaRPr>
          </a:p>
        </p:txBody>
      </p:sp>
      <p:sp>
        <p:nvSpPr>
          <p:cNvPr id="1026" name="AutoShape 2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621537" y="1719072"/>
            <a:ext cx="8766048" cy="4901184"/>
            <a:chOff x="1536193" y="1719072"/>
            <a:chExt cx="8766048" cy="490118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EBCC2A94-3B7C-40CD-85CA-3396D49AB7DB}"/>
                </a:ext>
              </a:extLst>
            </p:cNvPr>
            <p:cNvSpPr/>
            <p:nvPr/>
          </p:nvSpPr>
          <p:spPr>
            <a:xfrm>
              <a:off x="1536193" y="1719072"/>
              <a:ext cx="8766048" cy="49011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Picture 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/>
              </a:extLst>
            </a:blip>
            <a:stretch>
              <a:fillRect/>
            </a:stretch>
          </p:blipFill>
          <p:spPr>
            <a:xfrm>
              <a:off x="2133600" y="1840992"/>
              <a:ext cx="7498080" cy="467728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7" name="직사각형 16"/>
          <p:cNvSpPr/>
          <p:nvPr/>
        </p:nvSpPr>
        <p:spPr>
          <a:xfrm>
            <a:off x="3364992" y="1780032"/>
            <a:ext cx="1377696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MOG2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배경제거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64608" y="1780032"/>
            <a:ext cx="829056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Closing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20384" y="1780032"/>
            <a:ext cx="829056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Opening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27392" y="1780032"/>
            <a:ext cx="950976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Dilation1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522208" y="1780032"/>
            <a:ext cx="950976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Dilation2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결과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950976" y="1499616"/>
            <a:ext cx="5023104" cy="4754880"/>
            <a:chOff x="1048512" y="1877568"/>
            <a:chExt cx="4572000" cy="432816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EBCC2A94-3B7C-40CD-85CA-3396D49AB7DB}"/>
                </a:ext>
              </a:extLst>
            </p:cNvPr>
            <p:cNvSpPr/>
            <p:nvPr/>
          </p:nvSpPr>
          <p:spPr>
            <a:xfrm>
              <a:off x="1048512" y="1877568"/>
              <a:ext cx="4572000" cy="43281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A5668D1-B06A-4F43-91C8-6A23B83E156E}"/>
                </a:ext>
              </a:extLst>
            </p:cNvPr>
            <p:cNvSpPr txBox="1"/>
            <p:nvPr/>
          </p:nvSpPr>
          <p:spPr>
            <a:xfrm>
              <a:off x="2273483" y="2092905"/>
              <a:ext cx="19959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Erosion(</a:t>
              </a:r>
              <a:r>
                <a:rPr lang="ko-KR" altLang="en-US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침식</a:t>
              </a:r>
              <a:r>
                <a:rPr lang="en-US" altLang="ko-KR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89636" y="5238094"/>
              <a:ext cx="1889753" cy="392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/>
                <a:t>객체 영역 축소</a:t>
              </a:r>
              <a:endParaRPr lang="ko-KR" altLang="en-US" sz="2200" b="1" dirty="0"/>
            </a:p>
          </p:txBody>
        </p:sp>
        <p:pic>
          <p:nvPicPr>
            <p:cNvPr id="2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/>
              </a:extLst>
            </a:blip>
            <a:stretch>
              <a:fillRect/>
            </a:stretch>
          </p:blipFill>
          <p:spPr>
            <a:xfrm>
              <a:off x="1190751" y="2962994"/>
              <a:ext cx="4295649" cy="155860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7" name="TextBox 26"/>
            <p:cNvSpPr txBox="1"/>
            <p:nvPr/>
          </p:nvSpPr>
          <p:spPr>
            <a:xfrm>
              <a:off x="1401347" y="4365271"/>
              <a:ext cx="1005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입력영상</a:t>
              </a:r>
              <a:endParaRPr lang="ko-KR" alt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15619" y="4365271"/>
              <a:ext cx="99097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침식 </a:t>
              </a:r>
              <a:r>
                <a:rPr lang="en-US" altLang="ko-KR" sz="1600" b="1" dirty="0" smtClean="0"/>
                <a:t>1</a:t>
              </a:r>
              <a:r>
                <a:rPr lang="ko-KR" altLang="en-US" sz="1600" b="1" dirty="0" smtClean="0"/>
                <a:t>회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90851" y="4365271"/>
              <a:ext cx="99097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침식 </a:t>
              </a:r>
              <a:r>
                <a:rPr lang="en-US" altLang="ko-KR" sz="1600" b="1" dirty="0" smtClean="0"/>
                <a:t>2</a:t>
              </a:r>
              <a:r>
                <a:rPr lang="ko-KR" altLang="en-US" sz="1600" b="1" dirty="0" smtClean="0"/>
                <a:t>회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169152" y="1499616"/>
            <a:ext cx="5023104" cy="4754880"/>
            <a:chOff x="5986272" y="1877568"/>
            <a:chExt cx="4572000" cy="43281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BCC2A94-3B7C-40CD-85CA-3396D49AB7DB}"/>
                </a:ext>
              </a:extLst>
            </p:cNvPr>
            <p:cNvSpPr/>
            <p:nvPr/>
          </p:nvSpPr>
          <p:spPr>
            <a:xfrm>
              <a:off x="5986272" y="1877568"/>
              <a:ext cx="4572000" cy="43281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A5668D1-B06A-4F43-91C8-6A23B83E156E}"/>
                </a:ext>
              </a:extLst>
            </p:cNvPr>
            <p:cNvSpPr txBox="1"/>
            <p:nvPr/>
          </p:nvSpPr>
          <p:spPr>
            <a:xfrm>
              <a:off x="7320360" y="2092905"/>
              <a:ext cx="20329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Dilation(</a:t>
              </a:r>
              <a:r>
                <a:rPr lang="ko-KR" altLang="en-US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팽창</a:t>
              </a:r>
              <a:r>
                <a:rPr lang="en-US" altLang="ko-KR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7396" y="5238094"/>
              <a:ext cx="1889753" cy="392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/>
                <a:t>객체 영역 확대</a:t>
              </a:r>
            </a:p>
          </p:txBody>
        </p:sp>
        <p:pic>
          <p:nvPicPr>
            <p:cNvPr id="2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/>
              </a:extLst>
            </a:blip>
            <a:stretch>
              <a:fillRect/>
            </a:stretch>
          </p:blipFill>
          <p:spPr>
            <a:xfrm>
              <a:off x="6116319" y="2962993"/>
              <a:ext cx="4295648" cy="161016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0" name="TextBox 29"/>
            <p:cNvSpPr txBox="1"/>
            <p:nvPr/>
          </p:nvSpPr>
          <p:spPr>
            <a:xfrm>
              <a:off x="6351299" y="4376369"/>
              <a:ext cx="1005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입력영상</a:t>
              </a:r>
              <a:endParaRPr lang="ko-KR" alt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65571" y="4376369"/>
              <a:ext cx="99097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팽창 </a:t>
              </a:r>
              <a:r>
                <a:rPr lang="en-US" altLang="ko-KR" sz="1600" b="1" dirty="0" smtClean="0"/>
                <a:t>1</a:t>
              </a:r>
              <a:r>
                <a:rPr lang="ko-KR" altLang="en-US" sz="1600" b="1" dirty="0" smtClean="0"/>
                <a:t>회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240803" y="4376369"/>
              <a:ext cx="99097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팽창 </a:t>
              </a:r>
              <a:r>
                <a:rPr lang="en-US" altLang="ko-KR" sz="1600" b="1" dirty="0" smtClean="0"/>
                <a:t>2</a:t>
              </a:r>
              <a:r>
                <a:rPr lang="ko-KR" altLang="en-US" sz="1600" b="1" dirty="0" smtClean="0"/>
                <a:t>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026" name="AutoShape 2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54685" y="1341120"/>
            <a:ext cx="9769347" cy="5305298"/>
            <a:chOff x="1277319" y="1676453"/>
            <a:chExt cx="9473183" cy="477896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EBCC2A94-3B7C-40CD-85CA-3396D49AB7DB}"/>
                </a:ext>
              </a:extLst>
            </p:cNvPr>
            <p:cNvSpPr/>
            <p:nvPr/>
          </p:nvSpPr>
          <p:spPr>
            <a:xfrm>
              <a:off x="1277319" y="1676453"/>
              <a:ext cx="9473183" cy="47789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A5668D1-B06A-4F43-91C8-6A23B83E156E}"/>
                </a:ext>
              </a:extLst>
            </p:cNvPr>
            <p:cNvSpPr txBox="1"/>
            <p:nvPr/>
          </p:nvSpPr>
          <p:spPr>
            <a:xfrm>
              <a:off x="2599267" y="1892327"/>
              <a:ext cx="1899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Closing </a:t>
              </a:r>
              <a:r>
                <a:rPr lang="ko-KR" altLang="en-US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기법</a:t>
              </a:r>
              <a:endPara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A5668D1-B06A-4F43-91C8-6A23B83E156E}"/>
                </a:ext>
              </a:extLst>
            </p:cNvPr>
            <p:cNvSpPr txBox="1"/>
            <p:nvPr/>
          </p:nvSpPr>
          <p:spPr>
            <a:xfrm>
              <a:off x="7427299" y="1892327"/>
              <a:ext cx="20152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Opening</a:t>
              </a:r>
              <a:r>
                <a:rPr lang="ko-KR" altLang="en-US" sz="28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기법</a:t>
              </a:r>
              <a:endPara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72512" y="5900928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팽창 후 침식 처리</a:t>
              </a:r>
              <a:endParaRPr lang="ko-KR" alt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88352" y="5900928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침식 후 팽창 처리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8384" y="2466825"/>
              <a:ext cx="8983409" cy="3270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결과</a:t>
            </a:r>
          </a:p>
        </p:txBody>
      </p:sp>
      <p:pic>
        <p:nvPicPr>
          <p:cNvPr id="6" name="시연영상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55700" y="1198562"/>
            <a:ext cx="9880600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002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덧셈 기호 14"/>
          <p:cNvSpPr/>
          <p:nvPr/>
        </p:nvSpPr>
        <p:spPr>
          <a:xfrm>
            <a:off x="-4505274" y="-1000125"/>
            <a:ext cx="19726224" cy="10696881"/>
          </a:xfrm>
          <a:prstGeom prst="mathPlus">
            <a:avLst>
              <a:gd name="adj1" fmla="val 1195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7135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도로 지킴이 알림 시스템 </a:t>
            </a:r>
            <a:r>
              <a:rPr lang="ko-KR" altLang="en-US" sz="4400" b="1" spc="-300" dirty="0" smtClean="0">
                <a:solidFill>
                  <a:schemeClr val="bg1"/>
                </a:solidFill>
              </a:rPr>
              <a:t>제안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human\AppData\Local\Microsoft\Windows\INetCache\IE\N6AVO9J5\car-2030056_128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1335" y="3830900"/>
            <a:ext cx="2160000" cy="1080000"/>
          </a:xfrm>
          <a:prstGeom prst="rect">
            <a:avLst/>
          </a:prstGeom>
          <a:noFill/>
        </p:spPr>
      </p:pic>
      <p:pic>
        <p:nvPicPr>
          <p:cNvPr id="13" name="Picture 2" descr="C:\Users\human\AppData\Local\Microsoft\Windows\INetCache\IE\N6AVO9J5\car-2030056_1280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40000"/>
          </a:blip>
          <a:srcRect/>
          <a:stretch>
            <a:fillRect/>
          </a:stretch>
        </p:blipFill>
        <p:spPr bwMode="auto">
          <a:xfrm rot="5400000">
            <a:off x="4280353" y="1844419"/>
            <a:ext cx="2160000" cy="1080000"/>
          </a:xfrm>
          <a:prstGeom prst="rect">
            <a:avLst/>
          </a:prstGeom>
          <a:noFill/>
        </p:spPr>
      </p:pic>
      <p:grpSp>
        <p:nvGrpSpPr>
          <p:cNvPr id="3" name="그룹 7">
            <a:extLst>
              <a:ext uri="{FF2B5EF4-FFF2-40B4-BE49-F238E27FC236}">
                <a16:creationId xmlns="" xmlns:a16="http://schemas.microsoft.com/office/drawing/2014/main" id="{BBAC2EA8-936A-4342-A965-BB1A1A9B4E2B}"/>
              </a:ext>
            </a:extLst>
          </p:cNvPr>
          <p:cNvGrpSpPr/>
          <p:nvPr/>
        </p:nvGrpSpPr>
        <p:grpSpPr>
          <a:xfrm>
            <a:off x="4436326" y="3493224"/>
            <a:ext cx="1359037" cy="1348655"/>
            <a:chOff x="6729347" y="2309428"/>
            <a:chExt cx="1359037" cy="1348655"/>
          </a:xfrm>
        </p:grpSpPr>
        <p:pic>
          <p:nvPicPr>
            <p:cNvPr id="2051" name="Picture 3" descr="C:\Users\human\AppData\Local\Microsoft\Windows\INetCache\IE\19ARVRT1\traffic-light-2731969_960_720[1].png"/>
            <p:cNvPicPr>
              <a:picLocks noChangeAspect="1" noChangeArrowheads="1"/>
            </p:cNvPicPr>
            <p:nvPr/>
          </p:nvPicPr>
          <p:blipFill>
            <a:blip r:embed="rId3" cstate="print"/>
            <a:srcRect t="14146" r="70407" b="22439"/>
            <a:stretch>
              <a:fillRect/>
            </a:stretch>
          </p:blipFill>
          <p:spPr bwMode="auto">
            <a:xfrm>
              <a:off x="7126260" y="2699438"/>
              <a:ext cx="894735" cy="958645"/>
            </a:xfrm>
            <a:prstGeom prst="rect">
              <a:avLst/>
            </a:prstGeom>
            <a:noFill/>
          </p:spPr>
        </p:pic>
        <p:grpSp>
          <p:nvGrpSpPr>
            <p:cNvPr id="4" name="그룹 6">
              <a:extLst>
                <a:ext uri="{FF2B5EF4-FFF2-40B4-BE49-F238E27FC236}">
                  <a16:creationId xmlns="" xmlns:a16="http://schemas.microsoft.com/office/drawing/2014/main" id="{AA143369-9FD2-4704-A678-D09B02F33DC8}"/>
                </a:ext>
              </a:extLst>
            </p:cNvPr>
            <p:cNvGrpSpPr/>
            <p:nvPr/>
          </p:nvGrpSpPr>
          <p:grpSpPr>
            <a:xfrm>
              <a:off x="7300620" y="2309428"/>
              <a:ext cx="787764" cy="444184"/>
              <a:chOff x="7300620" y="2309428"/>
              <a:chExt cx="787764" cy="444184"/>
            </a:xfrm>
          </p:grpSpPr>
          <p:sp>
            <p:nvSpPr>
              <p:cNvPr id="107" name="자유형: 도형 106">
                <a:extLst>
                  <a:ext uri="{FF2B5EF4-FFF2-40B4-BE49-F238E27FC236}">
                    <a16:creationId xmlns="" xmlns:a16="http://schemas.microsoft.com/office/drawing/2014/main" id="{1B6AC2C5-0586-4687-BA7D-865242275A4D}"/>
                  </a:ext>
                </a:extLst>
              </p:cNvPr>
              <p:cNvSpPr/>
              <p:nvPr/>
            </p:nvSpPr>
            <p:spPr>
              <a:xfrm rot="19162596">
                <a:off x="7458660" y="2316491"/>
                <a:ext cx="294442" cy="326427"/>
              </a:xfrm>
              <a:custGeom>
                <a:avLst/>
                <a:gdLst>
                  <a:gd name="connsiteX0" fmla="*/ 267956 w 294442"/>
                  <a:gd name="connsiteY0" fmla="*/ 22579 h 326427"/>
                  <a:gd name="connsiteX1" fmla="*/ 294442 w 294442"/>
                  <a:gd name="connsiteY1" fmla="*/ 47681 h 326427"/>
                  <a:gd name="connsiteX2" fmla="*/ 54023 w 294442"/>
                  <a:gd name="connsiteY2" fmla="*/ 326427 h 326427"/>
                  <a:gd name="connsiteX3" fmla="*/ 19208 w 294442"/>
                  <a:gd name="connsiteY3" fmla="*/ 290293 h 326427"/>
                  <a:gd name="connsiteX4" fmla="*/ 0 w 294442"/>
                  <a:gd name="connsiteY4" fmla="*/ 276903 h 326427"/>
                  <a:gd name="connsiteX5" fmla="*/ 238830 w 294442"/>
                  <a:gd name="connsiteY5" fmla="*/ 0 h 326427"/>
                  <a:gd name="connsiteX6" fmla="*/ 267956 w 294442"/>
                  <a:gd name="connsiteY6" fmla="*/ 22579 h 326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4442" h="326427">
                    <a:moveTo>
                      <a:pt x="267956" y="22579"/>
                    </a:moveTo>
                    <a:lnTo>
                      <a:pt x="294442" y="47681"/>
                    </a:lnTo>
                    <a:lnTo>
                      <a:pt x="54023" y="326427"/>
                    </a:lnTo>
                    <a:lnTo>
                      <a:pt x="19208" y="290293"/>
                    </a:lnTo>
                    <a:lnTo>
                      <a:pt x="0" y="276903"/>
                    </a:lnTo>
                    <a:lnTo>
                      <a:pt x="238830" y="0"/>
                    </a:lnTo>
                    <a:lnTo>
                      <a:pt x="267956" y="22579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="" xmlns:a16="http://schemas.microsoft.com/office/drawing/2014/main" id="{9E85FA95-3451-448B-A3A3-A03F7DFECA4C}"/>
                  </a:ext>
                </a:extLst>
              </p:cNvPr>
              <p:cNvSpPr/>
              <p:nvPr/>
            </p:nvSpPr>
            <p:spPr>
              <a:xfrm rot="19162596">
                <a:off x="7560094" y="2371307"/>
                <a:ext cx="365745" cy="251233"/>
              </a:xfrm>
              <a:custGeom>
                <a:avLst/>
                <a:gdLst>
                  <a:gd name="connsiteX0" fmla="*/ 323194 w 365745"/>
                  <a:gd name="connsiteY0" fmla="*/ 0 h 251233"/>
                  <a:gd name="connsiteX1" fmla="*/ 325152 w 365745"/>
                  <a:gd name="connsiteY1" fmla="*/ 2264 h 251233"/>
                  <a:gd name="connsiteX2" fmla="*/ 365745 w 365745"/>
                  <a:gd name="connsiteY2" fmla="*/ 59803 h 251233"/>
                  <a:gd name="connsiteX3" fmla="*/ 42369 w 365745"/>
                  <a:gd name="connsiteY3" fmla="*/ 250505 h 251233"/>
                  <a:gd name="connsiteX4" fmla="*/ 41742 w 365745"/>
                  <a:gd name="connsiteY4" fmla="*/ 250601 h 251233"/>
                  <a:gd name="connsiteX5" fmla="*/ 41581 w 365745"/>
                  <a:gd name="connsiteY5" fmla="*/ 250696 h 251233"/>
                  <a:gd name="connsiteX6" fmla="*/ 38083 w 365745"/>
                  <a:gd name="connsiteY6" fmla="*/ 251233 h 251233"/>
                  <a:gd name="connsiteX7" fmla="*/ 34900 w 365745"/>
                  <a:gd name="connsiteY7" fmla="*/ 243221 h 251233"/>
                  <a:gd name="connsiteX8" fmla="*/ 3245 w 365745"/>
                  <a:gd name="connsiteY8" fmla="*/ 193964 h 251233"/>
                  <a:gd name="connsiteX9" fmla="*/ 0 w 365745"/>
                  <a:gd name="connsiteY9" fmla="*/ 190595 h 251233"/>
                  <a:gd name="connsiteX10" fmla="*/ 323194 w 365745"/>
                  <a:gd name="connsiteY10" fmla="*/ 0 h 25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5745" h="251233">
                    <a:moveTo>
                      <a:pt x="323194" y="0"/>
                    </a:moveTo>
                    <a:lnTo>
                      <a:pt x="325152" y="2264"/>
                    </a:lnTo>
                    <a:lnTo>
                      <a:pt x="365745" y="59803"/>
                    </a:lnTo>
                    <a:lnTo>
                      <a:pt x="42369" y="250505"/>
                    </a:lnTo>
                    <a:lnTo>
                      <a:pt x="41742" y="250601"/>
                    </a:lnTo>
                    <a:lnTo>
                      <a:pt x="41581" y="250696"/>
                    </a:lnTo>
                    <a:lnTo>
                      <a:pt x="38083" y="251233"/>
                    </a:lnTo>
                    <a:lnTo>
                      <a:pt x="34900" y="243221"/>
                    </a:lnTo>
                    <a:cubicBezTo>
                      <a:pt x="26091" y="226043"/>
                      <a:pt x="15530" y="209531"/>
                      <a:pt x="3245" y="193964"/>
                    </a:cubicBezTo>
                    <a:lnTo>
                      <a:pt x="0" y="190595"/>
                    </a:lnTo>
                    <a:lnTo>
                      <a:pt x="32319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="" xmlns:a16="http://schemas.microsoft.com/office/drawing/2014/main" id="{8804D8BC-0862-454A-AA8E-ACA9A3139566}"/>
                  </a:ext>
                </a:extLst>
              </p:cNvPr>
              <p:cNvSpPr/>
              <p:nvPr/>
            </p:nvSpPr>
            <p:spPr>
              <a:xfrm rot="19162596">
                <a:off x="7368011" y="2309428"/>
                <a:ext cx="204404" cy="375207"/>
              </a:xfrm>
              <a:custGeom>
                <a:avLst/>
                <a:gdLst>
                  <a:gd name="connsiteX0" fmla="*/ 204404 w 204404"/>
                  <a:gd name="connsiteY0" fmla="*/ 32616 h 375207"/>
                  <a:gd name="connsiteX1" fmla="*/ 65842 w 204404"/>
                  <a:gd name="connsiteY1" fmla="*/ 375207 h 375207"/>
                  <a:gd name="connsiteX2" fmla="*/ 50501 w 204404"/>
                  <a:gd name="connsiteY2" fmla="*/ 364512 h 375207"/>
                  <a:gd name="connsiteX3" fmla="*/ 0 w 204404"/>
                  <a:gd name="connsiteY3" fmla="*/ 342325 h 375207"/>
                  <a:gd name="connsiteX4" fmla="*/ 138453 w 204404"/>
                  <a:gd name="connsiteY4" fmla="*/ 0 h 375207"/>
                  <a:gd name="connsiteX5" fmla="*/ 140099 w 204404"/>
                  <a:gd name="connsiteY5" fmla="*/ 627 h 375207"/>
                  <a:gd name="connsiteX6" fmla="*/ 204404 w 204404"/>
                  <a:gd name="connsiteY6" fmla="*/ 32616 h 3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04" h="375207">
                    <a:moveTo>
                      <a:pt x="204404" y="32616"/>
                    </a:moveTo>
                    <a:lnTo>
                      <a:pt x="65842" y="375207"/>
                    </a:lnTo>
                    <a:lnTo>
                      <a:pt x="50501" y="364512"/>
                    </a:lnTo>
                    <a:lnTo>
                      <a:pt x="0" y="342325"/>
                    </a:lnTo>
                    <a:lnTo>
                      <a:pt x="138453" y="0"/>
                    </a:lnTo>
                    <a:lnTo>
                      <a:pt x="140099" y="627"/>
                    </a:lnTo>
                    <a:lnTo>
                      <a:pt x="204404" y="3261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="" xmlns:a16="http://schemas.microsoft.com/office/drawing/2014/main" id="{8EEBC8E8-D43A-4EF1-8FB8-D48002CA87CA}"/>
                  </a:ext>
                </a:extLst>
              </p:cNvPr>
              <p:cNvSpPr/>
              <p:nvPr/>
            </p:nvSpPr>
            <p:spPr>
              <a:xfrm rot="19162596">
                <a:off x="7667492" y="2487860"/>
                <a:ext cx="420892" cy="130781"/>
              </a:xfrm>
              <a:custGeom>
                <a:avLst/>
                <a:gdLst>
                  <a:gd name="connsiteX0" fmla="*/ 393693 w 420892"/>
                  <a:gd name="connsiteY0" fmla="*/ 0 h 130781"/>
                  <a:gd name="connsiteX1" fmla="*/ 420892 w 420892"/>
                  <a:gd name="connsiteY1" fmla="*/ 69719 h 130781"/>
                  <a:gd name="connsiteX2" fmla="*/ 22147 w 420892"/>
                  <a:gd name="connsiteY2" fmla="*/ 130781 h 130781"/>
                  <a:gd name="connsiteX3" fmla="*/ 17392 w 420892"/>
                  <a:gd name="connsiteY3" fmla="*/ 105622 h 130781"/>
                  <a:gd name="connsiteX4" fmla="*/ 0 w 420892"/>
                  <a:gd name="connsiteY4" fmla="*/ 61834 h 130781"/>
                  <a:gd name="connsiteX5" fmla="*/ 3384 w 420892"/>
                  <a:gd name="connsiteY5" fmla="*/ 59839 h 130781"/>
                  <a:gd name="connsiteX6" fmla="*/ 4011 w 420892"/>
                  <a:gd name="connsiteY6" fmla="*/ 59743 h 130781"/>
                  <a:gd name="connsiteX7" fmla="*/ 4172 w 420892"/>
                  <a:gd name="connsiteY7" fmla="*/ 59648 h 130781"/>
                  <a:gd name="connsiteX8" fmla="*/ 393693 w 420892"/>
                  <a:gd name="connsiteY8" fmla="*/ 0 h 13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0892" h="130781">
                    <a:moveTo>
                      <a:pt x="393693" y="0"/>
                    </a:moveTo>
                    <a:lnTo>
                      <a:pt x="420892" y="69719"/>
                    </a:lnTo>
                    <a:lnTo>
                      <a:pt x="22147" y="130781"/>
                    </a:lnTo>
                    <a:lnTo>
                      <a:pt x="17392" y="105622"/>
                    </a:lnTo>
                    <a:lnTo>
                      <a:pt x="0" y="61834"/>
                    </a:lnTo>
                    <a:lnTo>
                      <a:pt x="3384" y="59839"/>
                    </a:lnTo>
                    <a:lnTo>
                      <a:pt x="4011" y="59743"/>
                    </a:lnTo>
                    <a:lnTo>
                      <a:pt x="4172" y="59648"/>
                    </a:lnTo>
                    <a:lnTo>
                      <a:pt x="393693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="" xmlns:a16="http://schemas.microsoft.com/office/drawing/2014/main" id="{0220BA31-ED55-4473-A76A-FE2B5579B7F9}"/>
                  </a:ext>
                </a:extLst>
              </p:cNvPr>
              <p:cNvSpPr/>
              <p:nvPr/>
            </p:nvSpPr>
            <p:spPr>
              <a:xfrm rot="19162596">
                <a:off x="7300620" y="2353560"/>
                <a:ext cx="73424" cy="400052"/>
              </a:xfrm>
              <a:custGeom>
                <a:avLst/>
                <a:gdLst>
                  <a:gd name="connsiteX0" fmla="*/ 73424 w 73424"/>
                  <a:gd name="connsiteY0" fmla="*/ 16356 h 400052"/>
                  <a:gd name="connsiteX1" fmla="*/ 73424 w 73424"/>
                  <a:gd name="connsiteY1" fmla="*/ 400052 h 400052"/>
                  <a:gd name="connsiteX2" fmla="*/ 22803 w 73424"/>
                  <a:gd name="connsiteY2" fmla="*/ 388610 h 400052"/>
                  <a:gd name="connsiteX3" fmla="*/ 0 w 73424"/>
                  <a:gd name="connsiteY3" fmla="*/ 387863 h 400052"/>
                  <a:gd name="connsiteX4" fmla="*/ 0 w 73424"/>
                  <a:gd name="connsiteY4" fmla="*/ 0 h 400052"/>
                  <a:gd name="connsiteX5" fmla="*/ 73424 w 73424"/>
                  <a:gd name="connsiteY5" fmla="*/ 16356 h 400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424" h="400052">
                    <a:moveTo>
                      <a:pt x="73424" y="16356"/>
                    </a:moveTo>
                    <a:lnTo>
                      <a:pt x="73424" y="400052"/>
                    </a:lnTo>
                    <a:lnTo>
                      <a:pt x="22803" y="388610"/>
                    </a:lnTo>
                    <a:lnTo>
                      <a:pt x="0" y="387863"/>
                    </a:lnTo>
                    <a:lnTo>
                      <a:pt x="0" y="0"/>
                    </a:lnTo>
                    <a:lnTo>
                      <a:pt x="73424" y="1635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="" xmlns:a16="http://schemas.microsoft.com/office/drawing/2014/main" id="{DEF72F90-726E-4656-A00E-3499A7511A78}"/>
                  </a:ext>
                </a:extLst>
              </p:cNvPr>
              <p:cNvSpPr/>
              <p:nvPr/>
            </p:nvSpPr>
            <p:spPr>
              <a:xfrm rot="19162596">
                <a:off x="7717005" y="2683427"/>
                <a:ext cx="788" cy="191"/>
              </a:xfrm>
              <a:custGeom>
                <a:avLst/>
                <a:gdLst>
                  <a:gd name="connsiteX0" fmla="*/ 788 w 788"/>
                  <a:gd name="connsiteY0" fmla="*/ 0 h 191"/>
                  <a:gd name="connsiteX1" fmla="*/ 627 w 788"/>
                  <a:gd name="connsiteY1" fmla="*/ 95 h 191"/>
                  <a:gd name="connsiteX2" fmla="*/ 0 w 788"/>
                  <a:gd name="connsiteY2" fmla="*/ 191 h 191"/>
                  <a:gd name="connsiteX3" fmla="*/ 161 w 788"/>
                  <a:gd name="connsiteY3" fmla="*/ 96 h 191"/>
                  <a:gd name="connsiteX4" fmla="*/ 788 w 788"/>
                  <a:gd name="connsiteY4" fmla="*/ 0 h 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8" h="191">
                    <a:moveTo>
                      <a:pt x="788" y="0"/>
                    </a:moveTo>
                    <a:lnTo>
                      <a:pt x="627" y="95"/>
                    </a:lnTo>
                    <a:lnTo>
                      <a:pt x="0" y="191"/>
                    </a:lnTo>
                    <a:lnTo>
                      <a:pt x="161" y="96"/>
                    </a:lnTo>
                    <a:lnTo>
                      <a:pt x="7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107">
              <a:extLst>
                <a:ext uri="{FF2B5EF4-FFF2-40B4-BE49-F238E27FC236}">
                  <a16:creationId xmlns="" xmlns:a16="http://schemas.microsoft.com/office/drawing/2014/main" id="{BD5E7EA4-179A-4B58-8062-7E6A45EAFB5D}"/>
                </a:ext>
              </a:extLst>
            </p:cNvPr>
            <p:cNvGrpSpPr/>
            <p:nvPr/>
          </p:nvGrpSpPr>
          <p:grpSpPr>
            <a:xfrm rot="16200000">
              <a:off x="6557557" y="2871228"/>
              <a:ext cx="787764" cy="444184"/>
              <a:chOff x="7300620" y="2309428"/>
              <a:chExt cx="787764" cy="444184"/>
            </a:xfrm>
          </p:grpSpPr>
          <p:sp>
            <p:nvSpPr>
              <p:cNvPr id="109" name="자유형: 도형 108">
                <a:extLst>
                  <a:ext uri="{FF2B5EF4-FFF2-40B4-BE49-F238E27FC236}">
                    <a16:creationId xmlns="" xmlns:a16="http://schemas.microsoft.com/office/drawing/2014/main" id="{27EE0DCE-F688-4577-9D66-993366F42406}"/>
                  </a:ext>
                </a:extLst>
              </p:cNvPr>
              <p:cNvSpPr/>
              <p:nvPr/>
            </p:nvSpPr>
            <p:spPr>
              <a:xfrm rot="19162596">
                <a:off x="7458660" y="2316491"/>
                <a:ext cx="294442" cy="326427"/>
              </a:xfrm>
              <a:custGeom>
                <a:avLst/>
                <a:gdLst>
                  <a:gd name="connsiteX0" fmla="*/ 267956 w 294442"/>
                  <a:gd name="connsiteY0" fmla="*/ 22579 h 326427"/>
                  <a:gd name="connsiteX1" fmla="*/ 294442 w 294442"/>
                  <a:gd name="connsiteY1" fmla="*/ 47681 h 326427"/>
                  <a:gd name="connsiteX2" fmla="*/ 54023 w 294442"/>
                  <a:gd name="connsiteY2" fmla="*/ 326427 h 326427"/>
                  <a:gd name="connsiteX3" fmla="*/ 19208 w 294442"/>
                  <a:gd name="connsiteY3" fmla="*/ 290293 h 326427"/>
                  <a:gd name="connsiteX4" fmla="*/ 0 w 294442"/>
                  <a:gd name="connsiteY4" fmla="*/ 276903 h 326427"/>
                  <a:gd name="connsiteX5" fmla="*/ 238830 w 294442"/>
                  <a:gd name="connsiteY5" fmla="*/ 0 h 326427"/>
                  <a:gd name="connsiteX6" fmla="*/ 267956 w 294442"/>
                  <a:gd name="connsiteY6" fmla="*/ 22579 h 326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4442" h="326427">
                    <a:moveTo>
                      <a:pt x="267956" y="22579"/>
                    </a:moveTo>
                    <a:lnTo>
                      <a:pt x="294442" y="47681"/>
                    </a:lnTo>
                    <a:lnTo>
                      <a:pt x="54023" y="326427"/>
                    </a:lnTo>
                    <a:lnTo>
                      <a:pt x="19208" y="290293"/>
                    </a:lnTo>
                    <a:lnTo>
                      <a:pt x="0" y="276903"/>
                    </a:lnTo>
                    <a:lnTo>
                      <a:pt x="238830" y="0"/>
                    </a:lnTo>
                    <a:lnTo>
                      <a:pt x="267956" y="22579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="" xmlns:a16="http://schemas.microsoft.com/office/drawing/2014/main" id="{5390285F-25DB-4D97-90FA-96E0618FED4C}"/>
                  </a:ext>
                </a:extLst>
              </p:cNvPr>
              <p:cNvSpPr/>
              <p:nvPr/>
            </p:nvSpPr>
            <p:spPr>
              <a:xfrm rot="19162596">
                <a:off x="7560094" y="2371307"/>
                <a:ext cx="365745" cy="251233"/>
              </a:xfrm>
              <a:custGeom>
                <a:avLst/>
                <a:gdLst>
                  <a:gd name="connsiteX0" fmla="*/ 323194 w 365745"/>
                  <a:gd name="connsiteY0" fmla="*/ 0 h 251233"/>
                  <a:gd name="connsiteX1" fmla="*/ 325152 w 365745"/>
                  <a:gd name="connsiteY1" fmla="*/ 2264 h 251233"/>
                  <a:gd name="connsiteX2" fmla="*/ 365745 w 365745"/>
                  <a:gd name="connsiteY2" fmla="*/ 59803 h 251233"/>
                  <a:gd name="connsiteX3" fmla="*/ 42369 w 365745"/>
                  <a:gd name="connsiteY3" fmla="*/ 250505 h 251233"/>
                  <a:gd name="connsiteX4" fmla="*/ 41742 w 365745"/>
                  <a:gd name="connsiteY4" fmla="*/ 250601 h 251233"/>
                  <a:gd name="connsiteX5" fmla="*/ 41581 w 365745"/>
                  <a:gd name="connsiteY5" fmla="*/ 250696 h 251233"/>
                  <a:gd name="connsiteX6" fmla="*/ 38083 w 365745"/>
                  <a:gd name="connsiteY6" fmla="*/ 251233 h 251233"/>
                  <a:gd name="connsiteX7" fmla="*/ 34900 w 365745"/>
                  <a:gd name="connsiteY7" fmla="*/ 243221 h 251233"/>
                  <a:gd name="connsiteX8" fmla="*/ 3245 w 365745"/>
                  <a:gd name="connsiteY8" fmla="*/ 193964 h 251233"/>
                  <a:gd name="connsiteX9" fmla="*/ 0 w 365745"/>
                  <a:gd name="connsiteY9" fmla="*/ 190595 h 251233"/>
                  <a:gd name="connsiteX10" fmla="*/ 323194 w 365745"/>
                  <a:gd name="connsiteY10" fmla="*/ 0 h 25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5745" h="251233">
                    <a:moveTo>
                      <a:pt x="323194" y="0"/>
                    </a:moveTo>
                    <a:lnTo>
                      <a:pt x="325152" y="2264"/>
                    </a:lnTo>
                    <a:lnTo>
                      <a:pt x="365745" y="59803"/>
                    </a:lnTo>
                    <a:lnTo>
                      <a:pt x="42369" y="250505"/>
                    </a:lnTo>
                    <a:lnTo>
                      <a:pt x="41742" y="250601"/>
                    </a:lnTo>
                    <a:lnTo>
                      <a:pt x="41581" y="250696"/>
                    </a:lnTo>
                    <a:lnTo>
                      <a:pt x="38083" y="251233"/>
                    </a:lnTo>
                    <a:lnTo>
                      <a:pt x="34900" y="243221"/>
                    </a:lnTo>
                    <a:cubicBezTo>
                      <a:pt x="26091" y="226043"/>
                      <a:pt x="15530" y="209531"/>
                      <a:pt x="3245" y="193964"/>
                    </a:cubicBezTo>
                    <a:lnTo>
                      <a:pt x="0" y="190595"/>
                    </a:lnTo>
                    <a:lnTo>
                      <a:pt x="32319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="" xmlns:a16="http://schemas.microsoft.com/office/drawing/2014/main" id="{0707F2AB-B929-44C9-A936-0E5CC7407829}"/>
                  </a:ext>
                </a:extLst>
              </p:cNvPr>
              <p:cNvSpPr/>
              <p:nvPr/>
            </p:nvSpPr>
            <p:spPr>
              <a:xfrm rot="19162596">
                <a:off x="7368011" y="2309428"/>
                <a:ext cx="204404" cy="375207"/>
              </a:xfrm>
              <a:custGeom>
                <a:avLst/>
                <a:gdLst>
                  <a:gd name="connsiteX0" fmla="*/ 204404 w 204404"/>
                  <a:gd name="connsiteY0" fmla="*/ 32616 h 375207"/>
                  <a:gd name="connsiteX1" fmla="*/ 65842 w 204404"/>
                  <a:gd name="connsiteY1" fmla="*/ 375207 h 375207"/>
                  <a:gd name="connsiteX2" fmla="*/ 50501 w 204404"/>
                  <a:gd name="connsiteY2" fmla="*/ 364512 h 375207"/>
                  <a:gd name="connsiteX3" fmla="*/ 0 w 204404"/>
                  <a:gd name="connsiteY3" fmla="*/ 342325 h 375207"/>
                  <a:gd name="connsiteX4" fmla="*/ 138453 w 204404"/>
                  <a:gd name="connsiteY4" fmla="*/ 0 h 375207"/>
                  <a:gd name="connsiteX5" fmla="*/ 140099 w 204404"/>
                  <a:gd name="connsiteY5" fmla="*/ 627 h 375207"/>
                  <a:gd name="connsiteX6" fmla="*/ 204404 w 204404"/>
                  <a:gd name="connsiteY6" fmla="*/ 32616 h 375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04" h="375207">
                    <a:moveTo>
                      <a:pt x="204404" y="32616"/>
                    </a:moveTo>
                    <a:lnTo>
                      <a:pt x="65842" y="375207"/>
                    </a:lnTo>
                    <a:lnTo>
                      <a:pt x="50501" y="364512"/>
                    </a:lnTo>
                    <a:lnTo>
                      <a:pt x="0" y="342325"/>
                    </a:lnTo>
                    <a:lnTo>
                      <a:pt x="138453" y="0"/>
                    </a:lnTo>
                    <a:lnTo>
                      <a:pt x="140099" y="627"/>
                    </a:lnTo>
                    <a:lnTo>
                      <a:pt x="204404" y="3261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="" xmlns:a16="http://schemas.microsoft.com/office/drawing/2014/main" id="{E6D1B8CA-48BE-4629-A0F9-63A56B354B0D}"/>
                  </a:ext>
                </a:extLst>
              </p:cNvPr>
              <p:cNvSpPr/>
              <p:nvPr/>
            </p:nvSpPr>
            <p:spPr>
              <a:xfrm rot="19162596">
                <a:off x="7667492" y="2487860"/>
                <a:ext cx="420892" cy="130781"/>
              </a:xfrm>
              <a:custGeom>
                <a:avLst/>
                <a:gdLst>
                  <a:gd name="connsiteX0" fmla="*/ 393693 w 420892"/>
                  <a:gd name="connsiteY0" fmla="*/ 0 h 130781"/>
                  <a:gd name="connsiteX1" fmla="*/ 420892 w 420892"/>
                  <a:gd name="connsiteY1" fmla="*/ 69719 h 130781"/>
                  <a:gd name="connsiteX2" fmla="*/ 22147 w 420892"/>
                  <a:gd name="connsiteY2" fmla="*/ 130781 h 130781"/>
                  <a:gd name="connsiteX3" fmla="*/ 17392 w 420892"/>
                  <a:gd name="connsiteY3" fmla="*/ 105622 h 130781"/>
                  <a:gd name="connsiteX4" fmla="*/ 0 w 420892"/>
                  <a:gd name="connsiteY4" fmla="*/ 61834 h 130781"/>
                  <a:gd name="connsiteX5" fmla="*/ 3384 w 420892"/>
                  <a:gd name="connsiteY5" fmla="*/ 59839 h 130781"/>
                  <a:gd name="connsiteX6" fmla="*/ 4011 w 420892"/>
                  <a:gd name="connsiteY6" fmla="*/ 59743 h 130781"/>
                  <a:gd name="connsiteX7" fmla="*/ 4172 w 420892"/>
                  <a:gd name="connsiteY7" fmla="*/ 59648 h 130781"/>
                  <a:gd name="connsiteX8" fmla="*/ 393693 w 420892"/>
                  <a:gd name="connsiteY8" fmla="*/ 0 h 13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0892" h="130781">
                    <a:moveTo>
                      <a:pt x="393693" y="0"/>
                    </a:moveTo>
                    <a:lnTo>
                      <a:pt x="420892" y="69719"/>
                    </a:lnTo>
                    <a:lnTo>
                      <a:pt x="22147" y="130781"/>
                    </a:lnTo>
                    <a:lnTo>
                      <a:pt x="17392" y="105622"/>
                    </a:lnTo>
                    <a:lnTo>
                      <a:pt x="0" y="61834"/>
                    </a:lnTo>
                    <a:lnTo>
                      <a:pt x="3384" y="59839"/>
                    </a:lnTo>
                    <a:lnTo>
                      <a:pt x="4011" y="59743"/>
                    </a:lnTo>
                    <a:lnTo>
                      <a:pt x="4172" y="59648"/>
                    </a:lnTo>
                    <a:lnTo>
                      <a:pt x="393693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="" xmlns:a16="http://schemas.microsoft.com/office/drawing/2014/main" id="{FB5C4887-E6BF-43D8-9237-83D89B0CC7FC}"/>
                  </a:ext>
                </a:extLst>
              </p:cNvPr>
              <p:cNvSpPr/>
              <p:nvPr/>
            </p:nvSpPr>
            <p:spPr>
              <a:xfrm rot="19162596">
                <a:off x="7300620" y="2353560"/>
                <a:ext cx="73424" cy="400052"/>
              </a:xfrm>
              <a:custGeom>
                <a:avLst/>
                <a:gdLst>
                  <a:gd name="connsiteX0" fmla="*/ 73424 w 73424"/>
                  <a:gd name="connsiteY0" fmla="*/ 16356 h 400052"/>
                  <a:gd name="connsiteX1" fmla="*/ 73424 w 73424"/>
                  <a:gd name="connsiteY1" fmla="*/ 400052 h 400052"/>
                  <a:gd name="connsiteX2" fmla="*/ 22803 w 73424"/>
                  <a:gd name="connsiteY2" fmla="*/ 388610 h 400052"/>
                  <a:gd name="connsiteX3" fmla="*/ 0 w 73424"/>
                  <a:gd name="connsiteY3" fmla="*/ 387863 h 400052"/>
                  <a:gd name="connsiteX4" fmla="*/ 0 w 73424"/>
                  <a:gd name="connsiteY4" fmla="*/ 0 h 400052"/>
                  <a:gd name="connsiteX5" fmla="*/ 73424 w 73424"/>
                  <a:gd name="connsiteY5" fmla="*/ 16356 h 400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424" h="400052">
                    <a:moveTo>
                      <a:pt x="73424" y="16356"/>
                    </a:moveTo>
                    <a:lnTo>
                      <a:pt x="73424" y="400052"/>
                    </a:lnTo>
                    <a:lnTo>
                      <a:pt x="22803" y="388610"/>
                    </a:lnTo>
                    <a:lnTo>
                      <a:pt x="0" y="387863"/>
                    </a:lnTo>
                    <a:lnTo>
                      <a:pt x="0" y="0"/>
                    </a:lnTo>
                    <a:lnTo>
                      <a:pt x="73424" y="1635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="" xmlns:a16="http://schemas.microsoft.com/office/drawing/2014/main" id="{0200A6AF-487D-429E-BCE7-88BA4D8D0F48}"/>
                  </a:ext>
                </a:extLst>
              </p:cNvPr>
              <p:cNvSpPr/>
              <p:nvPr/>
            </p:nvSpPr>
            <p:spPr>
              <a:xfrm rot="19162596">
                <a:off x="7717005" y="2683427"/>
                <a:ext cx="788" cy="191"/>
              </a:xfrm>
              <a:custGeom>
                <a:avLst/>
                <a:gdLst>
                  <a:gd name="connsiteX0" fmla="*/ 788 w 788"/>
                  <a:gd name="connsiteY0" fmla="*/ 0 h 191"/>
                  <a:gd name="connsiteX1" fmla="*/ 627 w 788"/>
                  <a:gd name="connsiteY1" fmla="*/ 95 h 191"/>
                  <a:gd name="connsiteX2" fmla="*/ 0 w 788"/>
                  <a:gd name="connsiteY2" fmla="*/ 191 h 191"/>
                  <a:gd name="connsiteX3" fmla="*/ 161 w 788"/>
                  <a:gd name="connsiteY3" fmla="*/ 96 h 191"/>
                  <a:gd name="connsiteX4" fmla="*/ 788 w 788"/>
                  <a:gd name="connsiteY4" fmla="*/ 0 h 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8" h="191">
                    <a:moveTo>
                      <a:pt x="788" y="0"/>
                    </a:moveTo>
                    <a:lnTo>
                      <a:pt x="627" y="95"/>
                    </a:lnTo>
                    <a:lnTo>
                      <a:pt x="0" y="191"/>
                    </a:lnTo>
                    <a:lnTo>
                      <a:pt x="161" y="96"/>
                    </a:lnTo>
                    <a:lnTo>
                      <a:pt x="7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5" name="Picture 3" descr="C:\Users\human\AppData\Local\Microsoft\Windows\INetCache\IE\0V3ZLVA7\49663-5-cctv-camera-free-download-png-hq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8821" y="1079375"/>
            <a:ext cx="1959103" cy="1959103"/>
          </a:xfrm>
          <a:prstGeom prst="rect">
            <a:avLst/>
          </a:prstGeom>
          <a:noFill/>
        </p:spPr>
      </p:pic>
      <p:sp>
        <p:nvSpPr>
          <p:cNvPr id="26" name="오른쪽 화살표 25"/>
          <p:cNvSpPr/>
          <p:nvPr/>
        </p:nvSpPr>
        <p:spPr>
          <a:xfrm rot="5400000">
            <a:off x="8988363" y="2859026"/>
            <a:ext cx="557210" cy="55416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human\Documents\카카오톡 받은 파일\KakaoTalk_20220415_122355954.jpg"/>
          <p:cNvPicPr>
            <a:picLocks noChangeAspect="1" noChangeArrowheads="1"/>
          </p:cNvPicPr>
          <p:nvPr/>
        </p:nvPicPr>
        <p:blipFill>
          <a:blip r:embed="rId5" cstate="print"/>
          <a:srcRect l="33067" t="11128" r="41333" b="55924"/>
          <a:stretch>
            <a:fillRect/>
          </a:stretch>
        </p:blipFill>
        <p:spPr bwMode="auto">
          <a:xfrm>
            <a:off x="7558659" y="3537204"/>
            <a:ext cx="3976116" cy="2878542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8" name="오른쪽 화살표 27"/>
          <p:cNvSpPr/>
          <p:nvPr/>
        </p:nvSpPr>
        <p:spPr>
          <a:xfrm rot="10800000">
            <a:off x="6203591" y="3895725"/>
            <a:ext cx="913107" cy="90811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842500" y="4775200"/>
            <a:ext cx="1424301" cy="461665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Warning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13800" y="5321300"/>
            <a:ext cx="1424301" cy="461665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Warning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7"/>
          <p:cNvGrpSpPr/>
          <p:nvPr/>
        </p:nvGrpSpPr>
        <p:grpSpPr>
          <a:xfrm>
            <a:off x="1612900" y="1186287"/>
            <a:ext cx="10569482" cy="5646313"/>
            <a:chOff x="1612900" y="1211687"/>
            <a:chExt cx="10569482" cy="564631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lum contrast="30000"/>
            </a:blip>
            <a:srcRect/>
            <a:stretch>
              <a:fillRect/>
            </a:stretch>
          </p:blipFill>
          <p:spPr bwMode="auto">
            <a:xfrm>
              <a:off x="1612900" y="1211687"/>
              <a:ext cx="9114019" cy="5493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7211149" y="6442502"/>
              <a:ext cx="497123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이미지 출처 </a:t>
              </a:r>
              <a:r>
                <a:rPr lang="en-US" altLang="ko-KR" sz="1050" dirty="0"/>
                <a:t>- </a:t>
              </a:r>
              <a:r>
                <a:rPr lang="ko-KR" altLang="en-US" sz="1050" dirty="0"/>
                <a:t>한문철</a:t>
              </a:r>
              <a:r>
                <a:rPr lang="en-US" altLang="ko-KR" sz="1050" dirty="0"/>
                <a:t>TV YouTube </a:t>
              </a:r>
              <a:r>
                <a:rPr lang="ko-KR" altLang="en-US" sz="1050" dirty="0"/>
                <a:t>채널</a:t>
              </a:r>
            </a:p>
            <a:p>
              <a:r>
                <a:rPr lang="en-US" altLang="ko-KR" sz="1050" dirty="0"/>
                <a:t>                  https://www.asiatoday.co.kr/view.php?key=20191211010007158</a:t>
              </a:r>
              <a:endParaRPr lang="ko-KR" altLang="en-US" sz="1050" dirty="0"/>
            </a:p>
          </p:txBody>
        </p:sp>
      </p:grpSp>
      <p:sp>
        <p:nvSpPr>
          <p:cNvPr id="10" name="타원 9"/>
          <p:cNvSpPr/>
          <p:nvPr/>
        </p:nvSpPr>
        <p:spPr>
          <a:xfrm>
            <a:off x="2349500" y="2438400"/>
            <a:ext cx="482600" cy="6604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966200" y="2298700"/>
            <a:ext cx="1270000" cy="520700"/>
          </a:xfrm>
          <a:prstGeom prst="round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00600" y="2197100"/>
            <a:ext cx="1028700" cy="1308100"/>
          </a:xfrm>
          <a:prstGeom prst="round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16200" y="5511800"/>
            <a:ext cx="520700" cy="558800"/>
          </a:xfrm>
          <a:prstGeom prst="round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851900" y="1816100"/>
            <a:ext cx="1193800" cy="6477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32100" y="5181600"/>
            <a:ext cx="647700" cy="6604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8347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도로 지킴이 알림 시스템 활용 방안</a:t>
            </a:r>
          </a:p>
        </p:txBody>
      </p:sp>
    </p:spTree>
    <p:extLst>
      <p:ext uri="{BB962C8B-B14F-4D97-AF65-F5344CB8AC3E}">
        <p14:creationId xmlns:p14="http://schemas.microsoft.com/office/powerpoint/2010/main" xmlns="" val="199002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900" y="1794351"/>
            <a:ext cx="7061199" cy="48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8347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도로 지킴이 알림 시스템 활용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5668D1-B06A-4F43-91C8-6A23B83E156E}"/>
              </a:ext>
            </a:extLst>
          </p:cNvPr>
          <p:cNvSpPr txBox="1"/>
          <p:nvPr/>
        </p:nvSpPr>
        <p:spPr>
          <a:xfrm>
            <a:off x="875104" y="1179095"/>
            <a:ext cx="650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atin typeface="+mj-ea"/>
                <a:ea typeface="+mj-ea"/>
              </a:rPr>
              <a:t>교통사고 발생지역과 안심이 </a:t>
            </a:r>
            <a:r>
              <a:rPr lang="en-US" altLang="ko-KR" sz="2800" b="1" spc="-300" dirty="0">
                <a:latin typeface="+mj-ea"/>
                <a:ea typeface="+mj-ea"/>
              </a:rPr>
              <a:t>CCTV </a:t>
            </a:r>
            <a:r>
              <a:rPr lang="ko-KR" altLang="en-US" sz="2800" b="1" spc="-300" dirty="0">
                <a:latin typeface="+mj-ea"/>
                <a:ea typeface="+mj-ea"/>
              </a:rPr>
              <a:t>교차 범위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464550" y="3086100"/>
            <a:ext cx="3398401" cy="800219"/>
            <a:chOff x="8464550" y="3086100"/>
            <a:chExt cx="3398401" cy="800219"/>
          </a:xfrm>
        </p:grpSpPr>
        <p:sp>
          <p:nvSpPr>
            <p:cNvPr id="10" name="TextBox 9"/>
            <p:cNvSpPr txBox="1"/>
            <p:nvPr/>
          </p:nvSpPr>
          <p:spPr>
            <a:xfrm>
              <a:off x="8763000" y="3086100"/>
              <a:ext cx="309995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b="1" dirty="0"/>
                <a:t>안심이 </a:t>
              </a:r>
              <a:r>
                <a:rPr lang="en-US" altLang="ko-KR" sz="2300" b="1" dirty="0"/>
                <a:t>CCTV</a:t>
              </a:r>
              <a:r>
                <a:rPr lang="ko-KR" altLang="en-US" sz="2300" b="1" dirty="0"/>
                <a:t>인식범위</a:t>
              </a:r>
              <a:endParaRPr lang="en-US" altLang="ko-KR" sz="2300" b="1" dirty="0"/>
            </a:p>
            <a:p>
              <a:r>
                <a:rPr lang="ko-KR" altLang="en-US" sz="2300" b="1" dirty="0"/>
                <a:t>교통사고 발생지역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8464550" y="3185652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8464550" y="3545840"/>
              <a:ext cx="228600" cy="228600"/>
            </a:xfrm>
            <a:prstGeom prst="ellipse">
              <a:avLst/>
            </a:prstGeom>
            <a:solidFill>
              <a:srgbClr val="FF0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99002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DD8129-E34A-4047-8C81-FB5DB89C03B2}"/>
              </a:ext>
            </a:extLst>
          </p:cNvPr>
          <p:cNvSpPr txBox="1"/>
          <p:nvPr/>
        </p:nvSpPr>
        <p:spPr>
          <a:xfrm>
            <a:off x="2628306" y="2024846"/>
            <a:ext cx="66559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i="1" dirty="0">
                <a:solidFill>
                  <a:schemeClr val="bg1"/>
                </a:solidFill>
              </a:rPr>
              <a:t>Q &amp; A</a:t>
            </a:r>
            <a:endParaRPr lang="ko-KR" altLang="en-US" sz="16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159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참고문헌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81000" y="1422400"/>
            <a:ext cx="11430000" cy="5067300"/>
            <a:chOff x="-431800" y="2857500"/>
            <a:chExt cx="11430000" cy="50673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EBCC2A94-3B7C-40CD-85CA-3396D49AB7DB}"/>
                </a:ext>
              </a:extLst>
            </p:cNvPr>
            <p:cNvSpPr/>
            <p:nvPr/>
          </p:nvSpPr>
          <p:spPr>
            <a:xfrm>
              <a:off x="-431800" y="2857500"/>
              <a:ext cx="11430000" cy="5067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A5668D1-B06A-4F43-91C8-6A23B83E156E}"/>
                </a:ext>
              </a:extLst>
            </p:cNvPr>
            <p:cNvSpPr txBox="1"/>
            <p:nvPr/>
          </p:nvSpPr>
          <p:spPr>
            <a:xfrm>
              <a:off x="-301132" y="2995195"/>
              <a:ext cx="10453503" cy="4493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도로교통공단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교통사고 요인분석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2014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도로교통공단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201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년판 교통사고 통계분석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2021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송석빈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김진헌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SFMOG MOG: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초고속 기반 배경 제거 알고리즘 논문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2019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정철우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200" b="1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이상로지스틱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회귀분석을 통한 졸음운전 영향 요인에 관한 연구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치안정책 연구소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2006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5.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김영표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임은선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GIS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기반 공간분석방법론 적용 연구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2004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6. </a:t>
              </a:r>
              <a:r>
                <a:rPr lang="ko-KR" altLang="en-US" sz="2200" b="1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매일경제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도로 교통사고로 인한 사회비용 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43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조원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…GDP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의 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2.3%,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https://www.mk.co.kr/news/economy/view/2021/04/334377/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7.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경향신문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서울 보행자 교통사망사고 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70%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 보행자 과실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…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교통사고 사망 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위는 강서구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강남구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https://www.khan.co.kr/national/incident/article/202102071200001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8.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연합뉴스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"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우리동네서 질주하는 차량들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…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골목길이 고속도로인가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</a:t>
              </a: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hlinkClick r:id="rId2"/>
                </a:rPr>
                <a:t>https://www.yna.co.kr/view/AKR20180202182800797</a:t>
              </a:r>
              <a:endParaRPr lang="en-US" altLang="ko-KR" sz="22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9.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한문철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TV YouTube </a:t>
              </a:r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채널</a:t>
              </a:r>
            </a:p>
            <a:p>
              <a:r>
                <a:rPr lang="ko-KR" altLang="en-US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ko-KR" sz="2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https://www.asiatoday.co.kr/view.php?key=20191211010007158</a:t>
              </a:r>
              <a:endPara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데이터 분석 모델링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물체 감지 구현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데이터 수집 및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전처리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인구밀도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GIS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분석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데이터 수집 및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전처리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인구밀도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GIS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분석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데이터 분석 모델링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물체 감지 구현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A7100B8-8C44-4182-BB3F-F98A768C7E16}"/>
              </a:ext>
            </a:extLst>
          </p:cNvPr>
          <p:cNvSpPr txBox="1"/>
          <p:nvPr/>
        </p:nvSpPr>
        <p:spPr>
          <a:xfrm flipH="1">
            <a:off x="949187" y="2264953"/>
            <a:ext cx="248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장유석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59C1C11-0397-4105-84F7-A55C1901835A}"/>
              </a:ext>
            </a:extLst>
          </p:cNvPr>
          <p:cNvSpPr txBox="1"/>
          <p:nvPr/>
        </p:nvSpPr>
        <p:spPr>
          <a:xfrm flipH="1">
            <a:off x="3565238" y="2264953"/>
            <a:ext cx="1654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송호섭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DC0C3CA-3232-4C91-8F8E-5636A51CC28A}"/>
              </a:ext>
            </a:extLst>
          </p:cNvPr>
          <p:cNvSpPr txBox="1"/>
          <p:nvPr/>
        </p:nvSpPr>
        <p:spPr>
          <a:xfrm flipH="1">
            <a:off x="6181290" y="2264953"/>
            <a:ext cx="202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염휘원</a:t>
            </a:r>
            <a:endParaRPr lang="ko-KR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A016CAD-9960-4710-8E82-C72E2003B406}"/>
              </a:ext>
            </a:extLst>
          </p:cNvPr>
          <p:cNvSpPr txBox="1"/>
          <p:nvPr/>
        </p:nvSpPr>
        <p:spPr>
          <a:xfrm flipH="1">
            <a:off x="8797342" y="2264953"/>
            <a:ext cx="136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이정현</a:t>
            </a:r>
          </a:p>
        </p:txBody>
      </p:sp>
    </p:spTree>
    <p:extLst>
      <p:ext uri="{BB962C8B-B14F-4D97-AF65-F5344CB8AC3E}">
        <p14:creationId xmlns:p14="http://schemas.microsoft.com/office/powerpoint/2010/main" xmlns="" val="2581771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31F52C-3525-41AE-80DF-3FDB97C7BB55}"/>
              </a:ext>
            </a:extLst>
          </p:cNvPr>
          <p:cNvSpPr txBox="1"/>
          <p:nvPr/>
        </p:nvSpPr>
        <p:spPr>
          <a:xfrm>
            <a:off x="3892514" y="2935357"/>
            <a:ext cx="44069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>
                <a:solidFill>
                  <a:schemeClr val="bg1"/>
                </a:solidFill>
              </a:rPr>
              <a:t>감사합니다</a:t>
            </a:r>
            <a:r>
              <a:rPr lang="en-US" altLang="ko-KR" sz="6600" b="1" spc="-300" dirty="0">
                <a:solidFill>
                  <a:schemeClr val="bg1"/>
                </a:solidFill>
              </a:rPr>
              <a:t>.</a:t>
            </a:r>
            <a:endParaRPr lang="ko-KR" altLang="en-US" sz="6600" b="1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7737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4871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배경 및 필요성</a:t>
            </a:r>
          </a:p>
        </p:txBody>
      </p:sp>
      <p:pic>
        <p:nvPicPr>
          <p:cNvPr id="6" name="골목사고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 t="7854" b="10851"/>
          <a:stretch>
            <a:fillRect/>
          </a:stretch>
        </p:blipFill>
        <p:spPr>
          <a:xfrm>
            <a:off x="1617658" y="1193800"/>
            <a:ext cx="8956684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1771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4871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배경 및 필요성</a:t>
            </a:r>
          </a:p>
        </p:txBody>
      </p:sp>
      <p:graphicFrame>
        <p:nvGraphicFramePr>
          <p:cNvPr id="6" name="차트 5"/>
          <p:cNvGraphicFramePr/>
          <p:nvPr/>
        </p:nvGraphicFramePr>
        <p:xfrm>
          <a:off x="6985000" y="2362200"/>
          <a:ext cx="3670300" cy="391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/>
          <p:cNvGraphicFramePr/>
          <p:nvPr/>
        </p:nvGraphicFramePr>
        <p:xfrm>
          <a:off x="596900" y="1439333"/>
          <a:ext cx="4978400" cy="5113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94600" y="2616200"/>
            <a:ext cx="10922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32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20</a:t>
            </a:r>
            <a:r>
              <a:rPr lang="ko-KR" altLang="en-US" sz="32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4300" y="2095500"/>
            <a:ext cx="10922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32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23</a:t>
            </a:r>
            <a:r>
              <a:rPr lang="ko-KR" altLang="en-US" sz="32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9600" y="1600200"/>
            <a:ext cx="377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2019</a:t>
            </a:r>
            <a:r>
              <a:rPr lang="ko-KR" altLang="en-US" sz="2400" b="1" dirty="0"/>
              <a:t>년 도로교통사고비용</a:t>
            </a:r>
          </a:p>
        </p:txBody>
      </p:sp>
    </p:spTree>
    <p:extLst>
      <p:ext uri="{BB962C8B-B14F-4D97-AF65-F5344CB8AC3E}">
        <p14:creationId xmlns:p14="http://schemas.microsoft.com/office/powerpoint/2010/main" xmlns="" val="2581771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C810CA6-A713-4155-9192-FA79527A7112}"/>
              </a:ext>
            </a:extLst>
          </p:cNvPr>
          <p:cNvSpPr/>
          <p:nvPr/>
        </p:nvSpPr>
        <p:spPr>
          <a:xfrm>
            <a:off x="578665" y="1873474"/>
            <a:ext cx="2592000" cy="35087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3C3C7BC-6C03-443B-B698-5E7176BEDFE9}"/>
              </a:ext>
            </a:extLst>
          </p:cNvPr>
          <p:cNvSpPr/>
          <p:nvPr/>
        </p:nvSpPr>
        <p:spPr>
          <a:xfrm>
            <a:off x="578665" y="1873472"/>
            <a:ext cx="2592000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/>
              <a:t>교통사고 현황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57296B0-0A58-4E5B-84C6-1B7686743AD4}"/>
              </a:ext>
            </a:extLst>
          </p:cNvPr>
          <p:cNvSpPr/>
          <p:nvPr/>
        </p:nvSpPr>
        <p:spPr>
          <a:xfrm>
            <a:off x="9067087" y="1873474"/>
            <a:ext cx="2592000" cy="35087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C2FE9D9-197F-417D-B2FC-EEA3E6976D08}"/>
              </a:ext>
            </a:extLst>
          </p:cNvPr>
          <p:cNvSpPr/>
          <p:nvPr/>
        </p:nvSpPr>
        <p:spPr>
          <a:xfrm>
            <a:off x="3408139" y="1873474"/>
            <a:ext cx="2592000" cy="35087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5715D77-986C-4578-B4C3-1995406A87FD}"/>
              </a:ext>
            </a:extLst>
          </p:cNvPr>
          <p:cNvSpPr/>
          <p:nvPr/>
        </p:nvSpPr>
        <p:spPr>
          <a:xfrm>
            <a:off x="6237613" y="1873474"/>
            <a:ext cx="2592000" cy="35087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66E16B7-8F4A-40EC-8A94-87732325C658}"/>
              </a:ext>
            </a:extLst>
          </p:cNvPr>
          <p:cNvSpPr/>
          <p:nvPr/>
        </p:nvSpPr>
        <p:spPr>
          <a:xfrm>
            <a:off x="3408139" y="1873472"/>
            <a:ext cx="2592000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/>
              <a:t>인구밀도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3F692817-7443-4E95-9B0C-FFD278BFB24F}"/>
              </a:ext>
            </a:extLst>
          </p:cNvPr>
          <p:cNvSpPr/>
          <p:nvPr/>
        </p:nvSpPr>
        <p:spPr>
          <a:xfrm>
            <a:off x="6237613" y="1873472"/>
            <a:ext cx="2592000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/>
              <a:t>행정구역 경계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56A1E6F-2CBA-485B-9E68-BC92ECBF5530}"/>
              </a:ext>
            </a:extLst>
          </p:cNvPr>
          <p:cNvSpPr/>
          <p:nvPr/>
        </p:nvSpPr>
        <p:spPr>
          <a:xfrm>
            <a:off x="9067087" y="1873472"/>
            <a:ext cx="2592000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안심이 </a:t>
            </a:r>
            <a:r>
              <a:rPr lang="en-US" altLang="ko-KR" sz="2200" b="1" dirty="0">
                <a:solidFill>
                  <a:schemeClr val="bg1">
                    <a:lumMod val="95000"/>
                  </a:schemeClr>
                </a:solidFill>
              </a:rPr>
              <a:t>CCTV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D590AC4-2998-482E-AB5A-9B18F7E09B2C}"/>
              </a:ext>
            </a:extLst>
          </p:cNvPr>
          <p:cNvSpPr txBox="1"/>
          <p:nvPr/>
        </p:nvSpPr>
        <p:spPr>
          <a:xfrm>
            <a:off x="540564" y="3110154"/>
            <a:ext cx="26344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TAAS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교통사고 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분석시스템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교통사고에 상세 내용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및  위치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69094AF-D568-4C9C-A689-126322E4A26D}"/>
              </a:ext>
            </a:extLst>
          </p:cNvPr>
          <p:cNvSpPr txBox="1"/>
          <p:nvPr/>
        </p:nvSpPr>
        <p:spPr>
          <a:xfrm>
            <a:off x="3395438" y="3110154"/>
            <a:ext cx="2634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buFontTx/>
              <a:buChar char="-"/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서울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열린데이터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광장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서울시 인구밀도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(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동별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61308A5-35A1-412A-A7B4-4D65265489BE}"/>
              </a:ext>
            </a:extLst>
          </p:cNvPr>
          <p:cNvSpPr txBox="1"/>
          <p:nvPr/>
        </p:nvSpPr>
        <p:spPr>
          <a:xfrm>
            <a:off x="6237612" y="3110154"/>
            <a:ext cx="2634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buFontTx/>
              <a:buChar char="-"/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통계지리정보서비스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  <a:buFontTx/>
              <a:buChar char="-"/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대한민국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행정동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경계 데이터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5BA64DC-7C54-45E3-BFC8-0E1A89DFF18E}"/>
              </a:ext>
            </a:extLst>
          </p:cNvPr>
          <p:cNvSpPr txBox="1"/>
          <p:nvPr/>
        </p:nvSpPr>
        <p:spPr>
          <a:xfrm>
            <a:off x="9067086" y="3110154"/>
            <a:ext cx="2634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buFontTx/>
              <a:buChar char="-"/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공공데이터 포털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  <a:buFontTx/>
              <a:buChar char="-"/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자치구 별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CCTV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 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9738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데이터</a:t>
            </a:r>
          </a:p>
        </p:txBody>
      </p:sp>
    </p:spTree>
    <p:extLst>
      <p:ext uri="{BB962C8B-B14F-4D97-AF65-F5344CB8AC3E}">
        <p14:creationId xmlns:p14="http://schemas.microsoft.com/office/powerpoint/2010/main" xmlns="" val="559703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D9750606-1D89-4C34-A9AB-8299E544D955}"/>
              </a:ext>
            </a:extLst>
          </p:cNvPr>
          <p:cNvGrpSpPr/>
          <p:nvPr/>
        </p:nvGrpSpPr>
        <p:grpSpPr>
          <a:xfrm>
            <a:off x="418834" y="1612354"/>
            <a:ext cx="11298844" cy="4674146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C008B03C-DDF9-4272-B672-0457BF0EDB7C}"/>
                </a:ext>
              </a:extLst>
            </p:cNvPr>
            <p:cNvGrpSpPr/>
            <p:nvPr/>
          </p:nvGrpSpPr>
          <p:grpSpPr>
            <a:xfrm>
              <a:off x="4067933" y="1886398"/>
              <a:ext cx="4787899" cy="4292600"/>
              <a:chOff x="4067933" y="1886398"/>
              <a:chExt cx="4787899" cy="42926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xmlns="" id="{AA7D6DF9-47AF-4543-8168-1EFBB283B875}"/>
                  </a:ext>
                </a:extLst>
              </p:cNvPr>
              <p:cNvSpPr/>
              <p:nvPr/>
            </p:nvSpPr>
            <p:spPr>
              <a:xfrm>
                <a:off x="4067933" y="1886398"/>
                <a:ext cx="4292600" cy="4292600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25696" y="3399166"/>
                <a:ext cx="1727199" cy="49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04396C"/>
                    </a:solidFill>
                  </a:rPr>
                  <a:t>주제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413172"/>
                <a:ext cx="2516311" cy="49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04396C"/>
                    </a:solidFill>
                  </a:rPr>
                  <a:t>수집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4930302" y="4170007"/>
                <a:ext cx="1296628" cy="49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04396C"/>
                    </a:solidFill>
                  </a:rPr>
                  <a:t>전처리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27501" y="4170007"/>
                <a:ext cx="936870" cy="49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rgbClr val="04396C"/>
                    </a:solidFill>
                  </a:rPr>
                  <a:t>분석</a:t>
                </a: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11199C9-218E-49C9-8441-839AA7ED46EF}"/>
              </a:ext>
            </a:extLst>
          </p:cNvPr>
          <p:cNvSpPr txBox="1"/>
          <p:nvPr/>
        </p:nvSpPr>
        <p:spPr>
          <a:xfrm>
            <a:off x="817109" y="1959764"/>
            <a:ext cx="374814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도로 지킴이 알림 시스템 주제 선정</a:t>
            </a:r>
            <a:endParaRPr lang="en-US" altLang="ko-KR" b="1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가설 설정</a:t>
            </a:r>
            <a:r>
              <a:rPr lang="en-US" altLang="ko-KR" b="1" spc="-15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609BBFB-FF4B-4C8C-95E0-A9087F31767C}"/>
              </a:ext>
            </a:extLst>
          </p:cNvPr>
          <p:cNvSpPr txBox="1"/>
          <p:nvPr/>
        </p:nvSpPr>
        <p:spPr>
          <a:xfrm>
            <a:off x="817109" y="4817264"/>
            <a:ext cx="368562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확보한 데이터 기반으로 및 전처리</a:t>
            </a:r>
            <a:endParaRPr lang="en-US" altLang="ko-KR" b="1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데이터 </a:t>
            </a:r>
            <a:r>
              <a:rPr lang="en-US" altLang="ko-KR" b="1" spc="-150" dirty="0">
                <a:solidFill>
                  <a:schemeClr val="bg1"/>
                </a:solidFill>
                <a:latin typeface="+mn-ea"/>
              </a:rPr>
              <a:t>EDA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BD8CD26-DF38-43C7-89D6-6D8B0B986ACB}"/>
              </a:ext>
            </a:extLst>
          </p:cNvPr>
          <p:cNvSpPr txBox="1"/>
          <p:nvPr/>
        </p:nvSpPr>
        <p:spPr>
          <a:xfrm>
            <a:off x="7471909" y="4759955"/>
            <a:ext cx="425308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spc="-150" dirty="0" err="1">
                <a:solidFill>
                  <a:schemeClr val="bg1"/>
                </a:solidFill>
                <a:latin typeface="+mn-ea"/>
              </a:rPr>
              <a:t>pydeck</a:t>
            </a:r>
            <a:r>
              <a:rPr lang="en-US" altLang="ko-KR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라이브러리를 이용한 </a:t>
            </a:r>
            <a:r>
              <a:rPr lang="en-US" altLang="ko-KR" b="1" spc="-150" dirty="0">
                <a:solidFill>
                  <a:schemeClr val="bg1"/>
                </a:solidFill>
                <a:latin typeface="+mn-ea"/>
              </a:rPr>
              <a:t>GIS</a:t>
            </a: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분석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spc="-150" dirty="0" err="1">
                <a:solidFill>
                  <a:schemeClr val="bg1"/>
                </a:solidFill>
                <a:latin typeface="+mn-ea"/>
              </a:rPr>
              <a:t>OpenCV</a:t>
            </a:r>
            <a:r>
              <a:rPr lang="en-US" altLang="ko-KR" b="1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라이브러리를 이용한 물체감지 </a:t>
            </a:r>
            <a:endParaRPr lang="en-US" altLang="ko-KR" b="1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     시스템 고안 </a:t>
            </a:r>
            <a:endParaRPr lang="en-US" altLang="ko-KR" b="1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DD75952-B152-48BC-9F8C-85AAE90CBDBA}"/>
              </a:ext>
            </a:extLst>
          </p:cNvPr>
          <p:cNvSpPr txBox="1"/>
          <p:nvPr/>
        </p:nvSpPr>
        <p:spPr>
          <a:xfrm>
            <a:off x="7471909" y="1959764"/>
            <a:ext cx="30508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팀 주제에 따른 데이터 </a:t>
            </a:r>
            <a:r>
              <a:rPr lang="ko-KR" altLang="en-US" b="1" spc="-150" dirty="0" err="1">
                <a:solidFill>
                  <a:schemeClr val="bg1"/>
                </a:solidFill>
                <a:latin typeface="+mn-ea"/>
              </a:rPr>
              <a:t>서치</a:t>
            </a:r>
            <a:endParaRPr lang="en-US" altLang="ko-KR" b="1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spc="-150" dirty="0">
                <a:solidFill>
                  <a:schemeClr val="bg1"/>
                </a:solidFill>
                <a:latin typeface="+mn-ea"/>
              </a:rPr>
              <a:t>TASS </a:t>
            </a: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교통사고분석시스템</a:t>
            </a:r>
            <a:endParaRPr lang="en-US" altLang="ko-KR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5397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프로젝트 수행 흐름도 </a:t>
            </a:r>
          </a:p>
        </p:txBody>
      </p:sp>
    </p:spTree>
    <p:extLst>
      <p:ext uri="{BB962C8B-B14F-4D97-AF65-F5344CB8AC3E}">
        <p14:creationId xmlns:p14="http://schemas.microsoft.com/office/powerpoint/2010/main" xmlns="" val="3294805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026" name="AutoShape 2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data:image/png;base64,iVBORw0KGgoAAAANSUhEUgAABwAAAAQ+CAYAAADYjytfAAAAAXNSR0IArs4c6QAAAARnQU1BAACxjwv8YQUAAAAJcEhZcwAATOUAAEzlAXXO8JUAAP+lSURBVHhe7J0HlBzF1YWd/RtjnI1xzjZgTM5BgMCAAWOSDRgDJklaZZExOBFsE0xSlpAEQmSBkEQ0OeckFFabc85JAfv9/VVNzfTM1u7M7s7szkrvnnPPTFdXp+qu6up36736iCgUCoVCoVAoFAqFQqFQKBQKhUKhUCgUik0GKgAqFAqFQqFQKBQKhUKhUCgUCoVCoVAoFJsQVABUKBQKhUKhUCgUCoVCoVAoFAqFQqFQKDYhqACoUCgUCoVCoVAoFAqFQqFQKBQKhUKhUGxCUAFQoVAoFAqFQqFQKBQKhUKhUCgUCoVCodiEoAKgQqFQKBQKhUKhUCgUCoVCoVAoFAqFQrEJQQVAhUKhUCgUCoVCoVAoFAqFQqFQKBQKhWITggqACoVCoVAoFAqFQqFQKBQKhUKhUCgUCsUmBBUAFRnD22+/LSeccIL87ne/k9///vdy2mmnyR//+Ec5++yzZdSoUZKTkyPjx4+XSZMmyXnnnScXXnihXHLJJXL55ZfLX//6V7niiivk6quvln/9619y3XXXyQ033CA333yzTJs2TWbOnClz586V+fPny+233y6LFi2Su+++W+677z554IEH5KGHHpLly5fLo48+Kv/5z3/k6aeflueee05efPFFeeWVV+T111+Xt956S959911ZsWKFrFq1SnJzc6WgoECKi4ulrKxMKisrpaamRurr66WpqUlaW1ulo6ND1q1bZ/i///0vcqUKhUKhUCgUCoVCoVAoFAqFQqFQKBTZAxUAFRkDghwC4FlnnWWEv9NPP13+8Ic/GDHw5JNPNsLgiSeeKMcff7wce+yxcswxx8jRRx8tRx55pBxxxBFy2GGHyaGHHiojR46Ugw46SEaMGCEHHHCA7LfffrLPPvvIXnvtJXvssYfstttusssuu8hOO+0kv/jFL2SHHXaQ7bffXrbddlv52c9+Jj/+8Y/lhz/8ofzgBz+Q733ve/Kd73xHvvWtb8k3v/lN2WabbWTrrbeWr33ta/KVr3xFvvSlL8kXvvAF+fznPy+f+9zn5LOf/axsscUW8n//93/y6U9/Wj75yU/Kxz/+cfniF78oH/3oRw0/9rGPmbRPfOITZj35yP+Zz3zGbMs+2NdWW21lyP7ZnmN9+ctfNsf96le/as6Bc/n6179uzusb3/iGOUfO9dvf/rbhd7/7XcPvf//7hlwT1wa5TviTn/xEfvrTn5prpwzgdtttZ/b385//3JAyoqzgjjvuaMruRz/6key8886mLOGuu+5qyhbuvvvuhpT3nnvuaUj577333obcD8d9993XkPsE999/f0PuHeQ+Oh544IFRco8dDz74YEPuPQz/P+SQQ+LIMwLdf/f7y1/+0vznN5HhbRzDx3IMn5M7z/D5u2ty1wjddbtygK5sXHlByg+68oSUL3TlDd094H44unvE/XJ0zz+/3FNHd5+5547uOYDUFcgz4uieG54hR54pyPPl6J45nh1H9zzybDq655X65+ieZeqjo3vOeeYdqQOOPMOQ+uFIfYHUHfLw6+jWOYa3g25/juFjwfB5QHd+juFzh+6aHMPXC105OIbLCLqyc0wsU8fwNsnK1ZWnuyZXfq5MaIPmzJkjjz32WKTlVigUCoVCoVAoFAqFQqFQKBSbAlQAVGQMF110kXzqU5+S0aNHG44ZMyZKvP/g2LFjoxw3blyUeAY6TpgwwXDixIlR4jXoOHny5CinTJliiEeh4/nnnx/lBRdcYIi3oSPnCS+++OIo8USE7PPSSy81/NOf/iSXXXaZIV6K8M9//rOhS3d53fbQ7Z9jcWx3LpybO1+Ow7Vwbe56XVlQNpQV5UY54j157rnnyjnnnGOIwHrmmWcakfWMM84wQiveloitp556qhFcTznlFCMmnXTSSfLb3/7W0Imvxx13nBFgEa1+/etfGxH2qKOOkl/96leGToxFOHNimRPHnCDmhC8ncjlx1glYTqxygpQTaRGbEJecmOTEDUQNJ2IgXjjRAlEnLNYipDqxdssttxQEV4RXJ9aSjjiLSItY+5GPfKRH4ZZnle2cgMu+nIDLvtkX5HhOxHVCrhNxUxFynVDkBCEn/CD0hAVc1jnxlrJCrHNinhNtKVMn1LqydmKiE2adGOtE2LDYGhZVub/c58MPP9zcc+49YjzPA88FAv1vfvMb86zwzCDu8wxBxHyeLYR9njfIObjnzz2DrIfkhWwXfh7Zp3sm3XPJMSHHh+4Zdc8p5+ieU55Lzt89r07kDYu74efWibdOsHXPrxNjXZk60dU3yAByv9zz6wQ59+w6sY3nArEt/My6wQU8ezyL7rnkmeQ55Fl2zxzPGc8X++J54hniWByXOsT58Fxwrpw718K1cb2UA+VDmVGmlDX3gTaCcuDZw6taoVAoFAqFQqFQKBQKhUKhUGw6UAFQkTEgeGHEViiyCYRu/e9//ysffvihbNiwQdavX29CunZ1dUlnZ6cJ89rW1mZCvra0tEhzc7MJAdvQ0GDCwdbV1Ultba0JD1tVVWVCxVZUVEh5ebkJHVtaWmrCyBYVFUlhYaEJK5ufny9r1641YWbXrFkjq1evNmFnV65caULQvv/++/Lee++ZkLTvvPOOCZ97zz33yJtvvmnC1b722mvy6quvmvC1L7/8srz00kvywgsvyPPPP29C2z777LPyzDPPyFNPPSVPPvmkCXv7xBNPyOOPP27C4D7yyCPy8MMPm7C4y5YtMyFylyxZIg8++KAJmbt48WK5//775d577zXHxXv3rrvukjvvvFPuuOMOWbhwoQm1e9ttt8mCBQtM6N1bb73VhOHFe2z27Nkya9YsIyJNnz7dhOlF3OOX5RkzZph15IHkZzu2Zz/z5s0z+2TfHINjcUyOTXhfzoPz4bwg58i5EvKX8+b8uQ6uh+vi+pYuXWqulWvm2ikDSHng7RZOd2mUF+VG+VGOlCflSvlSzpQ5YYQpf+4F94X7w30ipDD3jvvIPeXecp+553l5eeY54JkoKSmJhhiurq42zxPPFs+ZCzPMs8izyXOaaVC+CIDcF4VCoVAoFAqFQqFQKBQKhUKx6UAFQEXGoAKgQqFQZDcQW/EiRJRVKBQKhUKhUCgUCoVCoVAoFJsOVABUZAyEu1QBUKFQKLIXeF0SdlYFQIVCoVAoFAqFQqFQKBQKhWLTggqAioyBee6Y30qhUCgU2QnCryIAEpJVoVAoFAqFQqFQKBQKhUKhUGw6UAFQkTGcd955KgAqFApFFoN5GH/605+qAKhQKBQKhUKhUCgUCoVCoVBsYlABUJExTJkyRT7zmc9ElhQKhUKRbZg1a5b87Gc/M0KgQqFQKBQKhUKhUCgUCoVCodh0oAKgImNQAVChUCiyGzNmzFABUKFQKBQKhUKhUCgUCoVCodgEoQKgImOYPHlyNwFww4Z1KbGlpVk6OzsjW8XQ1NQsDQ310traGuTbIM3NzVJcUir1dXVm/f/+9z/58MMPzf9169ZJbW2NrF/f1W3/qbIxOI+1ZRVx++D/6qJS2bixe/6eyHkAdz4rg+3r6mq77aOto0VaO5qHnAMpM8h15RYVywdr85VDQN89yTa2tbVIV1dXUCdq49LXresw9YT6HQZ1vqmpKXi2Nppl6ndVVZX897//Nftgu/B+YHl5RXCcNpOftsGhvr5e2ttpQ9aZfVIXE7eF1IONGzdIY2ODd31mud60EzU1NeYaOzraPHm6k7rX1NQYXFNdsG11hDWmjEjjWmhfHaZNmybbbrut3HrrrZEUhUKhUCgUCoVCoVBsiuC7mO9LvqvXr19vbGrY3trb2803d0tLi/lGbmhoMN/NfEdWV1dLZWWlVFRUSFlZmZSUlEhxcbEUFhZKfn6+rF27VnJzc2X16tWycuVK+eCDD+T999+Xd999V95++21566235I033pDXXntNXn31VXn55ZflxRdflNtuu838hvnSSy/FkbxhvvLKK3Fkf2FyjDBff/31OHIeYb755ptx5FzhokWLov8h1xHmO++8041cb5jvvfdeHCmTMFesWBFHyi1MyjLMVatWGS5fvlzWrFljyj0vL08KCgrMvSgqKjL3prS0VMrLy839wmbC/XP2AO5rY2Ojue/ca+wl3HueAewzPBPYYng+eE7CdhSFQjF8oQKgImOYNGmSbLHFFpElC5/BOpG8nBJfMrx4SA/nK6+plaqaGvMS4yXFywu6/E5A6OjoCDoufgN/qiwoq5C8gKVVNRHxj5eiP6+PdJwA4iWiwtrScvMCTtwP63yC3GCzvbMl7rz6w40BcwtVBBwKrsorMOXvuy/ZxHXr7IcGdcG3no8LJ+iHQaeVuk49B9Rx9sFHCduxXzq0dGABHzAcB4TbFvZDu1JfX9ft2I5VVZVBvkbvukyzpa1VaoJz5Dq4Bl+evhKBkHbH4ZZbbjEC4Lx58yIpCoVCoVAoFAqFQrF5Y/r06XLzzTfLDTfcINdee6384x//kCuuuEL++te/ymWXXSYXX3yxXHDBBWbg+/jx42XMmDFy7rnnyplnnimnnXaa/P73v5ff/e53cvzxx8sxxxwjRx11lBx++OFyyCGHyIEHHij777+/7L333rL77rvLzjvvLHvssYdsv/32st1225kILT/5yU/kRz/6kfzwhz+U73//+/Ld735Xvv3tb8u3vvUt+cY3viFf//rX5Wtf+5p89atflS9/+cvyxS9+UT7/+c/LVlttJVtuuaWxxf3f//2ffPrTn5ZPfvKT8vGPf1w++tGPGn7sYx+TT3ziE/KpT31K9txzT5P3s5/9rHzuc58z+/jCF74gX/rSl+QrX/mK2f/WW28t22yzjTkux//Od74j3/ve98x5cX4//vGPzfly3pw//PnPfy6/+MUvZMcdd5SddtpJdtllF9l1113N9XKte+21l1nPL+fgyDryhMl2YbJvysyR/XOcMNk33GGHHQzZxtGVc5h8E0OuAbJP5sqHXBvX6Mh9CZMy+MEPfhAl5eJIOUHuX5iUIaSM+eXehkk590TOj3vhngP3LED2B3kmuIc8F9xP7iv3F3KvIQ4bkGfEPSeQZ4PnheeE5+UjH/lI9Lkh3a3n+WE7njP2454jnj+Ow7PonifOg/PhvNxzxfnybHH+PF/ch29+85vmGikDyoWycs8aZUtZU+bumeP+UB7cO7bn3nKPuefh54/nhGeQfey2227mOeN5ow7uu+++st9++8kBBxxg6uZBBx0kBx98sBx66KHyy1/+0tTbI444wtTho48+2tTnY4891tTtE044wdTzk08+2dT5U0891dT/P/7xj6YtOOOMM2TUqFGSk5Mj48aNk4kTJ5poeeeff75cdNFFcumll5r2hP+0L1dffbX861//kuuuu07+/e9/y0033SRTp041kZtmz55t7DYI5wsXLjQi9V133SX33HOP3HfffbJ48WJ58MEH5aGHHjIi8SOPPCKPPfaYPPHEE/Lkk0/K008/Lc8++6w8//zzRmxHUEckRwhH5EbERqhGjEZwRtBH2HciM6K/E5exvTlhGXu3E5UZRIB9zonJTkhWDD1UAFRkDAiANP5h+AzSjnjkOG+dMGg8WltjglTXuk5ZWVhifl0aBu3Ozg4zuiUsGuAl5P4PVAhEUOmr8AcR9RhNQ8PX2dku5bV10hpcJ145vvxd64Lr9Yhy6WKLJ83Hts4WWb9hYJ6AMJMi4Irc0G9uXrf1mzPzgxez735kG6kT1NOwF15zc1N0BBqdCuoKnYlEMRAxj3XUbSfsIQySRmfDpfGLVyHeb21trSYtDPbd3OwX+drb20yHpauru4fhYDC/rFLqG+qCa5C4MhooHW688UbTUVYBUKFQKBQKhUKhUCjETI+AKOFEA4hoEBalwqIVIpYjggLcZ599ov97o9sOwYJ9sW+OhdDFccMClxOzwkIhTBQLneCEiIKgglCEwIHY4kTDnkQiRBvEG0Qc7HmIOog7iDwIPqkKROTrSSDqjzjENThxCKEmURwaqDBEeVP2Thhy95L76AQiRFuOPWLEiDihaOTIkUbYRTA67LDDooLRr371KznyyCOjwtGvf/1rIx795je/MQLScccdZ/aFkJRtRNgK06VzzpCy4Bq4Fsh1Qa4Rcr2Qa4eUA6RMIOUDKStHypjyQ3SDlCekbB0pa0i5Q+4B5H5AyhNynyDnCdk35FngvnKPudeurrl6xrMRFol5hniWnPDrBF6eOyfc8kzybPKc8ry6esazzHPtq2OufkHqBvtxgn24noXrWmJ9c3XO1TtX9xydoOvqYphO9E3GsEDM+SUynNft2517T20E69w5uHaB9bQLisxBBUBFxjBhwoSUBUBc0x3c6AAM3gh6cflq66W0uiaJELde1q/vNCMS3L4QGNx/PIF68/hJNwl1yLE5bntXhxRX2rB8vrywc127tHb6RbmB0wqpeEj513dne5cNlTgQriko8opUfSEi38q8AnnlrQ9k3u1PSM7Y6TI24Gl/uF7+eMa/5eyzbpTRY6bKhEmzZP7Cx+XpF96Stz9YI6sLCqPbJ+5zU2dLSDjPZjJaCI9dxEDEPwS76uoqbz1nhBGjipy450RBBHYrqsdCh+IdjLiH8OfC2rJPjkF6WCAE1NGGhu5tA/tuarLegpyX/bX/aaMs7QgowmtSvxL30V/isbeyqMSMqrKDCNIjRDowqozO7fz58yMpCoVCoVAoFAqFQrH5Ak8bBALnhcOgSbwBiZ7CFAp448yaNcvkQyxkMOWCBQu8njn33nuv3H///fLAAw/IkiVLjHfOsmXL5OGHH5ZHH320m4fOM888I88995y88MILJgSmC3NJ+EpCVLrwk2FPHcJCupCQhOQMh4NkgDz2NkJSusG1fFPzrcw3pgsJScQZvpEZUMv3tgsNyWBbBudiUwuHh+Q7HDuX+5ZWKBSDB+oe9ZD6SN2kjlJXqbfUYWsHazR1nLpOvcduRVuABx+efHj00U7g3YeXH+0H7QjtCe0K7QttF+0O7RDtEu0UnoW0Y3gd3nnnnabtmzNnjmkbaSuvueYaueqqq+Qvf/mLXHLJJcbbEX1g9OjRxjMSL8kTTzzRCMeIwAi1CIO0m4rMQQVARcZABWdUQxiJRmi8alzYzjBoxMLzbq1b1yUrCorNb3j7ZMToX1FRHhX/aCDDxn6EwP549fWFHAPwi+cino5u/jFHvO1aOpq8Alw62dYZPq4/3KjPQ5BzC59vX4n35Op+ioCr8gvkiWfekFGjb5GcnGkyZszUlEn+ceOmyxmn/1v+8rc75I33Vpn9bU5i4IcZfr7TRTom1BE6JlYQ9OdzRGSrrKwwnZ1EkMZ+Yh8j/zOdnZYW5hCMlQfiPJ0hB5ef7clPXkhbwTL5w+fgI/lNKN9WPBGrTfvDuRD+F29Clydxu97Y3tkuFbU21HEqZZMKHfioVQFQoVAoFAqFQqFQKOwgdLx0COepUCgUiswC5x28AQlbqsgcVABUZAzEQe9ZAFwf5/UXHjVUXR0LjYn3S0lVtVTW1oe2jSfGdDxxMOQz4gEyosl6EMXycTznLeRGKwFGSGCcD+8zneRcQH5RibR1tBsxwJevvbPVCHSd66yHT6ZCgYaPmTjnIOdAult2ouS69enxaFqVZ73xUuGq/EK57oYHZPRov7jXH+bkWJ551o0ybdYy+SCvQFZ4jr0psbC03Hsvso2Ia9RLRiDW1MR7/vZGRDW2odOAwJ8IK/TbOTgBxyBvWMyz4YOrIzlioF2i3aBNsb/tccfuK53wx7EZ4EAb5Sbnpv0iPCl5wu2WY2F5lVQHbQdIR3vlwOgsQlwwakuhUCgUCoVCoVAoNmfw7YgdC28VhUKhUGQWeCMSThTPQkXmoAKgImNggtNEARDjNnNxhcP0OSEO1NbGQmN2dnXKB4XFsi4Sui+ReAAhrmGkZ3+M1LLh+aqMgZz9wqqqyiCvFdXWr8ezpzL4b4UCtnXiI0Z+QiL01TunN7IvXK9BaUWV8Qjy5UtkojCXTuJtGD6WL61rfUda5v/zEWHPJ1SF+eDyF2XU6Ju9Il46mRNw9Jhb5MKL58lr76ySFZvoPIKtEc+zbCd1hXqcqpcbeanjrg7zi+Dn2gXg2hqW8TYmtIkD6xADCT1KXcWjkH2S120P+M850a6ks33wEa9ojkM71dTUaNqCDz9cL+2dHVITnANl9OGHdj5R3/ap0oHJ7FUAVCgUCoVCoVAoFAo7pzzG6DFjxkRSFAqFQpEpELKYuQAJh6zIHFQAVGQMCICJk3iGw32GhT9GWWH4xjCNgb0Qsaw+FgI0nuuNkMb2iHbNzX6xAMO59bZbb/Ja8c2KWnZdtaxbtz5yBhYY+vEQwhuHecIGauxHpCRsHyEFmY8N8cGXL5GJol06OdBwnulgT56AhOacfesj3YS6weLESbPkyefe8p7bcGemhat0kBCgzDdAfSVcpy8P14H3HHUKMSws1AHqmwu1yf7w8E0E+6cuunXsg5jpiIGubcEzr6fwooiEtCGJ55YJIvThMci1VAbH5Tw537a29AiAxGZnInTmq1AoFAqFQqFQKBSKzRldXV3yyU9+UsaOHRtJUSgUCkWmwNyDW2yxhZkLVZE5qACoyBhycnK6CYAgbLDHmB2e66+js11WFZX26PXH3HkIBOyjp1CaicRQj9chwh7iANuFxZC6ulpzHokgP8Z+BIH+etsgToLmpqaIaNG7aMC5tna0dBPtUqFv7r5EtndljyfYao8n4Mw5D3uFucHmuPHT5flX3u12fsOZpZV4vvrvRbbQhQGlTiLC4c3rBgZA6hD1n1CfiXWWwQBs6xMO8Qhkf84bNwy8AAkhyvbAio/M30c7sdGE5wyHEHXtF8eyXoGZn0cUNgfXXVFdbY6PUMnxOe/+HtvhiiuuMALg7bffHklRKBQKhUKhUCgUis0TfGd97GMfMwPaFQqFQpFZrFq1Sj772c/Kk08+GUlRZAIqACoyBgTArbbaKrIUD4zsiHLOiwYjdkF5pdT14iEXNuI7D5++sKWlOSoaICK0tsbCXnIezvsoDI5nvfY2mHX19bXRbVKhm/+vorJK6oL/vjyObV3BOXlEu1TJPpjDr6W9yYT07Ohqk9bOZmkOlvH6Y07BxGMOJTcGLKuqigpUN09b4hXjhpIXXjRP3lu96YQFZa47373IFjoBEM9ZhL/a2jpTZ6l/iPcuTG94EAFApEcMo7759gvJg8cfYj4hNvHy7ezsiuzBAsGf/bh2gnOh/pNmwwtXm7REcH6IhITszJQYWFxZbTwAuXbaIs6f/zaksn+b3ujwt7/9TX7xi1+oAKhQKBQKhUKhUCgUAT760Y/K+PHjI0sKhUKhyBTef/99IwA+/fTTkRRFJqACoCJjIGb65z//+chSDAhtYY865idbXVwWFQMTiUcPwgWGd7b15UlGjOVsj+EcIz1CAMZz0tevR2CI5XVCYxh4AuF148RAjP2cVzJjf0FBsaxdWytrC4ulthePxXXBOfhEvVTZ3tXq3W/WM7jnjY31cuuCR7uJb9nC0aNvkav+eY+szCvwimrDiVwDIXG99yIL2NrabOpa2FMWMRDhLRyS0wmAiIKIeXbbViPyue0S2dXVadqAtrb4utLR0Wb2QZ0O7x+xkfaB8wHUe8LB0D4guuH9l9hOAPZBnlTah1RJG1laXWM8E5njkHbQhT/trwjo8Je//MUIgAsXLoykKBQKhUKhUCgUCsXmi0984hPqAahQKBSDgLffflu23HJLefbZZyMpikxABUBFxuATABPD8+WXVUp9s9/rb/16O4cXBm6Et44OKxriyZeYtycyj58LDZgoHrKMcX/9egS9eM8hQo1i4AdObACIAMz/hSCBl5AzxvckXv7mN8/JyJFvSm5BkTQG18C2CBq+vH0VAZvbG41nHx5/Lq2nfWcrKbelD70iUybPkRyP+JZNHDduurz69kpZkTu8PQJr661glm1ELLOiGXWyK1r/EbfwwAMIbk50QwwLDyRAEOtNALR1dEOQzz9nqCOewQh/LiQobYfzAnTH5pf2gfaF9PDcpmEgGHINfWmzfPygoNgMgqD9QMgkbeNGRM0Ocx6UmWsfU6XDZZddJjvuuKMKgAqFQqFQKBQKhUIR4NOf/rTOAahQKBSDgNdff91MH/b8889HUhSZgAqAioxh9OjR3QRAZ3xuam2RtSXlPQpnbr486+Fj5wjEMF9WVmaIF1/iNmEihOHV48TDzk5/yFDyYewHiHrhdQgSiAV4FiECQAcEAM6rsrLCCA/OKzDsXcQ5ImKUlJRITW2dlNXUmnnFOB4CY/hYjn0RAcnrtlu/oSsqBIbTs5l1+fmybOmrct6UOYZTJs/2Cm/ZxtnzHvEKa8OJTkTKBlI/qRcIZdQnxCyEvKamBiN4uXqHmAZYJk9iGGBEfES7cFqYtClsmyx8MO0OddTW6TpTr/kPXHuE8A9c+8K54klo67ZdB1jvBhBYMdB6DvuO2xPXllZIR3C/7OABKyiG19OGucEI4fRkdLj00kuNAHjHHXdEUhQKhUKhUCgUCoVi88UWW2xhprTpDSs+uCdr+diT93jtAMqBcXVBkbz66qvm2xvbwosvvhj3vV9UWtZtm3B0o/4wlUhUuYXF3m3TRWyxzh6D/cMNjMaG6my62HSI6JS4rTI7iN3IkYHkRLirqKgwv9jYS0tLo/b2MMnDoHzfup4YHqgPk+Hll182AuBLL70USVFkAioAKjKGUaNGyRe+8IXIkgUhH/PLKqTBiGbxDRKkMUK4AxjabQPVZRqdxEalJxHNhgTcEGy3TqqqKrut9xHBAdTU+OcQw+je1YVnYLsRH8JAAGR+MIz/HBNvIMQGGklAOEBehquKSoOXJeFHW41HkA052L0z4ETAlpDY52PidusTln3k5UxjT7n61g8WEUbvvfeFqPjnOG7sdK/olk3MyZkqF18yX95ZmevtfA0Hri3KbAcxFfIsUi/C8xJSZxCzmAsQ4R0gusU6m7auWVGu+/6sV15QPyLze+Ilxy9tAvW291CZCH+1pg7T9lBP3Dq7b+b4a4oTJKnrThxk2QqAbabja9sMe950kKH7OOCauAY7SKDnDwIGSlTW2vCk7nw4x8RtaAvZvxUu4/fREx0uvvhi2WmnnWTRokWRFIVCoVAoFAqFQqHYfIExmohWvcEnvGUT33z7Lnl35Qdee4Cy78wvKJSC4hIz6Jgphd58801jl1yxYoVZXpXn3w429WD/TIX1jY3efYZZ32idJjJJbA5usDN2EGcXxfbpbDpESOqLTUKZfcTW5IRCBrlj18JuxbOOSNiTUBhm4j6TAc8/2txXXnklkqLIBFQAVGQM5557bjcBMK+0witU4W2H0Z2XCEZzXiI2rd7boMDS0rIgb0zIonHihYORnZcODRdh8RDgwsfqiYxeYVuO6RPm2B/74hwRLpzh38HOGVZjxERejOwLozyCH41neWWllFRVm3PDmM/+EAI5LteL6JHomYVnX0dXm5njj3CfCH+d6/rm6QMRRRA/7MgdOix2LkSulWviHBAWOI9Mj9pB/Lt9xlI5/7x48Q9OnjQ8vABhTs40efuD4SsCtgTPm+/+DAapD9bj1tYzOoyI/NQpOhRuRBnCF2AZDzjyUs8SveDC5Dnu6OgMnrMNJi9iG6Ii6aynXUEYpP51dbVHO6kIf9RbvPl4RjlH6gqjl6gvkPaEji8iJAKlO0/aLLZ3y3SIrQDYEalnDGaIdXxoG5wYyDU7MdDWfztvIOewsrDEHJ917vrYJ0KnW3ZsaPB7MvdEhwsvvFAFQIVCoVAoFAqFQqGIgEhWRLTqDT7RLRv5wivLvfYAZepsCb79c3Nz5a233orY+Npk7dq1xg5QXl4uq/ILvduFmVdc4v0uT4XJvAAHQwCEdrCzHajNtWNvAdhRsGeSB3tFb1MfKYc/saVZe1qHsR9DbMlEv7N2vfj8yfDMM8/IVlttJa+99lokRZEJqACoyBjOOecc+eIXvxhZsvDNhYXxHwM5BnEn1mFoT2VkAXnIj7jF9rx4nPdPeP8IdhjUw+k+EkaQFzqCWU9hEhEa8QTCoM85JAqBCIQY4Vnf2hoLN8h5leA+3dBoxAH249YhSjhBAgFxoHOGhZnoZdUTEUU4D9+6tDG4Bw8uflHOP29uN/HPEWHNJ7hlI8eOnSZvrVjt7YRlO1cFnUjvPcowEdLoENJB4Jfnk+edzqMbUYZo5zqWTvBDBKN9oJ7TXiCCQdbV1zeY9RBBj/3hsYdQR31CYCMfgjd1m31Sb50Qh1cf9ZXjrltHHdhgaJdpQ2yYTdoEOrqks551nAO/bl+sD++bc0VU5NppA7gG9sU6Hzg32rO1ZnRhu1fQswMQ4tMgeYFPIEykw3nnnSc777yz3HnnnZEUhUKhUCgUCoVCodh88aUvfclEtOoNPrEtW/na67fJity1XruAsmeuKSyWZ5591nzTI1Lg7YfnHzCDlGtqvdv1xtY2fySz3rhufcxBgf8dnR2ytqgkus9w3kzTDUgG2D2wjQLsoNhcXD5sE04UVG7eTIb//Oc/RgB84403IimKTEAFQEXGgABIxykMjO9hcQuvHAzhGL0ZNYAI5gv36SMjbdiGbTHgY+h3If+6sysiyiUXwjDW8/Ii3GBvo1asp6Cdw4xzQRQIg+vimOFQpcwpWFJeKeVBR6ExOE5PQh/HxchvvYJsyE7Kxpe3N9JR6Un8c6M2fOtS4fr1ndLe1WbmHuxKoVzhc8+tkAt6Ef8cx4wZPiLg6NG3yFvvD08RsDZ4hn33KVOkoxj2ZoOIgE7sA9QnJ44Rj5x11C3SIW0I9crMrWnE7U5T/6ET7RASrTiIhyvzbtYaLz+85JxAiBDJCDaEeLzsqGeurlkvwXja87W/Lo38dHKdB6HzAHQgzYUM5Rfxz9V5652M+NkSzcN1J+7DCoLWO5fjsS11OrEcHanz7M/l7YkOkydPll122UUFQIVCoVAoFAqFQqEI8JWvfMVEtOoNPqEt2/nUc+oNmArxuCsoLJKa2rrgu3+jFBcXy7vvvmvsEPwWFhbKmvzkc/P1RDwGu3qxNfaFA7Hp9ZccE1sMcA4QADsEdlmXD5tFWBRUbp5MhkcffdQIgHjYKjIHFQAVGYNPAKTyYwBHPMPwjbHbebNgmPcJfT5i0McoDqwHTmovT47Nywm6sJu+bfEe4uWFMb23FyoiAAKGu46qqkojQIS9e1iHENHS0mS2QXgoD7ZZU0wIU+se39Mx2D/rECk4d47BuVN2pOPV2NO2LiSqb51jx7qOaGhRR5ab2xqlub3RzEPY1tliw5B2Eoq0LS5vmIQr9R3D8fnnV8gF51vxb/KkWd1EvzCnTB4+oUDh6NFT5cXXV3g7d1nN3Pwen590k45goijFsd2IMeqJq9N0InnG8aazz3uTqSeAeonoRzoiICIh2yGmkVZZab3+wscZDDqRkHaF9gkRMizsOa9AQBvBucYGB9j5B217s76bCBgGZcL14v1M++W7f+Th+L3dW4eJEycaAfCuu+6KpCgUCoVCoVAoFArF5outt97a2LN6g09gGw585bVF8t7qNX77gFKKKyqNJxLf0y+++KKxwTGwl7CfoCr4jk8WkjNVVgXf9b5v9eFAbA3YNAB2Dhw53H9sNM4WwWBrbDm+aZaUmzaxSWO/T4bly5cbAfCdd96JpCgyARUAFRnDWWed1U0AxODt5vXCs4cGgRdDosDXGxlBgkCAQd3+d945PZPQffklpXEildsOAZAXkvPMcWTfvLwQK8PpPrIt58R+WOaFh0iRCK6Z/XLN5H0/r1jaO9pNGkb93gz2ieSaOC4iAOJB4jX0VQRB6PMJe30lAqKj8wwsKqyIC/s5eeLMOMHPx+EmAp5zzs3y3EvveDt22UzqReKzkG4SijNRaGfZhY6grjgvQOc1V1RUZDrd1Cs623jZIXpRT5y3MPuhHvfs+Tt0dOI9dbuurj4q6nFtYTGQa2fgAOVB/hUFxeaXayUdD8DeBEH2g+DHhwkiqPVsbDfbUGa+c4MO48ePNwLg3XffHUlRKBQKhUKhUCgUis0X22yzjbFn9QafuDZc+N77d8nDTzzotQ9szswtKpbmFsJWbpCnnnrK/L7++uvmfvMdn1+QfK6/vnJ1QVGf7IDZRBwSKitjwh82DGe7YKA34p/NZ8XCcHQ05aZNbOI8G9z7ZFiyZIkRAN97771IiiITUAFQkTHQYfryl78cWYoBzx5CYbpQfDQOPqEvnqVG5LLhAcW8PBIbmJ7IvHvu5bpybYGsDV7qpK9PyMfLCyN6WERDbOBFxjkjVobzJxIDPsZ6hDheevznnN1IoTDw8nGeS9W1dfJ+frGJ5c1x2D5Z+L7eyPlXVFQaIcC3vicSytMn6A2Uq9cWyuTJs70iXzJOmUw4UL/glo0cNeoWeebFt2VFbveOXTazOfTMp5sI6InzafJsOoHcilR2Hk061SxTdxACbVhfW1fw7AvvY7gRkbKuriZo95qj4p/zdHRoaGyU6qANsuJ9/EcA8wdSDi7EZ2QXBj6BkPKjLGk7XfhQK5bagQ8OOTk5suuuu6oAqFAoFAqFQqFQKBQBvvWtb23SAqDjM8/Okbc/+MBrI9icuDq/0Ah/DELmWx17I9/dfH/zrY132+o0ef31xNr6wZ2eJZ2kfJyNA4cPBigD7J6Uo8uHXYIB0uFtlZsWma6GehO2RyfD/fffbwRA5thUZA4qACoyhj/+8Y/dBMDESWBtGE47F5df+CuLesLwQsGzJdWJZDs6270vVsdV+QVmNELidqTRYLn5Agk/yAvMdgR6FyGcCzxA3HPpiJ3O8zERXCOCHULgu2uLpLWNOck6zEsUo39fvZs4FuXpRtmEBc2emAnxr6W9WdYg/k2aaUJ+Qrz6EPYmjLqpm9jXG31iW7aSOQGXP/6K95nLVuYWWlE8E6QuhZeJA4+A5Z59RDBAxxpREOEKTzbnQee2x4vOV1+HI7kO2rSwl3Bi6E8GAtDWOcEuTNIYcICgaAcMxI+qYj8+URCQN9wWjR492giA99xzTyRFoVAoFAqFQqFQKDZffOc73zH2rN7gE9SGK599/m55d9XmGRa0ta1dHn74YSNUMYC2vLzc3F/sf9gqmAvQt10muKagyDgGJH7/Dwdi23X2DWwblCWgHMM2oY4OGxJ0U7HtKGNE3HVef+H0ZMAWhQC4cuXKSIoiE1ABUJEx0GFi8uQwwo2AI8ZovOtwB08U/jBwY7DGmJ1qSMsPN66XtcUl3heqj8Tv7vR43CG+VVfb+QlpwJy4R9hCDPMffrghLj9CnYsPDvD+C6+HXGNYJHSjZPhlWzobdUF5rCoqkep6O1KG9FTCkEK8fChP37qeaMS6hHkAB0oExfzgGiZNjIl/YQHwvH54BObk+AW3bCSegE8+/9aw8gQkFK3v+RgoEfPcf57jmPhXEieAUc+p7y4v9c96B9pl6g7CtlveVGhj4leajwvgPjQcrLdwhcnn2x66gQmI/wwcoI1yXpVhOFHQ3QPA5Pa77babCoAKhUKhUCgUCoVCEeB73/uenHHGGZElP3xC2nDm+yvulpdee9xrK9gUuTa/QOoaGgUnA2xo1o62wXx/E6UHW8SqPP+2mWZTBiM0ZZLYLHCEANg1sH06myfl6aaFcfbVTdG+szmS+4rIy2B/3/pkWLRokREA16xZE0lRZAIqACoyBjpMqQiAkJEChP3jt6Ki3Bi8XfhNXsSphMTkJcKL0vcCTYWr8gqk3WNk55wYzYLXDYZ1BD5npKdjgPGdESxunTOuY4xP3JcjL0ZCGjq4lyK/hAg04md9reSXVUpBeaUJV8r+eUn2NlKGRtedDwyLL8m4bn1ncP2tA/YGZPu1+cVxwp+jE/OmTOq7ADjc5gSEjz31uqzIzfM+b9lG4t1v8HibDZQ8s/wiiDsBivrtQuNa4S9eLKdziAAYToN9eZ6HEwvKq6QjMqen7STbcqK8XHtC2+BCDLuOsyMew+HQGo7kQzhlEAH7JYQyHzRhnH322UYAvPfeeyMpCoVCoVAoFAqFQrH54gc/+IGcdtppkSU/fCLapsD33r9HXnv7ba/NYFNhfkGBsa+99dZb5l6WlJTI2rVrjY3vjTfekKJg2bfdYJKwpInf98OF2HSdjRP7phvgjD0jbCdlgLjPjqEcPrRTUJV3s1GFmQy33XabEQCpg4rMQQVARcaAAPjVr341smThawwcEQEwZFsjP951G3ocQZBIxLk1aZqQN6+4NNhnvMhGY4YBHU9FIzQ2NZgXGUDAsGE8Y3GvQSovMuZGw/vHCSPh7Xk5IgRSHmXVtbKmuFy6gvNoi3gRMlomHB4QYSC8b8suY/zvy3yAbZ0tXmEvFRL2c21BsUzxiH9hAXDyhJly3nlz4wS+VDh+/Ayv0JbNXPrYy8PGE7AtAyOwEKXx3nXPOPXEiX9hDz/oRoL11HlobW023re+dcOVza2tUlZjBVAGO1AGzEfqOsMOlJ/rOPOfwQdhQdROsu0fKNHR0Wq2pX2x28RChuKprQKgQqFQKBQKhUKhUFj86Ec/klNPPTWy5IdPPNuU+PIrd8i7q1Z57QbDmbm5ucF3c6eJvsX38euvv27uJ//5Hh8qr7+eiH1y3brhFy4TWy42TYAtwtlPKWdsQs6xARsrNqDE7ZXZT2zQyabJgskwb948+dznPif5+fmRFEUmoAKgImM4/fTT+yQAIoa5lwLef+vX9zyCIMzqIK/vRTlQVgb73ZhwLEQ3Xk7uZYUYgYjhgLcOhnm8bHixIe4hFiJoINaFBbswncDovHPYFgLS6JxUBQ1rdV29rCwslZa2VuMVyTaMoEn2wuS8EQJ968LsCsq8rZ9egIh/H6wukIkTZnjFv0mTZnpFvb7SJ7JlMwkH+vyr73qfsWzjqvzCbs/8QImI7Z5n6oPrBCY+szzPCIWIX+H0RKYaCng4kPj+K4sYcGCXfSI+c5EyOIJ2BVCOtDPOM5DONEIhpJ3oqY1hvWtTWltbzS+gnd59993lvvvui6QoFAqFQqFQKBQKxeaLn/zkJ/L73/8+suSHTzTbFPny68u9toPhyKLikuD7ep0JNejseIiBxcXFkpcmh4JMMbewSFqG2WBoZ7ME2CLCtlMbetUOCHf2VeXwIPcL21NvUe/CTIbZs2cbAbCwsDCSosgEVABUZAyETPja174WWbLwNQZu7jwM2ngGMRqkN/fhMJm/z/dyTBdX5RcY8SzxuHjb4EkTHrVCCAHgvHTC4GWHkIf4gWcP2yZ68EH2Zz0h7dxobOc8p9gvAoHxqGJkUlGpNDQ3G1EFUYRQf+F9dWeXEVb74kHFffCJfYlEMFy5ukAm9CD+TfEIef2ZBxBOHoahQM8ddbP3+cpG1kQ6YekgzyvgOea5xVsWJIrRLlZ8OK0n0olMxbt2ODC3xHr18p+6b+cd8OeFtDOUkxNRKVfaBddG8DFD20IYBp8QeNv9y2XUJf+Uq6bON/nBH/7wByMA3n///ZEUhUKhUCgUCoVCodh88bOf/UxOOeWUyJIfPrFsU+U7794pz7/8pNd+MBy4Jj8/bhAswFbx8ssvS3VNjaz0bJOtxAZakcQBINuICOgGMGPzJdqbA/dlU7HvbA7E7kzIT2x4vvU+JsOMGTOMAIgQr8gcVABUZAwIgFtvvXVkySKxIUCM4gWAIdt6/dl0XsYpjQIJ8heUlnlfjOlkUVm5mYcv8fiMeHAhNhEmEO8w4pPW0tJkiODHSBdeau3tHdEXH9eMIEI66zs62qNGeysG1JmycXnddhj72Yawo1XBixQRASHQefklK7dU8zmm4g1YWlEpEyfO7Cb8+QQ8x0njpnnTU+HYnGleoS2bOTrgcJkPsKMPL/OeSCgA97yWlBQbcQpYL7/Ys8fzmDgHYDKSP9XnN1tZ09AotY2xEMeI7amOoIKIfLQRzmuYcqYjzS/tBSKhFQtjAw3WFhbL326cI/c/8pTZBjCyVQVAhUKhUCgUCoVCobDYbrvt5KSTToos+eETyjZ1vvHm7fLi6294bQjZyuKSEvN9nAhscWuz3OsvGXOD7/tEO0G2kulcnAjrbJphWHtp6lMXKQef2K1x2PGt643JMHXqVNlyyy1N9DBF5qACoCJjIGZ6bwIgxmsafl4CrqF3AiDG/WRhLcNsamkeFHGltr5e8FhMPD7GewzyeN9gdOflhfjHdRHa1IkVGOLJSzxsGk8EPsoA8IsAgGAY3ndjI/uKhf/DyM8vxBMRIbC2vkFWF5VKe2e7EUd8XouJ5Dwpe9+6MJPNCYj4x9x8CH6TEP766dnXF06ZPPxCgcKcnGnyzspc77OVTWRUGeEpfc9DKnTiH88qz7kb4ZVYp6kLdk66+O2TkXrS03x3w4GdXR1GuA+nUWdTqbeJpAxtexMb0chgATwDXTtBPec+5BYUyV9vmCMPPvZMJKeYD9s99thDFi9eHElRKBQKhUKhUCgUis0X22+/vfz2t7+NLPnhE8g2Fz71zG3y5vvveW0J2cJcE82rPXK3YuD7GBuab5vhSqZyaWxKfTDxUBHbhYsSBbBJcj8AUdCwieKsgHOEb3vl0JHIc6nM9+djMtx4441GACSsqCJzUAFQkTH0JgDS0IOw8d/Gh64ywplbpvF365MRca2gpNT7QkwnVwcv12TigxUJu4z4x8sLAQ9hj+vBQ5Brc/n439hYb9Y7MZCXH2UUdqtGNETwc3CeP4D9UnaVdXVSWFFlBBLyu217YiregD7Rz7G8skrGj58uU/oh+k0aN92bnip9Attw4Fln3STvr1nrfbayiTzn/ZkPEA8/gAcao4Pee+898yJPFJutyN+/DgQdR4Rx37rhQML3JtY52goGEYTTkpG2A+9jt8wcqtT9MBACw97DL73+rhEBHfiwVQFQoVAoFAqFQqFQKCx22GEHOeGEEyJLfviEsc2NL7+yUJ558TmvPWGoSDjP8oqKqLAUBjaJNfnD2+svGdcUFklDlouB2IHd1Ek4RbipYogaxeBm7BfkcXZT5dARu1V5eVnUTt8fJsP1118vn/3sZ820QYrMQQVARcZAaLmvf/3rkSULKr8T/8LiHt4pjMKBuP1iDCcd8SzRIy4Z8Qb0vQjTzbKqKtm4ofs8W6mwtbXFXD9CRjjdzoXGi86+ADHY49EXe/GtNyIBL0Xn3eOM+wiClF19Y6MUlFdKe1tryiIJx+CcfOs617V3F//am6VrXYecf96tXnEuGREMp0zsPURoMo4dO/zCgDqOHT9dPsjzP1fZxJI+uvc78Y/OHKL3Cy+8IEVFRUb0zs/Pj8uLN2Di898XInzRlvjWZTPLamqlyVPX+iNq0i7QZobn++M/4TUYLEDb4LwvaSu4L++uypPLr5tl0gAftgiADzzwQCRFoVAoFAqFQqFQKDZf7LjjjnL88cdHlvzwCWKbL++V5Y894LUpDCbX5OVHbWmJIBSob5tNmfnFpVE7QbYRew4DmAF2C2xGALsFNg7sSdgv8Dzzba8cHHIvmFbGty5VJsO//vUvIwBiI1RkDioAKjKGo446Sr75zW9GliyamxvNrzPc05CUlZWaRgXiMVRaWhbn1YLglYo3W5jM15dXnPkX/IqAbf0I2+fIdVEWPg+8+nobohMg7iXOk8b8iY2NtjydGAgYNVHb0CD5ZRV9Kju8AX3hGBH6WjrsPIBtHS2ybn2nrOvqTM3rjzyRfJMmzJCJY26RKZPSEyJ0TI5fXBsu/MvfFnqfqWxjuC72Rif+FRQUyKpVq8wEvjyTeLMySXDY05RntyfBeVMmIXoLyv1ej5RNeFBEqkT0pywREGlfGTxh25WaqOclo+ps+FUrBuKd6XDccccZAfDBBx+MpCgUCoVCoVAoFArF5oudd95Zjj322MiSH34hTLlk6Vx5b/Uar20hkyS0pLOJhYHItHoYDL7OJAkR2jZAEScTtN5lsbCP2EbdPcTWiX0Yr0Dsof2xlSj7T+xL2Op9tuq+Mhmuvvpq+cxnPmMcgxSZgwqAiozhlFNOkW222SayZMEoDgQBGhEr/lnhD+LNgvcKYgHzA4YbDAzaiAbhtGTkGM2tLd4XYLpZVFbuPQcfrYdfzPMJgYUXW0/eP7zonHs8L8HwPGGEEEUYdOFAXQhRPATrGuqloKzShARMNbQg94RjhNM4XrjRX7+uq1fxb+LYaTJlkvXuw8uP+foS8wyUzDXoE9WGGy+8eF7w/GR+7sqBMuxhlkieDSf+IT7TwV65cmWwbkNUdCIfYXPxTON/f0N/Dnd+UFDiTXekHHsrax9pN0tLS0wbihjILx8/tJn23tSYtoWRkK4T7YRAcMwxx8iee+6pAqBCoVAoFAqFQqFQBNhll13Md1Jv8IlfyhhffvUueen1V732hXQyr6Awag8LA6+yokFwChhOXJVXIM0p2gYHk3V1iHvWRoHdApsxsMJftSHrGdg8nKeCGS50jjphO/BAmAxXXHGFEQCxYysyBxUAFRnDySefLN/4xjciSxaM5kDVpxHAlRtjNaJBuHGwImCFWWcbepvOdqm4Hre3W4+lts4W6egK8geNVv4gzA24IjfPvJASzydMwvJxXW45HPoUoQ7BxIkkYSKeuNEQlCEG/vXrY+sZneEaSycC4vlTS+jFMsRFBNTUPLmsaMN8YvZ8wnG3ES7PP2+uV5Rz7M98gH3hxE1E/IM5OdPk0j/f7n2esomMGHPPQCIRmAAdssrKCsnNzTWjtAoK8oNON+JfTNDiuSWsr+8Z39RZWFGZdNQd7VtY4E+VDCqgTH3iIW0H4TT4T8eawQTkdzj66KONALhkyZJIikKhUCgUCoVCoVBsvthtt93Md1Jv8IleSh/vl/8886jXzjAQrszLj9rIEoFtbHP3+uuNCIGNzdk1TyD2RycCYtPEhgmwf2KXZLokfhF2sasOZE46Zc/EHsWcf+kS/2Ay/PWvf5X/+7//M/dVkTmoAKjIGHwCIA26E5Sct4rP4I0hG1dw1ofFAgzXPc0bhodgdXWNd8669Ru6zAvO9/JLN8t78G6iAXXXDMP/w9eEyIaHFC+48PaQ+RARVwAvxHCjTJnxQgRuXkA8LhuamBOwyogA7e3d95lI3O4Tw43Cdeu6ehX/8PrLlPiHx1/OMJ7zrzfm5EyVGXOWe5+lbOLKPEbWhTsBXVEhiRf1a6+9ZsR8OmuITuFnx5F8PKPp7EwMB7a0tUpZ0Db51oVJuVA+vnUDIW2JGylHPXbx9cGRRx4pe+21lwqACoVCoVAoFAqFQhFg9913N99JvcEvdil74vsr7pGly2/z2hr6yvyCgqjNKwzSCgqLvNsou5OB3q39GICcKWLvDAOnBhcS1E5tQkQ5KwRid2Iwus9uquwfcabBDu9bNxAmw2WXXSaf/vSnjf1akTmoAKjIGE466aRucwDSoNMAhMN/Oo+9RCImsD6xAUr0fsNoTt7Oro5uwl+Y7Z32OKsLCr0vv3SyuLz7RLWIau6aHREBewr5R7lwrT7B0wl9CKqJ3lSIh8B1iBj9VFNfL1V1DUbcC3v0JRIx1j9n4HqZONGG9eyJE3OmedP7yvPPmyOTJ82WsWOnD/t5/vrCebc/Jity/c9TthAvVyfe8SwBwjK8+eabpvNVUlJihGle3N2fIctEj9/NgclCf4bpPKTTTdqTcN12OOKII4wA+NBDD0VSFAqFQqFQKBQKhWLzBXOk853UG3wilzI1vv3uEnlrxQqvzaE34tXnPMMSURt8R6/ybKNMztzCIq/dcSiIXQnRj1CgALtmR0eH+W9FPztgGjEQWyfrrY148xpknm5a8S8WrS6dTIZLLrlEPvWpT5mIeorMQQVARcbgEwCbm63XWrwA6B9xEhbKwkZxxD8aeP5j0KbRb+9q9Yp+Pq5b3ykNTU1GzPC9/NLFlXkFsjFyzoxKCV8PxHvKXVNvxBWel2BieniyXFceji4soxstw/rymlppam3plteRF35NkCcxnfKePm25V6xLJ8eNnS6jPcLY5sSpM5dl/LkcKHmumaMTMAqLcL08Z8XFxbYuJvEyxftsc+qcrSnGw7dv19tTHR0o8QJ0I+QcfvnLX5oQN3feeWckRaFQKBQKhUKhUCg2XzBFwmGHHRZZ8sMnbCn7xjfeukteeOU5r90hkczn5/P6Y0ByfmHmB/lvDqzIQDSi/hCHByfsOTQ3N0f+iREBnWCJkwkCIfMGYqdK3JcyORH/KirS7/nnmAwXXnihfPKTn4wKvYrMQAVARcbw29/+tpsAiOE/PO8dDHvAYaBmstHwekc3jxXEiw1Poq51HdLS3uQV+pKR/eDy7nvxpZNdwYsJodJdB15/zIPmriVV8jLj5RYur4aGuuicf4miAWIMcJ0kBMNVRWXS3tEmra3dPbSqqvwv+6efetcr2DlOypkq5032r+uJUwKOHz/dK4JtziQc6P0PPe99jrKF9fX2uSKcJ50EgCcqXn+phF/AE3ZzEQDrgzKqbfR51PZOQqiG5z9NJ/EQ5tfhkEMOMR6Ay5Yti6QoFAqFQqFQKBQKxeaLvffeWw499NDIkh8+QUvZP771zp3ywssPe+0PeP0x8NiHqupqWenZRtl/rsovMNHVEu0Ig00X5pMoUxs3bjT3G5HP2TfxFrPzBlpnBuyh5MdDtKcoc8ruxCEnk+IfTIbzzjtPPvGJT0S9PhWZgQqAiowBAfBb3/pWZMkC8So8950jwl8b82QlpDviZeREA/IhhjW3NQYv/CqvuOdjTX1NkL9SWttjaXgD1gXHXuF58aWTJjxpa4uUl8euoz/EGw9hIBz2EzGxpcV2iHgJOo9KRFI3ggIPLV6aCIYr8ou7iYXhETRhVlXVJ5/Xb1Lyef+mTJ4j48ap4JcqX3z9fe9zNNRsbLST8tKpch6oVvyLD0PbGzMxx11WMqirqwpL/etSIO1EJjwBqedu7kZw8MEHGwFw+fLlkRSFQqFQKBQKhUKh2Hyxzz77yMiRIyNLfqxec79XzFIOjB+sejRqfyguKYlGtQoDG8TagoI4W4UyvSwo6b8tI1100aZwEmEAOkDkI+qU+x8WrxiQjuMIts9MDajelJjJsJ9hJsOkSZPk4x//uODNq8gcVABUZAw+ARC37bCwFx6ZEU5PJPGdyYMHXFNzzOOvqbVRqhHEIsvJ6MTH+obaqBDYEpB9F5VVyPtr1npffulgOkfRIO6FxQHEgvDcf871HWEVOC9BRk6VVdeYl6IT/PDcQlR1+3L88MP1RrhzIt5kzxyAUyb1Pi8gZB8+kUvZM/EEfOqFt73P0VDRTcjLs+PEv3Xr13m9SXtjX0StDzeul7agc8fzW1PfINV11gv4f//9MOBGy/9tjORfH/z/b5B3Y1A/Oo1YbvPafKT3NN9mJvh+frGs96T3hU4EHMigAR+5Zw4HHnigCoAKhUKhUCgUCoVCEcG+++5rvpN6gwqAmePKlffI++/eL+3tVvRxQAyqqKhUr79BIuXckUKUp0wSOyf2IH6dIAjC88UxBRI2UvJjBwpvE7alkAdhkHXOxry5MtNhP8NMhvHjx8vHPvaxqHenIjNQAVCRMTCv1Be/+MXIkgUNjBP1EBHCjUJtbW10XZhOnMJrpbW9pZuo19TSYNclpPvIC8Ptl5EO1bXV0RCibR0t5uVQ39jgffkNlGZOwDQKEFYcqIxLcxPm0nAi/rk04NzmS0pLjUBCebMPQjKG9wF5ac6Y8XBMxJs0SyYnePpNGH1z3HJvVO+/vnPUqFvk9XdXep+lwSSdPte54pkh9C7APb8sqE+Jz05vZO7PvngLPvPyG3L+VTfJeQGvm32HXDtzoWzYuEHe+mC13PXQ4zLttvvk5TffDZ73DbL8yRfk/oefkr/eMEcKSsqkpq4+SN8of/33bHn+tbcNO4Pn3nccR+oD9YbwuZb1Ul9fa+pIX0KXdnR2SHW9rX/pIOVOWFDfuv7SYf/99zcC4MMPPxxJUSgUCoVCoVAoFIrNF/vtt5+MGDEisuQHQtWq1ffJmlwVAtPJvLUPSHXlE1JT9R/Dgryl8sLz7xqvr9x89fobCtbUDe3ceth7Ee2wRWGjIRQowBPU2TmJfuZsoJD/2KwYyI7YhT2HZZ6jpqb02WqGIwdT/IPJkJOTIx/96Eej4q4iM1ABUJExnHjiifLtb387smQRFvZgWBDD0yW8Lhb2E++2aq/459jYXC91ePV51oVZHhIgw0QIDOera8iMCJhfXJp2ERBxIJxWG1wLDefGjRtMTGw8/VzMdJu+0bz8mpsbgxeo3xuroKDCK+TBvgh/joiHPpErE4wdc5Z3/XBizthpRjj2PUuDwZV5+aaDBBCSmScS0OFaFaxbnV/ofX56Yl/Df1YEx5t5x2K58uZ58o9pC+TvN801z/WVt8yTJ55/Vd56f5VcEaxD2JtxxwPS0tYm185aGBUA8QhctORROf+qm+Wuhx6TtqBT6DuOY0+CeF9ZUlUzYO+/RKY7dKoDo1sRAB955JFIikKhUCgUCoVCoVBsvmCQJCJgb0CsKi1dZrgmd3E3IUvZN+L1V1H2aFT4g5Xlj8vkSbfKuLG3yznnzvXaLJSDw7yiEq9dYbDoHBuwGzM42i1j43RTHyEShp0kXEhQhELysa1v6qPNiUwZNRhhP8NMhnPPPdcIgIrMQgVARcZwwgknJBEAy6NiGI23SydMJ55CpGOQN+JfR8/in2NDY73UN9TFp3c2S0tbk9Q32vTw8TlOaWmJVFRWSGXwkmBOQbddYXBuvpdeOohosi5FT6JUyLx+iS8x3NoBI1zwoMSbCTiXal58jHpxbvJhbvxwvVx6ye1RIW3SuOnR/1EmmxfQQ5/AlW4SOjN8zEkTh78IOGnSzCERAfH8cyOrGGlVU1tr/re3tRnxz+UrLk/NC5C6zGgt37qeyPM77bZ75emX3pD7HnlSrp66QJqaW+TSa6bLn66dIZdfP9P8rlpbaLzu/jn9NqmtbzBCe3Vtvby1YrXxIkQE/M8Lr8qLb7wjG3oR4DlH2iLfur7w/bwib/pAyLyfbn7PdNCBCe4RAB999NFIikKhUCgUCoVCoVBsvjjggAPMPIC9wYl/jmvzHvAKW8rkLMh7ME74gxVliH93SU7ObTJmjOWoUQvkyefeirNbKAeXrZ7pgwaL2DmdkMcyTiOIfmDdupiNw0U7s9vUGDuoFQfTP73KcKKd82/w53ZMhjPPPNOEAFVkFioAKjIGBMDvfOc7kSWLsAAX9rRxaTTgePy5dCv+hQS9JGxG7GuoM9vBmtoaaWxqMGE+SbfHKY3zFmRdS0eTdHS1Ga+dppZmWbk284JLfVNj9DoHSp9o4URAwjci9NXW1pllXn68NBNDsDq+9VZenIg2eeLMuOUwp0yebUS2iRNmGiaGCYXnT5lr8uXkTIsTtjJJjueOPyk4L1+e4cTRY6Z5n6FMEYEP8Q3wnNTW2WeH8Am+ePv1jcmfZcI29Kez9eb7K2XmosVy++KHjTcgAt7GDzeY+QBff/cD8x9BndCff7pmuvztxjlyz7L/SHXwvJsQoEH6e6vWyq33LJXm4Px9xwgzHZ52a4ozM6KKMvSl94cOe+65pwqACoVCoVAoFAqFQhEB4T/5TuoNiQIgLCp6yCtwKf1cvepeqSx/rJv498D9c2VsSPhL5E3THulmk1AOHksr46ciGkwyqJyoZs5u09LSFI14hsiHtx9AEGQgO7ZPtmlstKFDyduXaWk2FeIYMphhP8NMhtNOO00+/vGPR5YUmYIKgIqMoTcBsLS0LOp9RoPt0sPzXNXU1Ep7R2ucwNdfNrc2Smmw//rG+DChXes6pK29Vapqa2RtUYmsyM3zvuAyxdyiYtmQhhEoTU1NZjRHfHqXcXcH1TU10tDUaF6IboRMc3NQLs1NJo/zuMQj8+KLF0TFM8Jouv92ebYV+8bPMMIf68NimyNp5Bs7dvBEv9Gj7S9CY+L5bApzEJ59zi3ywSB4Aq7JL5D169ebZ8TUmcgzxPPS22TbzCsZ//zFs7/iVWtbm9x691KZetu98sGa/Gh6Q/DMr8mPedohLjpW1tQZT0HSn3rxNblx3l1y38NPBsvJw+/SSfSlp0rESEKA+tYNlOkQJx0dmKsVL8DHHnsskqJQKBQKhUKhUCgUmy8QAHfffffIkh8+AdCwZJlX7FLG+EHAosKl3YQ/eNON0+K8/nri6DHz5Y33VnttE8rMc3VB36aDSSebmhqNzaquzkZDg4T+dHCD2QH2HTcQ3TpG1BqbaDptK9lObMWVlUMj/sFk+P3vfy+f+MQnIkuKTEEFQEXGcPzxx8t3v/vdyJKFE/qgawwYhZCYxoStCHNhsa6/RPxj3/yy3BKwvatVqoOXxWALfj5yDpyLu/b+khcZozrCaQiqLh42HoHV1VXmv5solxcmogjemLw033wzNyqaIeJNGDvNCHkTIoLflMnxwlqYkybN6lFoG5szzeyDEJ2+9f0lYt/48d09DzlPwymx9HFjh78IeNlfbvc+Q+ki4h/PBqOkSkpLpaGx0TwnCMzJvGIJUxp+9sLk2RrqUVapzsnnwkn0l+vWDS8BcJdddjEegI8//ngkRaFQKBQKhUKhUCg2Xxx44IHmO6k3eMW/EFetvs8rfm3uxOuvquLxbsJfdeUTctVVC8Un9vXGWfMe89onlIPDjs52r70h02xtbTEefdg7cWwgDbums3WGwZRIzAfotsU2iggYDhW6qRLxb6g8/xyT4aSTTpJPfepTkSVFpqACoCJj8AmAhBOEzL+HGzaNsBP/6uutCEZD3owbd0jEGwjrGuui4l91fY0R21YNwZxqybg6v0Ba2pKHKOyNNO6IBIyIYXQL4UyLyspDMa8rgzLvMiNi3nvvPfPCfOONN8xLj5ffxRfPN0KdDefZu+CH6DY+yOsTqhDm2E/i9gOdk4/9jhtnxcjwfhErJwdEhOS8fWTd+AnDXwS88uq7vM/PQLk2eP5ceNjikhIT7hPQWerN8y/M3MJi73PJszhcwiwgkvvSU+VwEwB32mknIwA+8cQTkRSFQqFQKBQKhUKh2Hxx0EEHme+k3uAT/RJZULDEK4JtjsTrr6RoWTfhD+blLpHfnfRP8Ql8qXDK+QvlvdVrvTYKZeZZ4ZmSaDCIHRMbCbZO5+nn5gkEpLuQoHgMYvN027a2Nht7KCFBw+LgpsRsEP9gMhA98NOf/nRkSZEpqACoyBiOO+64bgKgC/tJqEn+0zgj/iEOkGaFqJpuIt5A2djaIKvyC70vq2wjnlQ19fXdGs2+Eq+tssoq403JHIGAFxxljtDz4osvBh3SguCl0B6wTd55Jz8mqk2eLVMSvOoQ0caPn+734jOeeDOMCBfexsdu2ybh2LHTZaLxPoztm/+9iX290XoqDl5o0nST8r/8LwtTFuVS4dqCQtM5ggWFRWZiZ1Bf3+DN3xvLPSIV9RohMTE9G4kAuHGjf10qtAJgrGOZLq5fb0e0+db1hw6/+MUvTAhQFQAVCoVCoVAoFAqFwgqAO+ywQ2TJD5/g52XJMlm56l6vKLa5MHfN/V6vP9JefGGBjB07TxJFvb5zgTz70jteG4Uy81xTGJueZbBJZDOcHBD5sGlh/8T5wQmBLiQoywiG2KfYDpt0Y2OjMF+g8yLcVDiUc/4lMhmOPvpo+cEPfhBZUmQKKgAqMgYEwO9973uRJYu2thbTGCNC4aVWUVFhhD/XMBB+r62zxSvi9Yct7U1SUFbqfUFlO1fk5ktBSam0tdv5+fpCwh2uKiqNS0NYBczpxnxujJDBPR4xsLy8LG7uv4k5txgxD1HPCn63BIwXopjfDzHt/Mg2yTgl8puTZF5AvPzwQHSCH9s5777+in4+Tpw403v84UDKfsac5eYZ8T07fWF+0FGjI0RHif/tbe3mOWF0lC9/KmxJCEVLHU+n91omSfsUbpP6SgTA0ur0C4Cwujp9I+sctt9+e+MB+J///CeSolAoFAqFQqFQKBSbLw4++GDzndQbvGJfLywqesh4wfkEsk2VK1feI6XFD3cT/mBh/oPy9DN3yahR88Uv6PWPf/n7vV4bhTLzxJmhq6vTa3/INBH1bFS5DVFPP5YRBQHp2LwA9lA3fRLT1Vhb1QbjPBHe53Alnn9E3vOtGwomw69//Wv5zGc+E1lSZAoqACoyhmOPPbabABhuBGig8bahkUWMotHt6GzzCnn9YVVdtfelNFyZX1wqVcGLjBdUuBx9zC+vkI6It6Uj27W1tZn7UFRUbH7XrFljXN4Li8qEkJ4TJsyUMT3M08f8fomhN3ujEe6CfYZFO9InBWnh/SIwEtYz7D2YLJxnusgxwucy3Lhk+YveZyVVFhYXR8W/vIKC6HyRCPG+/H1h+NmDCNBupFU208aNH4AAGHR4MyUA0lZ2dKQnPIXDtttuawTAJ598MpKiUCgUCoVCoVAoFJsvEAB/9rOfRZb88Il8qbC4eKlXLNvUuHbN/V7hD6+/VSvvlQkT/io+AS8dPP302V4bhXJwWJuGiGb9JZ58ODm4+f2IdoaXH8D25bwByVNdXRndDhsYImBT0/AWAa34V+ZdN1RMhiOPPFK22GKLyJIiU1ABUJExIAB+//vfjyxZlJWVGs8/GiVGYySKWa0dA/f+a2xtNCNPfC+iTYUrcvPMNa7OL5Kqmlqpb2iQ5pbg+oOXW1VdvZRWVUszcym2Npt5ABvwtqyultz8AnMfGAWDNxHC6yuvvCrnTZkt48ZaMc6JS+MiHn5OlEtGNw+fT2hzdF59hPWcHJkf0Hn4+fIPFsOi2nAi9+uu+5/xPiPJiPgHEP/W5uVLZ1enWS4vr/Dm7ytXBvsM1+0NG+w8k/Fp2UcGImSrAAgRKF0o5YHQ4ac//akRAJ966qlIikKhUCgUCoVCoVBsvkAA/PGPfxxZ8gORC68+n8iXCo1H4MpNLzToyoDlpY94xb/8tQ/Ie+/fLX/723TxCXf94ba77KdUDgv67DLppA37WeFdN5RMhsMPP1w++9nPRpYUmYIKgIqM4Te/+U03AdCOqrCxlktLS838f+GGAQGvuqZSmlobuwl7VdWV3dLi2Nkia4uKvWKEMkZEGFBYVCiExD744Idlt90WGhFu/Ljp3eb+64lTJuPN1/ewnGw7GN59feGEYRwOFC597GXvve6JRcUl5hlg1NPa/AIh5jkoKyv35u8vcwuL4+q3T/TPNtJGDWQOQEJeZFIAhIj3/fWm5B5wjQ582KoAqFAoFAqFQqFQKBQWI0eOlB/+8IeRJT+c4JVf8GA3ca8vLCxcEiegDWci8FVXPtFN+Ksoe9R4/ZFnwoRbxSfk9Zc+oUWpzEb67DPpYraKfzAZDj30UBUABwEqACoyBp8A6BqAxsZ6I/5VVcUaqI4uG/6zubXRrEMgrAzWk8Zcfiw3t1lhkDwsO/GvrLrSK0Aou3NVXr65F8z/19DQGHRuF8seu0+V88+7NSKI+QXARNFsUyPzHfrEteHC195d6b3fiSwqKY3e/7X5+eYXlAT1yZd/oKytixfDCAUaXk5GPIYHUzR0gxT6SwTAshpiz/vXp4tVVf2bU9GVvwOTLSMAPv3005EUhUKhUCgUCoVCodh8gQCYaMtKBOKdE75KSpaa5YFw5arh6w24auU9RuRLFP5gXu5ik+exx2fJOefMEZ+INxD6hBalMhuZaJtJF634lz1z/iUyGWhvt9xyy8iSIlNQAVCRMRxzzDHGuByGawAQ+BzXr7fGfSfm4f0XXg9LI7/VNVVB56hU6htqo3l9ooOyd9bU1Jj7kZefLxdfdLuMHnWT8f7LGXOLCf1pBL/JgzMPXzaReQ594tpw4Wvv9C4CIvIBQsDm5sXEv+KSzIh/jmEBr6GhoU8hLJuamtIS8jIV4lU30DClg+EBCCmThoa+x9Z3IU4dmKcVAfCZZ56JpCgUCoVCoVAoFArF5otDDjlEvv3tb0eW/EC0KymxIiDiXaKg1x+uXHVfnLA2HFiQ96BX+CMM6AeRPLctvFl84l066BNalMpspM8+M1Ai/mXbnH+JTIYRI0aoADgIUAFQkTEgACaGTXANAI2UE/ecx40TAFs7m6PrEolLM96AbR0tsrqwyCs2KJPTzQXY2tos48fNkNNPu0LOOft6I/6NzZkaFQB9Ilm2MmfsdMNx42fI+PEzze9YBL3gmsbkTDMefhMnzgyuy789HO6hQM8+5yZ5d2Wu955TfwDhPvH8I/wnKCop8eZPJ5mzcmOk7kNCWLr/ybhuXZeZyNm3Lt20IUr7F1rT0XgADoIACOvr6/t0vh0dTIBtJ7V2+M53vqMCoEKhUCgUCoVCoVBEgEfKN7/5zciSH060y89/0Ihc6fAChMPFE3B1cJ6V5Y91E/4IAbp2zf3RfDfejI3FL96lgz6hRanMRibaZwbKtraWrPb8c0yG/fbbTz73uc9FlhSZggqAiozBJwDieYIHCt4reNo4Yc+F/4RtnS3R9ChLy0zYT9YXlZd5RQZl34j3V319q/F623PPJ2SvvV42XoDwlJP/KUcffa1XJMtGjhk7Pam3IusnTpwl4ycgDM4w2xhxMMJx44N9BOvJl+MR14YLJ02eKasLCuPudWWlnfOtq7NT8vILouJfYfHgzZm5pqAo2gFoaQnqemtzXKegN9bVpS+kJvP70Q7BcDoiY0vLwIXGwRQA8aysrKyU9vY27/owEQqrq2PhTR2+9a1vGQHw2WefjaQoFAqFQqFQKBQKxeYLPAC//vWvR5b8cIJdcfFSI3QVFCyJE/IGQieeZSPx6isqWNpN+IMlRctkZSjvH/94lfhEu3TSJ7QoldnIsH1moHRhP9ev96/PJibDPvvsI1tttVVkSZEpqACoyBh+/etfdxMAW1s94l7Alo6mqABYW18TTSfcZ21djU1vqJOVeX5xQdl3lldUSHV1k4wbN00mjJ8pEyfMiswDOFv23PNu2X3354N1t3QT0rKNkybONN59vnX9JSKgT1wbLpxy3hxZlV9g7nNNTa2pe52IfwUF8t///lf+97//SX7R4HvQFpfH5vxkbj86LeGOQZhOqEPcot1waYn5eqMT+RhwwPGY/44BCITORFQkFC7LCGN4IhOeFCGwo6PdhANN3E8qRAAsH4Q5AB05//b2dvNLOGXfueL5xzWHQ7E6bLPNNkYAfO655yIpCoVCoVAoFAqFQrH5Ag/Ar371q5ElP8KC3QcrrddeOG0gxJvQiWjZRLz+qioe7yb84fWXuzoWvvSttxfJOecwvYpftEsnfUKLUpmNDNtoBsLh4vnnmAx77rmnfP7zn48sKTIFFQAVGQMC4I9+9KPIkgVG6LDwBxsa6qLiH6xriHgGlpdJc1uTNLU0dvNoUg6ca/Ly5Z13iozghRcgwt+UyXOMCEgo0CmTCZeZ/WFAx46fkfa5CtnfFHPts2UsnoIekS3biZdjbV2dqXcdHR1x4l/eENanhqbGaEcAUQ4RjtCbzc2NZrmuzopyeAiTTshK5gF0eTs72+M6Ez62t7casY/8bMc2qYbKJB+CIcIjHoFWLKwN9lUdOtcmI166uQnDolsnHoCDLAC6/5Qh5VZTUxUn9rkwy2E6bL311qbD9fzzz0dSFAqFQqFQKBQKhWLzBR6AX/rSlyJLfoQFu9y1i43w9cHKe2T1mvuNVyAsKnrILDO3HyQf8waGt+2JBYVLooJaNhDvvkThDxYXLo3O9Qdff+NO8Ql1maJPaEnG/Q45RnbZ079Ouelxt6MmyoK7lsvchUtl9sypsl3C+kMnz5bpt9wQXf7TvOUmv+PIUF54ZbD+nDNOji5Puu4embfoIZP36IMOicsbZqJNpj+0c/4NH/EPJsPuu+8uX/jCFyJLikxBBUBFxnD00Ud7BMCGbgJgZ1dHVPxrbG4wjVlLW5O0tDdLYbDeJyIoB8DcfMkvKTVCzBOPv2sEv4kTZprfnDG3GE5AVJvoRDC/SJYtJHynL71fDK53ypQ5Zg7EMCkPn8iWzeSezp3zhLS2tgYfD4VG+EMAXDvUYnpeQVQ4CxOPu1TCFzQ1WS8937qWlhYjiHV2dt9/Osm5IrDhWYd3YmMjwqX1KISIcAiXhDlFfMQrkG2cV6Nvn/1lWAAMkzCriJWIl77ydmBkKx6AKgAqFAqFQqFQKBQKhfUATOaRkijYIfitXfuArMm937C3ufwSt+2J+QV2fsGhZO6a+42HX6LwhyfgmpDXH7zp5mvEJ9Jlkj6hxXKEXH+rFWXgLTf8O7qO5T8eH857cDRfIm+5YlIon3I4cl5wH93/ydfcLeccflh0ebv9TpB5t94eJwBy393/RB74x2vl5ln3RwXAnx94tsycenN0/YK7lkb/JzLRJtNXDjfPP8dk2GWXXVQAHASoAKjIGBAAf/zjH0eWLDBIh8U/xL7WjhYj/lXVVEp9o/UGrKyt8osHytSZly8rcvNkVX6hlFZWSVNLixEtNoYa4ltufigiAM6QSRNmypjRNwteb4hHTvzyCmVZxDE5/RcAreeg9XwMC34+DicR0Am6iLjXXndfVPzLzRJPWp7JcIegr0R4Q2hzXm54/CGEkZ6Yd+jYZc4LIc794o1IG+i8E2Nejo1G1MTrELEQL0QXgtSKhpYsW6EUAdJ6KrKf+OPGSB7W++YIdPjyl79sBMAXXnghkqJQKBQKhUKhUCgUmy8QALfccsvIkh8+wc5HvADDIhn05euJqxJEtsHiypXBeRYv7yb8waKCh+K8/uDll18rPoEu0/QJLfDcaxfLgkX3ye57Hyi7HnisEXXOP/t0s47/8QKgn9MXLpd/nR/z9FIOf141Z4kcvn/MS2/WouWy3a6nxAuAdy6V0yddKZdd8W/Zbc8R0fRtdz06eHbulZEXzY8KgBOmL5dxp46M5pkaPFtH9eBdmmiT6Qut+Fchw2HOv0Qmw0477ZTU41oxcKgAqMgYfAIgxuiwAEiIPQS/mrpq81vfVB+du0zZfxYhrPYyvxrkxXHllXcZoQhxC/IfIojh/Yfw5RPOsoUTmf9vQurz/7lQoe7a+sqxOdOCTqZfdMsWIvo58Y9QrvxfuvR1E/LV96wMJVuSPKPJ6AS13uYSHEoivCUTJWPCXqcR9PAYxKuQayP8KCIh4iYehiyTznpEReYqDIf67ImUD56ATlSEDoy0IgToiy++GElRKBQKhUKhUCgUis0XCICf+cxnIkt++MS63uiEstzcxd71vXGwRcC1axb36PW3OjLfYZiXX367+MS5waBPaIEz7loufxs/Nrp8wbTlMvvffzX/UxUAZ9yxXP6e80vvOuXw4i/2PsPc97lzb42mTbj+fjnmV4cF/8MCICLfctl1zxHy8z0PlfnB/4Mj+WcsWi4/33W/OAHw6mD9aYfFjnPpvOVyRg/PVthG0xci/pWXl3nXDQcmww477KAC4CBABUBFxnDUUUfJT37yk8iSBZUfDxeM0SZU37p2I/wx119eUYlXJFCmztzCIikur+jW4PbEq666W84/b55Yr7+YAAidF2A2zwPYF+8/RD9feM++cFJQTj7RLVvoxL+JE2Li33lT5kpOzlT5z3Nvep+ZoWZRWYWs9zybmwKdSOdblyoR+BD9fOv6StpdxEP+O2y11VZGAHzppZciKQqFQqFQKBQKhUKx+QIB8FOf+lRkyQ+fUJeMq1ff701PhYMhAuL1V176SDfhDxbkdQ9H+uZbd8opp/xbfMLcYNEntMAx1z8gCxbdK7vuNUJ22t+KOheec4ZZl6oAOCfIN/43/nXK4cmjRv9LFtw2U/Y8aqxcd+VlkfR4D8Awdzr7Bpkx7Ro562+3yR+OOcakhQXAq+5cLqcdHst/9aLlcvIR8ftwTLTPpEIGcw/HsJ9hJsP2229vIlMpMgsVABUZw5FHHukVAMNE/CupqvAKA8rkXF1QJJU1zPHVKes3dElhRVW3Mu6J69d1yvicqUHn9nYZN3Z6ZM6/OSEBcEZU+PIJakNN5v6bNGmmd12YYQEvHURM84lvQ01EXCfcjhs33fyfMtmKfy7Pssde8T5HQ01CgjIXqO85Hc6ks4ZHn29dqsRrr76+3ruuP3ThUx0IbaMCoEKhUCgUCoVCoVBYHHzwwfLxj388suSHT6TLNDMpAuavfcDr9YcguGpl9/yPPIptZL74RLnBpE9osTxQbpgXmwNw6k03RdeFBcBDL7o9mqdnLoluqxxu/KWcPf6C2PKuJwX3c6mcceUdcuNMx7tl/h0Pyo3X/VN2P2a0TBx/TjT/HmNukWk3/F2ujea9Q6YueEhm3nqXnHfacXLc3xbLJeNPi+a/NXhe9oz8T6TPPtMbh+ucf4lMhm233Va++tWvRpYUmYIKgIqMIRUBsK29zSsIKLtz5doCKSwrl+aWFula1yEbN66PK0vm9ltZWBKX1hvXdXbIYb+8Uvbc8xn5wx9uNCFAw16A4bnxfMLaUHHSxJkyZux077pEJop36SBlEhbesoFh8W98VPzrLlaOHn2LvPLWB97nKxvYGnRwfM/qcCUhjjuDeuZb1xcyZ6AvPVWuW989TKjDFltsYQTAl19+OZKiUCgUCoVCoVAoFJsvEAA/+tGPmrn0e0JRwRIpLnrIK9RlkukWARH3Ksoe6yb8QUKB+rZ55NG7ZPTooRf/oE9oSUZEPScA7njQcTLyyN9GeerV98uC2xbFpY088sRu+1AOH869c7mcfPhB5v+1cx6U8089LiFP2APw0OD5WCZ77xH83/0wuTXYdrfdwnnjPQC32+0gWbBoiey4636y76mXy7zb743LG2aiTaY3biriH0yGn/70pyoADgJUAFRkDAiAVOQw8IbpCNje0SaFpWVeEUBpiVdUMYJfa0s3sa8n1jY2Sn1zs3ddImtWrZacnOlRrz/EI+gEQIhXIKLXUIUB5fjM8wcnTJhhhD9+fXm97Odcf8mYTSJg+P71Jv45jhp1i7yzco33mcsGVtfVeZ/X4ciqqkpvel9I3cdjz7cuFeJBiKc14ZbD6Q677LJL0KHdTV555ZVIikKhUCgUCoVCoVBsvjjwwAPlE5/4RPAttT6S0h2vvDTLzImXx5x+JX6xLlNMlwhYmP+gV/grKVomH3jyw7Hj/iY+IW6o6BNaYjzSiH2J6bMWLJY/HBuf5njE5ffIgvm3e9cphy//fONCmTX/fjnil4d51p8kN15/bWx51wPkhrn3yoy5i+QXu+8fymd58Hmz5Mw/nBRd3n7fo2TavMVy4003xuVLZNge0xuH+5x/iUyGH/3oR/K1r30tsqTIFFQAVGQMPgHQZ/BXWiL4VdfWyfp1Xd5GMxUiFqTsBdjVboQiN28c/x2dAIhXoBO8vAJbhjg+OO7onGkyYcJMc36kEdYSkSsxbzKelykRMOCYIQ4H6u4V9wm6++jLG+bZZ98k76zK9T6H2cCisuHf2Wlvb5OWltTE+GQciAdga2ezEQBhe1drNN3h05/+tOy+++7y6quvRlIUCoVCoVAoFAqFYvPFiBEjzHdSR0dHJKU73n37dlm75n4jllWUPSr5eQ94xbpMcU1wbJ9AlwpXr7pXKsu7e/0haK5Z5RcX337nTrnwwhniE+GGkj6hJUa/ANgbVQBUZophO01PbG3ddDz/HJPhBz/4gWy99daRJUWmoAKgImP41a9+JT/72c8iSxY+Y//myPdz86SovFwamhqN4Jeqh18qrKitk5a2mKG/J/73vxtlSlQcmxv8nxv8zo7zAnQegNAnrmWC4whFOjFe6MPrj/RwWqqcFNBdQyaYkzMt6Hj6hbZMMGesFUa5Z9wjvP7C4l+qcxSefc5NsjLP/3xmA9cUFvWrXqxb12m83nzrBpMVFQP3/nOsq6v1pqdCJ/45tnXatsGBye332GMPFQAVCoVCoVAoFAqFIsABBxxgpkpoaWmJpHQH8+W9/+4dUly4VAryHjTiWWnxcikseNAr2GWCBQVLvGJdT/xg5T1GsEwU/mBB/oM9ev3B8ePniU+AG2r6hJYYrQDo4z8vOd+TXwVAZeaYaKtJpAv7uX69f/1wZTJ873vfk69//euRJUWmoAKgImM44ogjNnsBcGVegazIzZOVwf+isgoT+jSdYp+PvCxWFyf3oOpsbpRJE2MCoBUBZ0fFJEgaIiDi26TJfoEtnWR+v5xx3ef3GzN2Wre0vjAmdKafqXjcpYvjxs2Qc8+5wdyb0aNuMsd2gm1fxD/Hiy6ZZ55R37ObLfzww77Vl/r6eiMC+tYNFjuCet6b9x/hOJmz07eO62XewJKKCimvqjJpNTXVfb6mts6WbuKfY1tH7EP2k5/8pPEAfO211yIpCoVCoVAoFAqFQrH5Yr/99pOtttpKGhoaIindUZi/xIiARjzLe1BKi5dF0/LXPiAlJUvjxLq7Rhwlt485My4tHSwqesgr2IWJsJcXnJM73zDLSx+RlSv928EHl9wio0Zlp/gHfUJLjAfIXgcd6eXu+4705FcBUJk5+uw2jpvSnH+JTIZvf/vbss0220SWFJmCCoCKjGFzFADxqDKCX16B1AWdxfUb0ueJhHDY3t4qlZUVxi3cl8exuLJa2jvi5/zqxnWdMm6sDfE5eZINJRkTy6x3GUQQRFwiLOdAhbhkzBk73XjshdPwBuyv91+YicJdOjl+HKEw/CJbusgxrEemFWtHnXtjVPybPGm2d5tUOH7CLFmVn70i4IqAfRG/qiKi2VCyoqLCmw5bQ8LcuvXdr2tFbvz1ry4oNB6NXFdXV0e3/InsWNcWJ/b1RAfmtmAOwNdffz2SolAoFAqFQqFQKBSbL/bdd1/54he/KNXV1ZGU7vjg/TuNgOZENYS0ooKHzLx6hAQlxGZBvg0L+tQjN8vrXztAnv36ft2EwXRxZQ+hO9f0EO6T8yaEqW8bxxkzbhCf6JZN9AktSmU20me/gW1trZus+AeT4Zvf/KYKgIMAFQAVGQMC4LbbbhtZsggbtjclEtKzpKJSOlMw0PeFiH7NzU1SXl4uZWVlIfb+cli3rkvyynoWIRwvuGCeEbDcPIAu5KcvDChz3vF/TE7mRMAxYz3ef2k8nhPsMsEcj7iWLo7NmWqEWCfUjhs7Tc468xrZb79b5Zyz6ZT7t0uVN097yPtcZxPb2tu8z3AiOzvbzYeab91gkLn/qLO+dW0eIQ5vvHAer0dmbr7dPugY1tT0PB9gS0dTt/33RIePf/zjsuuuu8obb7wRSVEoFAqFQqFQKBSKzRd77723fOUrXzF2mJ6A119YTHO/eP+Vlz5s1rOMKFhc9JCsXnmvCbPpE+/Sxfxg/068WxmQY7tzCxNPRcKBhsW+RP7zXzPFJ7hlG31Ci1KZjfQ5crg5/7JhGptMMRm+8Y1vGBFQkVmoAKjIGA4//HDZbrvtIksW3Qzbw5h4+hWXlSf3tOsHCR/ISyBe9Itnb15RhBdMFgZ044cb5E8XOQHQCn4IfyyHw4AaEXCSTcc7z4iAGfAE5BwIcRlOGxssM/9fOG0gzGQo0IF44fVG5vijzLk3CIEQj8wTT7hG9trrNTnq6Ou82/WVM+c8HDzXed2e82xiUy9hNcN0HnMD6UQhvhOOk31Q1zqCeo64R92kk0aYzsRt3HET0x0R+3xiHCQsKHmag/37rr24vCLY/zppaOg5xGl/BMCPfexjxgNQBUCFQqFQKBQKhUKhkOA7ey8zJ1VxcXEkpTsqyx813n5415WVPGqEtTNOv1tGHvy8PPPUPLnmmhly0EFPym0LZps8a3Pvl9ISv3CXjIh5qXoOFhYsMfMSvvPWbcF5PSyrg22d8Mf8f72F+3Q87bR/iU9sy0b6hBalMhu5ceNGqa6O2YtaW63n36Ys/sFk2HrrreVb3/pWZEmRKagAqMgYNjUBEMGPUIk1dXXGw87XsKWLxH/2iX5h1tb27AkEaxoapClJqNBLL15gxCvn8ecEQIQ3BC0nALr0SZNnGyGNcKCE5kwU2AZCjokIyH/2jciY7mNAJ9hlguPGTQ86oX6BrT+cEJQ7Yiwi4AXnz5ORI6+TPfZ4yCxzT8aMuaXbNgPhnHmPmufc9/xnC8v6EOKTufNSCZvpiOiHuFYX1HE87ZjzAbEP4Q/Bj3V0ziDz/LH/sLcfnbneOm+9CYCO5GtsapL3c9cab8A1BUVSVVtrOoes4zyagvXh/Tp2revw7tNHh49+9KPGA/DNN9+MpCgUCoVCoVAoFArF5os99tjDeKTk5+dHUroDARAuvG1x8J3+slx84eOy994Pyr77viK3zpkvv/vdHUH6SzJt6izJXX2fVFU8LqXFy41noA0VukTy8x6QvNz7jTjowoUmcsH86Wb/I0f27j1YXPyQ8T7E448QpK+9Msf8rnhvkRECCVHqE/vCfO31hXLOObPEJ7RlK31Ci1KZjDvsf5QsuGt5PGdPNeuOvmBeJG2ZXHTOid22vWz2UjnnjJOjy1fNWWLyz79zqey9W3zeMB2IWMXA8vLy3p02NhUmw1e/+lUzD6Ais1ABUJExHHbYYcNaAFwZEDFkTWGR1Dc2ZFz0S6RP9EskgoVvW9iVJAwo3kTXXbfYCFfO449flhH4EJmcAMicc3jPEQZ0yuSZhqPTHAqUUJ/MAYgQmAnhL8rJwyMU6Lnn3Gg8/yAef3j+HX7YNbLnnv+RMaNu8m6TDj7x9Bvd5qHLNq4tKvY+0z4i0CGW8xtmY1Cn6+vrg3W1pgMG+Y+41pcRWAiMtbV15hht7Vak64mtKQiA7V297wPW19eZUKe+dS3tqXkBOnzkIx+RXXbZRd56661IikKhUCgUCoVCoVBsvth9993lO9/5jqxZsyaS0h1OAHzjtUVyxumPB9/pd8rOO8+TE098SEqLH4l63SH8GZY/bjwBSUMIhHjqLb7/Dnn+WSsQQsTBcKjQtbmL5Ywzlsrdd88wy8cde7Mc8+sZRvALC3/sa+WKu6LHffft283yqg/ulvfeWSirk8z399zzC8UnsGU7fUKL5QHyj9lWmIE3/OPv0XUs//H4cN6Do/kSecsVk0L5Tu62/oar/2LWXTv3QZlx899CefeTQ44+ycuDDz0sLp9y6Mm9HLEX/4+Q+YsejKbPXrQ8+h/ufvxfZeaCJVEB8JBLF8rN1/8zuh7R0P1PZElJiXz44YfS2dlpwgs3NTV6bTqbGpPhy1/+sgqAgwAVABUZw3AVABH9CkvLpDmJ91ymWVdX6xX9wmxv7z386Oqi3keU3Dv7ISNaJQqA/OIBiPDnREDndbbHHk/IHrs/JVOmzJaxY9MTnpPQogiKiF2+9elmWLBLN9MRChSxzwmwo8690cz5hwjo7pFvm3TyyWffzHoRMK+oxPtM90S898LcsCF9gj7hQfEaNOJaZ3Nk/93zJYpwPdG3bSLxUPQJlamGAXVwAuDbb78dSVEoFAqFQqFQKBSKzRdESPnBD34gH3zwQSSlO0qKlkZFQHj9dfPln/+Y751zDyL4Wc8/GzZ01Qf3yy03X2O8+w455DmTZsS/yNyBhOsknKcTAmFh4RKT/+CDn5PVq+4zXoTkfeuN+UY85Dh4GzovQBMGtHS52bYg2JdP+IP/+MfV4hPXhgN9Qgv8wxV3y4JFi+WAA0bK3kecbgSe8Wf83qzjf7wA6Of0hcvlXxfEPL2cAOiWpyURAMnr44wrx8XlUw4tz772XrniwnM86/aXuXeGBMBdDw/u32IZedH8qAB4dXA/Tzssts0/g+WTQ8th/u9//5PKykpjy+X/f//730gUqXibzqbGZPjiF79oBlwoMgsVABUZwy9/+UvZfvvtI0sWPkN+trC0olJaImH2soEY90tLS7uJfon0betYWVsnLW1t3nWwMr9Yzp8SCwGK6GRFuNmSQwjOSDq0nmhz5dhjb5CjfnWNEdLGj58pOcE2iQJbX4nnHyKgb10myLF84l262F+RLidnqowLyoJyh4h/Y42npQ3HOmF8ekOM9sRzzrlZXn93lbeeZBNzC4t7FNsGi9RT5v3ziWyE5Azn9eXxEREvvJ2PHNd37V3rO737TCSg00kI0J133lkFQIVCoVAoFAqFQqEIwADJn/zkJ/Luu+9GUrqjrGS5rF1zvxQVLDHiHaIbghzhNhPFP8h6PPUQC8mDiHfIIa/I3Dm3ysuvLJKCggejgh7rEQP5n7d2cZwIuGrlvcF+rEjo9st2iH0IgZzL228ukPKyh+O2c8zPfyBO/Jsy5RrxCWvDhT6hBc64a7n8fUJMaLt4xnKZ/e+/mv+IcKkIgDPuWC5XjvtVKK3vAuDF486NS1NmGw+Iu6eOv75kvkm/+tLx0bSbblsqO+22f5wAePTf7pHrrro8modtRp96ZHQ5TBw4EAA7OjqMB6ADg8mH2q6VSSbDF77wBfne974XWVJkCioAKjIGBMCf//znkSULnxF/KLhiLfP5FUpldY109BBKLxuIsOAT/cLsLTRpZ1eHFFdWe9fB//13oxGsEJuYf2/ixBnBf+sFOI5QnCEBEE48+3qZEOQxHoKR+QAR05j7DhHPhfBk7jrCiLIPhMREjg3yjx0/PZpvfHDMRJEu4wzOPyzapZuIeT5xrTdSFmNG3xTwZjlvcnAPgrJyXpiIs75tMsVxwf3Jdi9AuHJtgXnOfc/3YBBPvPaOVq/IZtgZ8+hr6+wlXwLbOvvvgezbXyIBI84+9rGPyU477STvvPOOSVMoFAqFQqFQKBSKzRl8H2277ba9zpPuRD889tasutfMsccyIh/LebmLoyJdmIh15aUPyyUXXyl/POMvNuxnoQ3nCUuKl0bn8mMfbMMy8wTi1cfyB+/faTwKOYc3XrvVpPH/xeenB+ndRT8fV6+5Ty66+Pbg298vrA0X+oQWOGXqMllwx12y/a77y3a7HWiEmctzzjbr+J+KADgnyDf+2HBa30KAsl4FwOzmHy6ZITP/Yp8LH6+7dYlcPuYwOfniuXLOCcebtLAACG+YZ0PNzrtjieTcuFzO6OHZwsGjuTlmiykqKpKNGzeaZcKCbqohQZNhq622ku9///uRJUWmoAKgImPINgFwRcA1BYVSXVcrXcNkdAWhBX2iX5jMB+bb1nFlYWnwUvGs27he6vML5DyEvUmz5akt95dHt9hbmOsPAWuimX9utvH8Q4CafMrf5NktD5Drvn2InD9lrkyeRLhLj7AWkG1S8ehDdGTuP9+6wWCiaJdOUo4+Ya0nIvCNHnWTCf8Jw2E/EVh922SaHNdXl7KRDU3JvebSTeYLZPLmRHEtkYh5HV1t3nW9cd36/rVTvn0lEhB//uMf/7jsuOOOvY5uVSgUCoVCoVAoFIrNBXwf7bDDDvLqq69GUroDIQ9hDlEOXnD+zTJj+hwjCFaUPWI8/QgTSijPV166V/71z9uD/Mvkl79cIoceepfZnnx4+iHekTcs0CH+kQehj/+vvTLHiILM9Vcc5H391blmHWIgYT7Z3oX7TMbVqx6Qs8+eIZMmLpIxOX5hbbjQJ7RYHiTTb18aFepmzZobXceyEwAPvej2aJ6euSS6bU8cd+m1cv558aE9/fuC8+LyKYeOtyxcLj/fbf/o8o4jfiNHH310dHn30bfILdddJjfOu1emRzhr4VKZc9v9ctEfj5ddDz9VDjp4ZDT/rOD+7hv5n0hsNXj64ejhwIDylpYW8x/7DCFBE+07w53JsOWWW5qQy4rMQgVARcaAAEinKQyf4T7TXFtULPXDeCQFruE+4S9M33aOhRVVXsFz48b10tHcKDfftEymTJojFx17sUz4zQVRAYuwk+Mn2FCUiFB4ov3t1xdJzpgbjDAV9gIcCPEG9KUPFsOiXbo5ccKsoFPqF9cSSTkjAlKu/CICDqX453jW2TfJyjx/3co2FpdVdHvOM0XEecT3VOfc6w/769lIp9K3vzCp/13B/j/xiU/IL37xC3n77TdNWjw3yPpgf5VBp7S1rS3okG4I9r/ehB/tO9dJa2uLCW+BaMp+2H+34wV5GflGvvr6+sg8p+sjx+WcO0067Ozs8Oxj4CR0a3tnqxFt+8117dLa3izNzU3mvM2IvqC97Qj22x6sr28MrqGh3qwDjACEGzZskIaGBnP9bjQgaR3BtdY0NklpVa25Jx96zjt9pEw3mPvQ2NhozisMQscifpdUVEp5TV1wXc3B+daae0VerpXzb2trDZY3mOfGf5zhS57HhqB8isrKJa+4VPJLyqRAmdXMKymVuqBu2bZn8Ek9IGJDQ1Dvu7qI3LDBjADmQ5/2kXTatP7WF+pbYyPXtyFaTzs6OiPH68zCemjbBt6lGD0oBwfakurq6kgb79u2d/IeoSxqa2tNuQzVPVcqB4+2fvPe5rlvbW019Yp3NcuEGutrG0B/sjPoy3j7OElIH6qTMPie/UL6MfSFoG/7gTHoN26037l9py0j2g/Kj3Y0DNe/oZ/t8g4WacdoGzl+bW2d+aUvTBs3FO37uqCdraqp9b5vw6R/lB+8f8uqqqU9eA4Hu9wGQgay77TTjvLcc8+YZd4tfMNQ9pB6hmiH1x8i3aOPzDHhPA8+2HrrhecGROQ76KBlst9+j8iIEfPkgAMeDfI+G/UexBsQkdCE/Sx8SPLzFkt+7gPROf0Q+fhlmWPxS9733lkY/C4368uDY/iEPh+feHy+TJ60KOCdUU6YcEfw7e8X2LKdPqElGRHhnAC4+zHnyilnTohy/L8fkAW33xOXdsqZqQl7iR6A0e0n/dusj+3PN9+ccijIfYlL2+M3suDOpbLzrsH/XUfKnEXL5NB9Q+sDhj0Af37AmTJ7jhWXD/nDxTLv9rvj8oYZttnU1tYEv7bfznu6oqLC/Aes25RCgibDFltsoQLgIEAFQEXGcOihhw6NAJiXL4WlZdLW3vPcd8OJra3NXtEvzLa2nsMFNrW2SG1jzwLo66/nigsziQjlxCs82Ajnidg3KTIHHUSgIh+/5POJaqkSD0DCXvrWDRadx2OmSBhUn7AWJiKfE1nx/HNz/vHfl3+wedU/7vLXtSzkqvzMhwTlA7Cqukrau1IP6dkfrt/Qc3jfZPTtL0w+ZDs72+WTn/ykaaf9AqBlZ1enMdbwH0M1xmQ6pBizrbiXnORHTOKD2W+QteJfc7M1XiGCOYGPY2IoZ3tERAweCGtcZ/w+Bk722V+DVyLb1+H12SrNLU3B9QfPzTprVGptazZGr8bmBqmtqzEdfoxM0AmBGHmiAujGjcYQVVJeadryzBp67L4p37D454xg//vff016U7C+FQ/16lopqqyR+sYmIzRwnzZuRNBYH5x/nbmP3L/sEx8GTitedEhl8LzmlyIClnqNX8rsIaL1UIph9plpN3WID37aBQz0iF+dnYiDDaat7O/5YYy0dc4OLKDeYrC24iIC/UbvdoNPO5iEsnADB8IgjbZ+IPepvb3VGMkpa2us9+dTKjcV0rdCOIe0K7yPnRjYH9GF/hCDmXz9m1Rp+2ndj02fkvWZEACd+Jh4zOS054nAQ/klin+0q3hpZGrwWSr88EPazQ7TP3QilBmMGPQRbb968M6Ld2l5VXXSvg8CYEVNrfmWGKp3b3+5/fbby2677SpPPfWfSBrnHxvQCBHjKstiQt/rr94ja9dY7z9EQMQ5t27tmiVy8MFLZOTIl+W+exYaQS/qzRcQQQ9B8d23bzdEWGQePxdCNHf1feY/Yt/qlfdIaUm8qLdkyWw57rin5D//mROXnsjHH3/AeP2Fxb8wx45dGHz/+4W2bKVPaInxyO4CT0DSegoBesTl98iC+bd71zneMGNhN95657JuAmCUh5/vPQ/lUPOE4L4s7pa+84ijZcbCpTJv4f2y34GHdFufGAL04BMnyvzg/l5zdQ/3P0Lei2Hy7uadA+gPEyLUDYqjP+xsHsOdyfCZz3xGfvSjH0WWFJmCCoCKjAEBEM+SMHwG+4FwTUGREfowIiD6tQe/dNB8jc5wJUZxn+gXJl6Cvm0h3n8F5d3dyDuCF82GYN9tbW0mpCfiE2JfWBAjPCe/4bkAyWfFP5ufUJ+E/CQtlbCfYWaDAAjd9WaKOUE5+oQ1iLefK1e8/s6bYst5XC/bDAWnXDDXWwezlXglJT7z6SIjspg71CespZO+Y6fKZJ6JtJMdHW3yqU99yoxwfeedtyIft935YciggOiH56BlZxydKJhI2jCMzxgsnDdKopGCfHR++ZjmF9HI5rECoBvV7j64+fjmOsP7GDitx6PPoDQQMvdjc2uTMdps3LDRtLktrVYEbG1vkbr6WmlobAjKpct0+CGGJ34x3Fnjnd2OMuS+ZcbQ40TY4BkJjhkT/aw4iWDBvbHeOtZ7Z31wHg3NLWau2YraOqk19xjxttN8xHDOLGOMT//9Gno6Y1Zr0A+prKkN+iHlUYNXohFMOfTkvnCfbBvkv6eZJyJgW1QExKhsjbcbTL0hPWZg7ksdt3WSbalztDdOWOMYtKGZaTf7Tt4V7abvjkHYtneAX0RRDB6+7VKnfW8w4IL3hXoBKjd18q7l/UxfgTrEc29DirmIC30ng9DowwxEpGMfvnYsHftOxp6O7acdlEAbSR8oPCiBdon+me3b9N9LO33cYN5hrs/syHLm32322imrxqCc6PP4+jvW669MissrzBQNbDP05dZ3Mv/fHnvsIY8//lhcOtdi70FjVNyDRQVL4gQ/m/aQFQmD/4iCrF+75n4pKVoeLD9qQnfiAYhHn/UafMzMHeiW8fBD9EMcfPXl2dFwoIiDzBMYFvZ+//v7jLh43XUL49LDHDXqn+IT/RJpwoJ6hLZspU9oidEvAPbGVARA9jlz7l1y08w74vivqy62eU682ORJxsT9KjdtOltNmNhBKisrI28dMd/7vNcB7/VNISRoMnz605+WH//4x5ElRaagAqAiYzjkkEMyJgCuLigMOuGEhvM3MJsaCa/mE/4cS0vLjOHWty1c5ZkHsC3Y58bgt7OzTS44f54R8/A8c559cOzY6eYXUZD1TgREtHLeav0R/sIcYzze/OsGi5n2AoQ+Uc2Jf5RtnPiXJZ5/YSJi3nrbY976mK2sayQcWvxzP1AyCguDCiOMfcJauoiA5zt+qsT44duvIx+wiDJ0thjh+u67b0c/bHujE/QcregXIx/EiQIh6XgyOwOFFffi92kNGdaDLHE9BgeMLm7EM78DNxD7ybyLiUakdBAjV0tbUPZtLUGZIIgGZRKUPwJgW0ertLQ2SUNjcP3Bs8V6DPZ0+DFC8ev+r1uHd17wfLS0mHLzXUN/6IwZ7DvRI8cZv+y6tiB/2IjDfytc1DQ0SllNnVRGhECuxXg+RgQOtrfvbbdd7PiZZexYHDtaT+LyDIyUnzEeBuVTFTyjGL2cESzRMKYcOpr7UVou9UZ889/LzNPWGScCUj8gojv1zHkF8p6JDYTw7acnOiHfivUIi9Rh6jTHIN0KjDZv9+0zQVs/eBcgTEKulXNzo5xj4l9b5Lp9++kb2RfeMdYLMH3tpVKZTeQ55/1KfQLUKYQJ2hHedf2t54leevwS+aIvol3Xer8nXqb6WmESzcFef/fjxzMm/tkBTrFwxK7/Q1nGBmb49jH4pE3jnF3fGDLogUHRA7nvPZNBX+vMwOuqoJ9HCPSe3rOFwToG2xC+3m3bfX/Zz5/97Geyzz77yMMPL/estwNNnLBXXOiEPjuP37tv3yVPPjFHVq64ywh2EGHvrTfmy/vv3mGEPbz6IEIfoiBefQh9JUXLzDJegGxDeNDysoeNgGfDhT5iBEL+Jwp8Bfnd02Bu7mK59JJ54hP7euO4ccPDG9AntMRoBUAf/3nJ+Z78qQuAXt7xgM1z2Bky6eIrkzJxv8pNm9HvUA8ZuOPe5bx7nCjIuwjvfvrRvu2GA5OBqFQ/+clPIkuKTEEFQEXGgADI5Mlh+Iz0feEaI/xlNrxfNhJjOu7gPvHPsaam2rstXFNcGvz6PSPxyPnz5YuiXnwIewiBiFY5RuizApYTq8IioMvnE9VSZTYIgHBK5DozRUS+sKBGWYfFP1eu2Sj+hXnfg89562a2sjZ4vn3PfX9IPbSx2pN72KWDicfvCzF++PbpyMcroYP/7//+z4xwXbz4voQP2+5kv2HxLxljomCHMcDiwYcnRuJ+MbhguMDgjUEDIQqjBsZqDBnsg49s1jsBMGbATi8JG5VoREonEfsQATHYIZpBjCmkMWdgU0uj1NfVG2MTHX8MURju+Q3/Z1QgZUnZ2HPvr3HFbkc5WwOX9dzjQwPwi7Heinc9l/mHwX6sANYu1fUNJjQoQmBDcN+5jxj2uR72A7nH9tiZNQoh8vHcYmzEEBm7v+3mv/UQ8G/bd0a8IoNn1QiBwfUXlGIM09Cg2UTjlVBRKc1BG+O/j4PBWL3DYEu9QwREfOc/gj91PFbv+lZPnKeFEwbYJ3XZGbNJo/3nWXV500/2Gxb+2k29N21ecG38hg3ttBHkSZf4B9kX7RoioHoBKjdFMpDLCn3WYEjbQf3u/wCCeJp+X/CeXBeQiDLmHbquPWURsCcRbjAEQM6R937vg31sG2XLjHeCnXvZIV78820/tKRsaefxTnQiIH1k+tDpuP+Wdh9mLupg30XlFeY96hvgRFpJRZXxDqQ/n7n3y+AQY/QBB+wvDz20xLseIvi98dqt8vqrc414t+K9RUacGznyWTMf4Guv3CV5uYuN0Md6RELyOgEQ0W/VB3cbT0CEQYRC9vnOW7eZfbEtIqML91lY8KDxCEQg5DhFhUvihD4fi4qWyfnn3SE+gS8VDgdvQJ/QEuNB8puTzvLy8COO8eRPTQD07c/yj978SiWk3e6N9FexmwD67UR6cwNz+aZuaRmeIUGT4eMf/7j89Kc/jSwpMgUVABUZA/NKffvb344sWfgM9KlwdUFR8OGx+Ql/YTIprE/4cywpQeTzewEWBZ3xrqAjHk6reOcd84t34UMPvW7CcSJUGY++iTYsZjgEKGIfYtXoUdfK2Jx/R8VCfidPnh2sR0ibKb/97VQZde4NkeXknBgcd6wRE/3rB4uTBsELkHJFRPOJf+cF5H+i4JZtxBNw8UPPe+tptrKglLoRXydSIaOuMFy65aqqquCD2taj1s4Wr7CWNnZivOnZqzcZMX549xshH60YgIm3vt1228l7773T7aM2kRgTwgJfqsSoy0ADDBMx4cfuE8MLI9WdwSJxNLMzZtARtgaOsGGj+zkmI2UTn2bPBQPRYBikIEYpJwTSyccQ7ozfeM1xzYwAhBilEAb4AAiLgBjQKQ/WY/yxQiDX0hdji81LeToDIsdx4L/1GLKGnO7b+8m9aW5tM96AJVXBdXD/gnuMkMgxuF4zF2JwXHs/+nLOqdOEGIsYKnsi96MruO/c/w/Teh4bguepyxjBisoqJL9YRcBsojVSVpqw8UNtoKRuUceoa65+YIim3jtvQNaRt2/navNaz94m09Y4A4ITGGlXMWzb/Q68HNgPpF5zXbRp7J9z4HpcuxUOT8qv9Qp084X5991fcg7uHRIbMKFUDn86I2FY/HPthRW709G2xe/D9pVs+M7UiKjfvf+AkOjewZlluxEvE49vaa+N9pE2ODwgASD+uTay+7bZRdpY7n2s78xAsoGfO+059gO85nln2kFN/ncqjHr9pe35G1oSju7ggw+SxYvv966HiHglRcuMiMccfQh7hP0cN+6vcsrJFxvvPjz2yIc3H6IeIiB5nWcg8/+xD0RA8oWJ2IenHyJgebn1AiQv27Bf9pUo+IX50EPTjIDnE/b6ynHjs9cb0Ce0KJXZSPq6ych7s6KiPPI2kmjfGfCuxybl245+Lv3t3hxDhorJ8LGPfcx4XSsyCxUAFRnDyJEjZaeddoosWfiM872ROf4YcehrRDY3EjrNJ/yFyYhP37YYYfk4CKfVrlptfokp3dDQFhH0rKcaHIcoFxHF3Lrx42bI3nu/GPAFufCCecZbLewFeNaZN8k++7wkBx642KSHBbbeOC7YfzbMBeiuJZN08ymaMg7Kz4h/U+ZKzjAQ/xwRAV956wNvnc1mMm9fuA6kwqamBtPpwvOPD2mXzrxuPmEtVfbkQYgwhHARPof+EMOHb/+OfLQSlhMBEA/A999/N+6DNpEYk8KiXl+I0INBAmME55a4XwwsMaOFC2HUYcqbbdmOdDwIMeRi0LWGhb4ZFzCWcS8ZMc/yh8H2hDNyhqjBMUbF08wP2GINdhifMORhJOd6OVeu34qjdr0TAjGaO08efvEcYjvEt9SM+W7UuzV8hYU/wDG4L/ad4tu+d7qyrQ/2X1RZbTwCCQvqjJXsH5GDa8RD9MMPCXPq31d/aOtAvPjnK//wOgRg374GQu5Fe/AsF5dXqgiYZcQzs7zafiD3tS3JBKnr1EU+7Pl4t14n1huQutLYaD2fnciW+jlbQY66TFvC/gB1HoGRwRmsI6/dr28fibTnECbtBHWZ9pm2iDbJiZhcB8ehDSfNtTe0A+RF/PMfZ+A0AxKCdog2lXdANtxrpXJgpJ9AfyZWn/mlzSA99XrcP9p+U3u396mPvF8ZZBPeHhFxsARAjsGxrCDVnbR99Etok+hXuYEJ9KsYIEubNlzaDNo619+2tH1mngnbj0v9Oly73hy8exD+nMDnfZfStyktM171fT1OtvOHP/yhHHrooXLPPXd710Pm8UPwQ6jjP158eOYR+vP1V+Yaoe/dd263ol3RUuPRhycgwiDiH+FDqyoeMyzMR+h7rJsICDkGoUARAvPzHoh6ARqBMD/Yl0f8mzNnqviEvIFwUsBE8S0b6BNalMpsJH3yVIn9iX4zoD/N4GDAO6uysiJYF28zshE3OqSqqjIuPRuYDB/5yEeMTUqRWagAqMgYDj744H4JgCty82RtYZHpdPsaj82ZPtGP0KC4hofFiUSW19YFH0L+9XgWAoQpJ1LlRISpiROsJ6ATAOGoUdfLQQc9GPDaYP30oGP8gJx99vUmhCYi2pTJMwOmLv45jg2OMW5CFoiAGfIERPDDA5ByRWgcruJfmMNRBCyt7HuHiLaIkVbhNgnjh09YS50txqvZLWOkCB9zoMTwEX+8ePLRSgiJLbbYwoy2WrHivW4ftWHyUY9HR6K4l4zhUcnW+Bq/XwwWiEBO8LKGCitiOZIvvB8MGni9kS9xfz2R/NFtO6zYY73DWs18jolGo0El5xGcE4ZzjE906jGeNzU3mTKvbmiU8qpqc+4uD8Tgx8cAvxjS+W+N6W6evZ7pjOIIi87gxXEh22IQs4bEgQlz3L/O4N5V1NVLcWWNnR+QULCR42Jk474jcNj7mR7DEQZHb1n3Qp6FThMuLH3nYTwLgzIw9zEoA+af68mIphx85hWXmlCt1Aff/Rs88rxtMO0UIqCr4y4kKP8xAFBPMFjT37PnnPpzynPo2sFEDzwrMCLG9+RJHN8ec2yMDJwH7Q3tCG0P9Zl2iHPlvK0QiKdhg2m/aacA7QztFus4pttvpsg50n7S1lAXfXmUyuFCBHOeZSf+uQE1iD99aRP6S97V9IFTEfB6EuCMh35kfeI2maBvgA+DwWibaI8c+E/bRTtJG5fptindpP9Gu0p75/q8/PLe6Mt7rj1o2yuDvpoV/vyDl1xfxnn9DbeySoXMkT5ixAi5885F3vUQTzzCePKLhx//EQAR5vhF0EMExFsP4Q/yn3TWQ5YR+PDm+8vlt8pf/3Kb1FTGPACdCOjyIQKyH/4jLBpPwkiIUMd//Wu++AS8dHF8lnkD+oQWpTIbyTu0L+R7nHeVe0cRocr14flmYEB3OD/9A9r+cFo2sDdwPXgAEpVKkVmoAKjIGPoqAK4IWFpRGXRQB+79sqkSg60T/mj8XcikZKyqazBzEoXTmisr7LqqKnNv/nTJfCNUjRs3wwh4E8Yj5EWEq4g4xnrCVO666xNy6KH/kmN+fYXxCDzyyOtt3mB9N0GtDxw/caYJO+qON1Tk+sPiXToYFv/cfIrDWfyDZ519k7z1/hpvfc5mriksCj7a4utIKsS44uYAxJjgE9ZSZVunFTzM/CShY6SLiEq+4zry0drc3Cif/exnUxIAE4W9VInh1XVErXE5vN+YQRrBKWZ8DuexxLCAYYN7wL6gEwt9+cN0xl/mgSLsZsc6a3Qy4l+CkWgoiADJc0BZOMM5Bj3+4z1WU98gTS0t0tnFXHyNUc8g1kPyOroQguyL3/jywYAfCwkYFgEAHxXWq5B16QuNyDG5d02trSYsaGl1rVTV1Jr5ATke54yAgLdtOsIA4p1gyjWhnFOheyYwWFLHMVKyP4iY5zteKqQsMb7VNTRKcS/z5yiHgKXlJlSr774NLq3ARt3DmE/dpn7yS10N13XqDeIgpD7T1tq2P35/8bTPIUZt2hArutuwv67uk04bawd72DCekGM4sc+KknhoM7+rrb9uMALniehH28yAGbbD8Ow8mB3Yxp27O7dMkmtxXoBcX3w5KZXDh0SD4VmmPQC0EdQv6tlA352p0nnw+d6hPvJOJZqPe5ea92nAwfQC5JfjumugLaO9oy1ycO2gHQwxvAUt2mj61bR5jrbvyDcHeRKvjeVYuE8zz19PUQtKLenL1EYGVXw4CO34UPB73/ueHH300XL77bd510NEOyfslZUsjxCR72Hj3Rcmwh1ELCwqWGLSSouXmf82LOgyM2/gyJEvS07O1fLeO/dGxT8nBPKL9yDegvx3cwEWBMtO/DvnnJvFJ9qlm9nkDegTWjY33jB3sSy4a7lcf8NN3vXb7nqw3DD7PpPnppundlt/5Ln/kAU3/cX8P/wPfzH5wrzu4pPNupGn/1Xm3blc5t/xoJwwckR0+1uDtHB+l37p9beb5TkL7pF9d48d79oZ95j0mXPCcy0eINfPvtekz7p1keyxp03fbs9D5ZZ5D5j06264JZp/+1OvNmmO/5x0hEnf61dny6yFS23+626I5j8i55rgPJfJ/EVL5JwTfxVNd5x84/1y9un2OmM8wFxvfNp+MmtRfNrov82S+UG+eQsXy9EjYuWSSNtf7xtpZ7H9Oli7SZf5T38Az0CXF1sV/fJsc6bpDZwvcwAy6EKRWagAqMgYEAB33nnnyJKFzxiPx19ZJXNr+RuLTBBDow2NUetdn62kjJzRuy9sDj4Oa4IXRTRtfZd0RfaDYRzcfvsTRqjKGTvd/FovvtlRz0B+nTCGSHbelFujIpabC9AIXQliWn9ISNCcnOnBvph70J8n00yXCBj2/ON3UxH/HCdMnCkr87rX62zn6vxC2ejqQx+IodV+SDdKi0dY6wt9+4d8UCI+4CHY2dX3sKUw7F3oI8egHdxyyy3NhMsffPC+SfMRY4GNKR8v7iUjnVWMwbQxdFQTjdPkcQYKBKtUDMHsg7yIimyH0Yvj+PJCawSxAiTbUTZx3n8hI9FQkXNo72yTllbmBAz+txM6j2fNCnzrgg4+hnWuBYM5hitG/GHAp/OPYR0joBMHINs5ITBsZGcZIxDbOcM/YHuOS3nywZBYjgPnBmMgMsalpmYjBJZV10h1LffQzunIOfOfc+Ba/fvpnekILWbuR4RumV83V6DvuKlxg9m+NbjHFcGHmp1LR8OCZgMJcdYa9In8922waUU66ip12NVv6gf1ll8+lEnjlzy2fbAiHfUd0i5a8t+muXTy0YZYg7D1MATsjzaI9pX1sf1asc9594VJmmPiuVCfaVe4BsBxrFDYHvwOricewokdCMJglEy0cUplJsngHitaUYd4d1OfEP+sIEjfcfBEGNOPirwbk9H3PrUhRG0/LJw3U+S4xhPRlCPtH/0gW44OtGduANRglmWmSBtLf4o2z4mA/MeOEHte7HXSN2sMrr2sqjrSN+n+njRpwTrel0Q0aDN9ao41/MuqJ373u9+VY4/9jcybd6t3PXSiXl+JQIiQV1RoPfoc8eq78IIFRgg88cTHzPx/TgQME68/tkcExMOQtDdev0PGj79NfGJdJjl27O3iE+UGkz6hBYbFIccbr5gQXXf5lLGh/Ad3y+v4r/NPCuWzPPrsq8y6cNqcYHnCr8P59o/bzylHjIykH91t2213OSkub5gHHXJ4Qt54Tl+0TE49xP4/68rb5JoLj++WZ0awn1+OPMj8P+3qe+XiMedE12231zEy/85lUQEwjruODM5hmezA/90OlAWL7o2u49x8/x0P+d0/Zdo/LzH/t9/7l7LgznvM/4lTF8uVU04z/39+wmXBtovM/7/NXiqnHGaFuR0P/UOQvtj8vzXY91H72n2efPUDcuUlOeb/5H/fJWcfEH/MbXcJzjHI/4vI8ulX3St/HTcmuI5Tg+M/FM037falstuuse22P/RCUwZhAXCHfX9j9hW+tu13GyHzE9J+vsfpMm/O3OjygruWRv8nMtFm0xcymJl3FWAAC1F1AO8yHETIw/cD/YOe5gkcKvYGrumTn/yk/PznP4+kKDIFFQAVGcPuu+/ebSLPsAHeCH9Bw4QR2NdIpIt0zvjYp+OLQQMDB8AggZGC9b7tNiXiOVJc2X0yWK6dMgErVuTJeVNmGw88J14hhCFUhUVA94uI5YhYdtCBd8uJJ1wb3S4dHB8cZ8zYaTIh+PWtzzRTFQGN56MRTCPbRrZj+7D4h0jqxD+WoU9UG24cO25GXN0eLiSsYmKdSJUYYmpqq73iWqrE88vtD08jvAJ9+RAa1/VxXkAMvr59OVL3mVPqc5/7nPzkJz+RlStXmLSeaAUaa1AOC3zWuBxLC5N0DA10Vu38f+F9xnv/kT98vN7IfjDQIOyxPfvubtDdEKR1RgVGjGSUizNUMBLchbAa8hCgAVvbrWcjBnPKjbLhF4+x+kbrrWfL23rZcP3kIT9tOOl09qETASEdamuQt+IeDI94ByyzDzxj7H3IpDEn2Df3L3j31gTXxfy0GJzqjFHKekBy3zBycs/8++iZLvSnMzKmmwjr9jnyHz85bdmuC8q5sak5OrdOoqFNObjkHlRU1xgjaPd7NvjE84R2jnaNuk694OOeOk19ZRm6eo4h23reWdEQsc6JcLa9iCfpTqyjrjmPIicq0J7QttB+0jawX9fW0KazrWv7najoBEbOl7ycA+fqDOycpzv+UBiNqbecP8YS2w4OpB4rlYNJPIOtR5cbvEM9pZ5Rfwdb/IMuhOdAaPpfCWmZohMAaavoO9KGubYJ2H5Qk+lX+a53eNLO/8o1uUFzlvXmWmmveXZagr4W/bDCiPCX2CdxA5XI0xA8b+1Bf3JD8L6wz9zgPneDze9+9ztywgnHy5w5s7zrYVi86w8RAhH5ikNCYEnRMrni7zfLe+/cabz7Yh6Gj8SJgIh/pDP34NNPLpTzptwjE8YvFJ9Il2lOmrhIfMLcYNEntMDLrrzRcO6i5TJ/3m3m/+Sxp5t1CDjxAqCf0xfGC4DzIuJPIk8+/lfdBEBEplsX3Cm77nGA/GHK9Sbf3sYLzicA+km+EQc54dDP+H0dLPPveCC0HHDPw2TB7T2X05y7lskux03xCoBXzlsuZ5x4jPm/+4T5csUlVkCFfwrWnXbMAbLtPufKgvk3yRHHny5HHvd72S6y/pA/XC3X//lC83/7PY6IioeTbrlf/jT6WPN/p0MmBOl3mf/n/+U6KzQaHuQto2P+eqdccdEo8/+mBUtl15EnyNEnniH7jjjEpP1878Pkkksuj+Y/4DeXyI1XXSAHjb9ZZv1jSjR95Hlz5fq/jLPLRuRcIodePD9OALxl2mzZZbf48r1u5kLZew8r7Lq0n+9xtsyeMS2yzLpl0XWJpF0eCOln06YD3mN4/9EnAPQLCAlKfxe7gm/7oWJv4LvjU5/6lAqAgwAVABUZw0EHHSS77LJLZMkCo7sT/jCA+RqHdBFjJh1dDBf//e+HpoGkUaQxJO5/dXW1ScMI7tt+U+PKwpK45ZqVq0zHlY9KQJlMnhTzAHS0nn+IerONoBUWAZ0QeM45/5Y99nhWRoyYbvKSLyykDZTj8QgMzmtMhCz78mWC4bKA9tpmJ/V0xHuRvJQP5eQ8/5xHoNsf1+IT1YYbJwXXsjKvoJvIlu3E6ypcL/pCDC9NzQ1egS1VOhGwpaPJuz7MsGDYG1OZn5C639BQJ1tttZX8+Mc/llWrPoj7oO2JTsTjF8MBxhT36zxNuguAdu4lzs3uBw8Xyq/RzgcXtNHhY6RKjBcYcmpr7fyBdIg5LxtukXB2Vvyj3bcGsu77QFj1GYsGm80tNjwd18H5Uo5cS2lNrdQHnXiuFSMORisrksVCAJJuDfWxkH4MdMHgHnwamGtnv5SzTYuB+8C2NvRm9/LJHCMhXYN7VlFbL0UV1VJBWNDgPLuCa+Q6nDDh3747eb58ZZsuOmMlRsSBl5U1mnV0tpuBCBjYVAgcOpqyLy2TmqCt6qmtGCpyPtRz+mrUaycAUpdZ5r/7pY7T3tKWOE8WJwLafcRIu2HJHH4tkTbUhgWmDeGXZdIR42lzOAZtEMdJHCxgRUuEQ+tZGG5r2F9bmz2mDas3NEbjsBcg5eLLo1RmF63HGs8s72vqEqROUs8G970do3nfGi8+//sym2hExnVEQ7DlSLtGGTrQVtEPor/qu9bhTp4RniGu0QqAlrTtNcFvUZmdmzixD8IcuXlB36SsstqEoadPb/c5dG34YPPb3/6WnHTS72TmzOne9fCD9++NE/QI6/nsw1PNfH0s46lHeM8w8fIjDCi0aQ8aEZBwnjY0aGx/CHzkOeSQp01o0JdeeCBOBIR/vvw6mTzpLhk39nY5/7x7ZcL4O4Jlv1CXSRISNCdnaLwBfUJLmIRrnHfbreb/n6Y9aMQbmIoAyLZXTTg6Pn3XEXL2hD/L+Av+Jr85+jfR9EQBEE+xU/aILXPMi0fhnZeqAHiAyXfAiAM962JM3FfY0w3uPOJomTlthgnTecP0u8z6vSPhNUddc4+cdXxwfT4BcLeTgnKz3nnw7H8vl/PPPS66fPLVi2XSqFPl2Ek3BOewRE445Uw5+8LrZcGi+6J5/j7jfnN+iGL77bN/NH3aQieexp+r47irF8o/L40JdtvucqzNf+eD0TTE2AsnTZHfnDJaZt6xXM793ZGh/JZzgzyHH3ywbDtyssxbGLuWf8x9UKbdfJX5f928JbLLbvt3EwAdE8vXlzbu6tsi17Ncjv1lcLzQujB5fw6U9MHx8HPvMmwH9M8B3wklJSVmXTg06FCzN3Dun/70p2WHHXaIpCgyBRUAFRkDAuCuu+4aWbIg1GcmhD86YNbg6+aasiMkMVbQ4bWj/eJD6WEAwcBBJ7g/84ENN5bV1Jr5pNzy+nWdJgwoH5EAY/n5598a5wHo6LzV+G8FQSvwIWg5r7YLgm0vOH+eSSff5Ml+Yay/5Lzc/4nBuSAIMl9hOE+2cOJEPBZj4p8rIycchssWjg+uwyeqDTde++/7hmU40LqgfQjXlb6QzpdPYMskmUvFdy6wJy/CRNJmEgL585//fJ8EwEQyv5v77wxRtLu0xxCDL21yQ0O8YR2jszNAJBqSUyXHZp8YwdiXNezY8JlO/LOeLT179XwYOa4NGzk0IUHbOqxIyvlCDOicF/O2FlfVBOtjc9EgBGKst9eJl6MVWSlPOv+Uc3s7RnzrLUQ670DyhcH7kc62EdyCfbr9DzZd+Te2tEphZbUUlVdJVXVN1EDHSHWuN5Xnw3p0DpI357o24wHhO4++0XqqVtXWGQEqbHxTDg0xdA5VffCTc7EiAHUdEYD6weheJwhQ1yF9Wkh9p27TrlB/wm2sbaeZb5AwogwUsP8x7tJu0v64SBkAQwL7Yk4R2lOOCa0IGGvTef/Y7VvMOQB+nWgJ6W/SFx+q8uXanRcgv+HzVyqzjdQT3g/UY/pVgPrOe526NlTin+NwEQAhfTuiUVB2YVCeDQ223cuudj/95D1A++z6m7SDsDz4jskP9T+sGGiFP6YQYdtNvWx64re+9U35/e9/L1On3uxdD194bmFUrIOP7nmUvP61A+Txc84Jlh8zXnqIgSVFzPX3kBHzEPsI38kvy4iE5EXMIz8CoBMK3X6P+fXNcsjIe4O8j5j9OfHv/PNuCXivnHjiVTJu7HwZP856Ak6aeKdMnLBIfEJdpjl+/ELxiXSZpE9ocTzloulRYebGf18rexz0a9nvkGPMcqoC4J/+GJ/m9ud43VXW4yxRAJwTbHvTNX+2y7sdbvKeciDrUhUA7TZ77+NbF2PivnwCIALc9pHlfX49RuZOvV5+fsQEuXXmdTafRwC8ev5DMu5EGzYUJgqAZ1zzoEw4u3t41H/MWSInBL+jr7lPLib8ZvB/+72ODM5hqfEOvHnBUvnj0Xa+vl0O/J1JD29/6S33ysypN8alOe557F9k3nzPPd/jFHON4bS5dy6X0SFRcPx19wVls1TmLVomI39/ldxy3Z/l+Mm3yIQ/nGLW91cAPHDSHLnx2qvN/+12t6Fkd4+sS2Si7WYg5LvfCX/0txH8AO82nF3oh2eLCNgbeDd/5jOfkV/84heRFEWmoAKgImPwCYC+xmAgxGuNjqz1ErAGC2vUtGnWi8K/LaQDTAOZKA5mK/kQRMz0rUvGzmDbgrLKbukYdQAviVtuWSo54+I9ACHCVTgU6KSJzgsQAc56xCFw/eaY2bLXXs/LSb+7wYbFTBDGBkJEtbHBuYXTENMQAocqRKiPnCdefk4cdV6S1ouyu/jnmJMzLejA+oW14cS/X3WnV2TLdq4uKJTGSFiwvhCjqU9gyzQTvQERsHz5eiLb1NXVyBe+8AX50Y9+JKtXr4z7oE0X3cj1mACI90pMtLMeIf5tUyHbci0YuTmOPZad4xUDWWzEcjIG54U3YCQsqDMYJRqR0k2O4bz/IOePuMc5VTc0SnlNnawLGamtEcYaBSk73ncY4zH403nGwM47AmLgxtgTNuYDhAKXj3ekEwaGksbQGdyrmuCaiyqrpbyyylwb58r9tN46PZ8n8xENZihXJxYzoMl3Pn2hM6zVNTZKQakdiR8WpJSDR4yehGVlsFQ21IsweU7coArqhu3rNhjSZiCwObHNCoI2lKfzFMLATT3qTfTCQ4a8tEO0J+yHPjIGBERH50HCf3sO1ouO9oj2FlGQvLZfTRvFXH/2HFhnPVHsdkMjXsQEFdvWqhegMnvp6pUbwEPdov70rW+TOXZtCOry+qAtMAOobH9mMPpNfSWDrBoaGQxhB7w6UJ62fWwMrie72vtM0PS9g/cAg7Framuj/U5YVVMjxWUVUhSwKlh28/sxOMS3r82F3/zmN+SMM06XG2+8wbseItYRvtOKdY/J0jv+KYt3PlRWvHunSSPEZ1gg7I14D8ZCgi41YiD7tGLgEpOHfeIVSGhQeP55c+TEE26WvfZ6SfbYY5kRA/EGRAB0IUHxzHPi3Kmn3iB77vl8kHdukJ45gZBj+oS6TNEntMA5dy43YtiuJuzmfvK3qffIzf+4zPxHpHEC4KEX3W6We+cSu98zboz9D3jUX+6VBXfcbf4jAMbl3S1+Xr8Z06dHtosXAP8yY0lcPh9vva3n62R9bPkImX/H/aHlgHsfEZxjzPttuxHHyYLbbpVLb7pL5i5cYnnHUiOOzZg1M5oPD0b3H+5wzgy5+rLJ0eW/3bZcTj58P9n14ONkx91i3n1XzHhAfh/8zgy2PyCSBq8O8h8+0nruuTQYO//9ZeptS+WGq2MhPOEeI6xY6Gi9BkfIEcedGkq3HoL8//leVuAduUfsnAgpuseIX0aXT7/qLrns7ENkurv+gLcuWibzFj0kl50ZP4difPl2T7s6+P+7EbF1Y29aLqNOtXMZJjJsv0kHsWMzmMPBCX+APjj/syHiXW/gXfzZz35Wdtxxx0iKIlNQAVCRMRx44IFpEQDpXNEJtYYPK/hhhKBBE7Ejn2k08BRgvW8fPREDKKis7C6MZSMxamNY6W8jvra0wnw0uuWNAUvyC0wZ8LJ49dU1xrsOJgpUiH2IgAhZCFuk8R8S3pJ1Z5x+o4wYsUDGjLo56PzZefASBbKBcNx4v9g3Pji3RHFwKEgZUR6J4h9lgddkuDx9zMnxi2rDjXff/4ysyPULbdlODMDhOpMKMTD4RLbBoAn3maLXX5i0AzU11fLFL35RfvjDH8qaNTYkcPqIMcUaWxH/aLdt20PYYRuGjfY33jvPbhO/n9TIfUAE5D1ASFD7jrBzvPaFGwIyP2CXMWrZ0e2ZNGq5uf+cEQbjO+WEsMS8rXVN1luzO205cY2UJ4ZsjIQY1hn8giiA8Z33hQP/eW8iCiIOks96FHUF79H+l336GBw/eD5ag/PGI455ATlnwvT27AVoww52dA2+J4J7Jph3kOem+7n1hfbaa4P7ZoUov0ClzDx5B5RWVpm2a+jrRCLt+VDPqfPUXQRB2lLqPPWZdgBvIcRAKwTaeQMRDugrIwSSz4qBtv2l/ru22Qp2LSafFQ2tEA/4pV2xgqKtl+yL9pZ81FfXJ+d82Jfdpw0RzblyXra9Gjrxzb4r7Lzg6gWozD7avhPvaFevIHXWCoLZ1zbxDmSO3MT35FCTgUGNTTa0ujOIAv7TllHG9CGyr61PF23b3h60w5W1tWaQEe+54vIKE20Bo7HrfyIKNgRtOW1idvQJh57bbPN1OeusM+X666/zroc2XOdjRphDCOyL4JeM7Mt5AiL24SloQ4Q+IgV5D5g0jr34/jnyqyNulTNOn2oEQEdCgU6ZfLch/xHlTjjhWtlxx2Wy224vypG/mis+8S6dHDtucLwBfUILPPD3F0Tno/vdOZfKnDseMsLNtNm3yTG/OTaab59TL5XJl1wVEHFveeT/VWb+vwXzFkSW/x7Jb8Nyhvn3i+1ccokegD0zXgD8w8Qrosc0x719mSy4Nbg/obRJF14a2j6eV966VC449/fm/yU33SMXnmoFs1+dPEYO3st68E27Y7mccuyvzf/x19wlF+ecZf5H2c0DEM+8hPCcuwbXfueDsvPu+8t2+x4X9TQ8fsrNMm/WTeb/riPZzl7b6X+9Q/5xuRVcf7H/8UG69QC8fv5Dcv6Zdi7G/Y4+16Tz/09TF8slOTY9TMJ4nnyUPffjz58l026yXovz7lwuvzyY+RH3l0v+fadcmfOH4BwPNMffZ78R0e0dOV+8ILff9+huIiTsrwfgPn+8SaZPnWqftd1+adbtHFmXSGc/SjexZ7v+Ov1w3nEO9Mfb2vo/7U062Bt4R6sAODhQAVCRMYwYMSKpALh+PXOJtJoOOB81CFvWWIwnBOHhrCcfIc1c+BOMBxgRrLHUGnkRrxL3nSr5uIIYQnzrs4mM8OCjBYOxb30yMt9QYUVVXBoiAGCfLS2tVoga290L0ApY1guQcKBO0ELoiomCcw0RvWyeYLsgj08s6y9Hh0KBhjk+OK+xQxgSlHLpSfxjfWJ5+kiZ+gS14ciHHnnJK7ANFzLRfbie9EaMDD6RLZuJQZbwpV/60pfkBz/4QZoEwJjBAAMCRiradydwYTTG4IphmGXb5lhjNEZi8scEwb4ZH7gP7Iv9DtyzzW6H0QQhzhi1Ip6BGJOiDBmZjKHJkPTUPNEYld4YvMM4Z1seVrTj2C3BO64gaKtN+M9er8Ouo7zxsKGM6fRj8A+D9ybrWcf7jmXeqW4bfq0hnP31t9zSxQ3GY53nwwkOlFNPhnpC4mZKoE2FHDsd8wJyn3neKqprVAAcYlL+dj5A2qOhrg9+cm60m4gCiH7UYSvaWYGfekM7QJ+RekSdZ5l6TxvgxEDEMCsG0sd0oiJtCB5IHWZ/kGP8LzKegP2wf9pyDMjOQ4l08pLuBiVwjpwvBmXaeLbjHEjvqU5nmrwfOEfaGHd+SmV20NYT3svUISf+mfdg0Lex4p9vu6Gn8cSPvBN978rBJufBPN20h7R/DpQnZYt9gfYuW9v4gdL2KdZJY3CdeLYTZtz1Lfhl7j/jCVhv+6AQuwvvhE25XPrCr399axk16lz517/+6V0P83IXp1X064luLkG8Au3/B4PfZVFPwYqyx+S6a+fLPvvcJnvscZ9MmniHEQGd+Ic34MSJiwxPPvlmOeCAmyUnZ774RLt0k2MmCnbppk9oCfO6eVb4G50zSY495RyZcsUsszzpLCuaxWg99tzyVXOXy4Kb/hpab7nd7gfJ6EunmbyHH2mFKegTAPc8dGzcPi17DwH6jznB+V5/kXddTzz/2gVmnxNGjY6mXT59ieQcdLhd3m2kXHq99XScPObcaJ4oEwXAEy+VBQu6h+Hc81dnypw7lsm82+6R/UNz+p0w+i9m3zNmzpM99orNWfj78Vfa9FlzZe99Y6Lc6Mtt+V13/Q0RkfYws5xI8hJW8/Ib7zDLl50fmxdwu71/Lf+eu1gW3LlMRp1jr2nvY+3xwpx9kw3Puc8xZ8qtdwTLty6U/ULn4jiQOQCPOeMCmbdoucydd5ccMvKQuHVhJtqR0kls4/QXAO+9sGegtQEMXdS73kCfBwEQ/UCRWagAqMgYqMC77bZbZMkCg0VLC+GFmOeIeVZi4YUSDRSMVKABo0Egvw3pZg27iQ0Kxgo6rInpqZDREoBOr299tpEOOuWFoca3PhnXFJeZ++CWMQBxD6xReJ1cdOF8402HmBUvTiHkWaGP0JthjzY3RyDrEL0cnSg22WzrF876SrwTe5r7b3xw/Alm/r3u6zLJRM8/yoL/lBPhUsmDEBouz544eRMRAUePnipPv/C2V1wbLswrLomrOz2xrXP4CYC0AZWVFVEBMDd3dfRjtq+0I4WtCIUxlbbdhIqrr5faoN12hgVrXLDhKfl1Bli3jv+sY3uMM6kKUhiqnUdHeg1kseNynxFnMHA54vmF8IOnYMxb0AqAbUnCUSIgNjU3xRleuG5nECf8Z2l1rfFGjJ2Pj4T7wxiPFxBeOMz/Z0PwOfA+xQDGRwB5nCjA+9a9c+09Q4DEQ8fut/uxBouEY2VeA+tBxPmXV1VLdX2jCROamJ/7MtQCIOQZSH6/knGDdAT3sCy4XhUBh47WOFohzUG74r9P2UEr0lnPOuoK/Tj+k8aHvhP3qefhfjZ1inoP2Yb6bwfhWeGOQXe05c4zkHYFYzn52AbQxvDfDSJgHXkY0AHdunhDMsdDtLQD74bSC5BzpN3lnIdKiFQq47nBfOPSF6J+UMegE9vtgATfdtlB+kTufeh7Vw4q1wXtUkvQpgXtGm1eGLSVMU9K/7UMdxK6k+tjQFFiaPG8klLzfiPiQEfQBvPO4PkKewNSPrT7AwnRvylw662/JmPHjpWrrrrSux7ijYcw5xPtMkFEP+YPZP4/hEA3nyDegDfe8G/Zc8/nZK+9XhRCgEa9AafcK+PG3m7SEAKZJ9An1GWaOcE5+MS7dNAntISJWDPqgPi064K0aTdcFZeWVAA8aIxZ7+Wsm/sgAPbO/giAyuHBRDtSuknfGucYQB+COQCdXYA+Pn1933aZZm/APrHVVlvJzjvvHElRZAoqACoyBgTA3XffPbJkQaebBohRwTQ+dDYx3NJQ8dEDnTjlOlaJjUdPrKrqXxhPjs05cS6+9dlGOuUA7x3f+mSks88cS+E0d18whPzzH4wamyUTJsR7rfXkAWhEKxPuc64Rv3wioNs+UTjrLxHVxuRMM56K48ZNN0KbW0d6OG+mOSEk/hEKNSb+zTbnGc7ryisZ2YdPVBtuJKTp+2vWesW14URGz4brSyLxEPOJbNnMsAD4/e9/X9auXRP3Qds7rejEfwynGKeaW5qN0coZEBobGkzb3tHRZtoVa1BoMgKO9aoL2GXngsLQjAGCwQgYIcjLfvhvRyJbI407ZiKd+Ef+TBuUP/SkxZNz3GCEQa9RKmB7Z/y8f/Za7Zw+HwbbUjYlVTU2/GcP1wwpD8qf8qXjnGjkAhjg2T/3CKO/MyQiDiAGOEEAcQCDPfux5UjYv6Ga+8WG9bQfKHhDdEltfUNQJrVS28h8v923IWRrqp6XmWY6jLRGBKysihOllINLDKaEAiV0mu8eZRMR6ajriAZ83CNuUY9oHxDmqNNtbbFQQPT3nBAIXf1nH7QRrKM9tkJeLBwcdRJDAvncQANIO0KbwjvAbefSEsU19mdFSjtghHMPrx8s0t7S3tEGO7HTl0+pHBw68a/O1GNXT8PGumwXY8w8ykMQjjtMIz6uC/qTrTYixMYN8f0i2jYG/DIQgTL3Xcfwpm2rW4K2t7Siyoh95p1mvP9KDUurqsxz5fJC1x4SQt/1TaF9l/iOs3nwa1/7avCdP0H+/ve/edfD0tJlUlKEJx5zAPpFu0yQsKDQeQTec/d0mThhkSD4IfJFxb8If/Wrf8rOO98gOWPmC16BzBNI/rBAd/rp82TUuZkNCzphwh3iE/AGSp/QEub4q613XCJ/PfKAhLypeQD2xN4EQB//EMoXpgqAmy55n2eafItiG6evDuy3QZv5T/8cBxj6575tM8XewPfD5z//edlll10iKYpMQQVARcbgEwAxRBJ/mA6Tr2EYCDFKOPGwr6STCzBW+9ZnGzHkYBTtbzmuLiqNa/QpO1BdXSVPP/VO0FGcK2PGTosTpayQZ+cATBQAw+v57UkExLstLIilg4h/CIF4LSK44QGIJ6Avb7o5Ybyd+7Cb+Bf8hkXJMMNl1huZ69Anqg03jhp1s7y3eviLgLmFRb22Lz6RLZvJtVRUlMuXv/xl+d73vid5eblxH7S9ESMVBlyEJyv6WUMBxgOMvy1trdLc2iqNLS1S09gkNRFDAvO6IWwVR1kb/V/B3H1B3vqmJhN+lYEOGMKMoBgcg2NhpE00JjsvjphBJ/5ch4YIWHilxQtSZmS88/yLlIkj1+a2bWptM2XSGbTxvRmlEU8xDGKwD8MZ9xFcKTcMO+SlrJznDR6B3C/+O+O/EwI6Omx4PLz1rZg12EYyGwKN8+N8EBE438q6BqntYU5ERIShNjxC5/2AyO07z9Roy7spuGZCdGXUE7DU9z9iMFSasq8K2qCBe3ZmnryHqOM27KYTAe1AAdoA2lTaGgZ8OTjxznkE8t+Jem7wAG0BfWPafPZLPusx2GSO5YRAQLtDXeU4tEsMzugu8G0w7Z07z8Q2fTDp3h9cC+Xny6NUDgbpV/E+5/0LqFO8n0mj/vq2yTZSh1w0hKGgFf/apb3DDkZYH7RVYdA+kU7UoMHv1wwOeVbqGhpjXn+ROf8gYUAZ0GjyJvQteU+Yb5nIgLowae+Hsp0eSn7lK1+R886bIn/+8+Xe9RABEOIFWFay3CvWZYpuLsBnn14giH54+OHph7gXFgH5v8ce/5G99npJzjpzlvEARPwj3cwNGGx30knzzPq993422N4v3qWLkyalPySoT2hJ5HZ7HiFnjbtYRk38k5x2do43TyYEwJ32O9Ec08dDQvnCVAFw0yVt7WAROwDf0YA+Pv1612enfbcD8fzbppu9gXP54he/2G36MEX6oQKgImM44IADgs7GHpElC19jkC5i/MXA4VuXjBiPQVVV/+cSHEw6t27CovrWJ2Nn8KFZUB7zIOQD031s1tTUB52z2WY+PSfy2fCfs43IxTL/jdgW8fhzZD15EfxGj7pRDjxwnuSMuTkqiqXTC9BHxL+csdOMFyDn4MuTLo5PEP8oEyd29iT+OYaFvt44lmvxiGrDjaeddr18kOsX1oYbMcgj7oTrE2zrbPEKbdlKhJ3y8jL56le/YgTAtWt7EgBtCDg+/ukkYtylvayrs/O1NiLWtTRLY5COgFcZpCPUIOhVBb91wfqGiJcFeds7OgzxcOoI2ht+W9vbpTHonLI925XW1Jnf+mA7tkEIwmjDPqz3mp2zig6tTcu+eZx4JowxKmKUQvhrbWsJyiI2/yG/EOPKxoiRHO+/8tp6qQ6u02+gQqjrMtfOvcBw70AbTuceozoGbYz2bhu3LycGUl6ItZwHHwcYxvDIwesPg/7GjXbuPfZDeSPIWUP+YBjNbEhTro9r4hzqgvIoC54LnhX/Ntb7wAlwiYbBdNDtO9n+3XrCxPIc+M41Oa0xjjpQmBC+q99E4IuSfZZKfnFJ8GuZV1wcIV4CZZIflz/ExP1uwqQcCoM2n/ZtcJ79gdA+Mwh3tAu0A9R11lF/7bIdAIAICBNFP9oB0lw6v7QDtME2JBzPtF3HfwZpUE/ZV3g/HN95HmJsjwkYti3CUxuhg3Oy3sZDUbYxrxfaYdocfz6lMpO0nn+8h6lr1B9A/bJ1znlq+bbNLrqBOJl6B/dEdzwjPkb6qeG+EbCDohpNf8Z37sObQZsd/NKfjs4hHLyreXch+lUykCPoR5kQ6knaWtN3DdpC2m7XR4V2wMfQhWweKjJI8sILL5A//elS73roBEBIKE5EOZ9YlymuXvmATJ600Ih6iHkIfgiALIdFwAnjbzfeffzfb7/ZstdeDxhvQPLiETg2Z4EcddRN8sc/MojaL9ylk5PSPC+gT2hRKrORtLODSfrZRI5z4NufdyJwfXnfdulmb8AZhahUidOHKdIPFQAVGcNgC4AQd2ZfejLSgbOGiC5jXPXlySbysYiRlgbctz4VWi/A2LVy/YCOPmKWEfzGW889xD3ELkQ8/iN0hb39wiQP64499hYTg/7oo6YGy9YTkDkE7b79whgcPeoGOfLI6TJx4sC8+AgNOi44H9+6vnBKhOE0BD+ux4l/4fn/wvl6YqL3ZG8kjKZPVBtunBDcT5+gNlxZGXRUaDdc/UF88Alt2UorAJbKV7/6Vfnud7+b4AFojbRcF51GxCYrwlkBDuNKM8bd4LemodEIflX1DUbAa2pB6GozhiyMCBhbGGBQG7QrtFcYETDCNAe/7Ke1pVnag/wYuTiWmc8t6Iw2NLcYMbEiIoZhgCe/M9aGyTHs6GR73rHrGCrac8AY1dbRKi1twXkH10z5UQYIlvxy7ohwlDPbdNBBD8qxMmBn8D/+Wux/2mnKwRqr40NbYfCiLDC8847wG9VJ495aUZcyxwuG+2XfgZyLFQEhxn7SjWdnQGcAyrTBnmMxDxmiQk1tnZRW10ht8MwkemJh9KL81gX1L5PzD4X325f98wzY+xt/fakxuE/BPUL8jI7m7w+NaFduhL01BXkB18ia/A9kTd47sir3NcnNe0XyCl4N/r8kH6x6SVbnvRGsf1dyC4I8+auD3zxZW1QUHN8Kg8ajYDMSArlujKjUyQ/j6mQ20opatA/UXRvS07Wv1uOO/9C2z3b+bOq/E/HCpC2A7Iv15LPb2HcCbZEdTGDbHQwJDB4ACBnuHKjPtDO0S5wn7x97LjYM9NAIgJbOC5B3W0yoVCozT557njkn/jlv2njxz79tNpJ+Be+8TLyDe6I7FqH4GfREe0O7EwZtGe3Tpir+0ZerD/rfhPzkHc37ivn96IsjCrrBW315f9HX47kM97Wth6oL25zt78L0EIP0pZdeIhdddKF3PQwLgCUlVgT0CXWZ4gXn48l3tyGiWqIQiEcgAp8TAuFee71gvP1ychaa9U4stCFB75JJHsEuU/SJef2hT2hRKrORfBcOBQkJyvsQ8E2ATQbQ9ygrK/Vuk072BgRKBlyoAJh5qACoyBj233//QRcAMapi0PStS0bEQzAQUW0w6bwA+xu2tAsvwOBjwS27kSEYqa+6ko7kHONNZz33rHDnRC6W+U0UqyDrINtNnjTTbJNIhMOevAEPOnCO7L338/Lb3/7bu74v5BxG50wz4lOiiNcbx0+YYbYjDCoi6PjgfN2cg/Hi3zRzre6aknn+hekru57oE9SGI88592avmDacWRtqL1ram7xiWzYSA2xZWYl87Wtfk+985zuSn58XfMjaD3prnGUUtQ3xCZ0nGEIcIhVeagh09QhzGITbWo2BBaOV2SZiMOA/RgPrQWLFP0gaBlfWO+OCOw4eI7TjtFEt7W1GZCytqQ2OWWdER47lzq22rtb8OkM05841WINy+g0U7Lc3kodz4PyZg6Y+uMbYtXHdCJi2TClP2xZ3SUNQdni4Vdc3RsS/+GOyT4zoXCdCn/MSAPzHeEiZuPdBb9eeeL4xMRChr8UcAwOkM0byiwhAGseAXJ89RrrL2BqzeA64ToyjpRWVRghOLBfEP0Q/PA7aOlulras1Y4ZHt1+8+jA0JptvkPWxbQYiKlghHk9ARLdURUDyObEO777VeStl5ZpX5YNVT8uatU/JmtwnJC8fPm6YH/nNy4v8Buty1/7H5M3Ne1ZWrXnOiIUr17wra/LXytoivAbLpbC0IiIGbtphQylL5qH036PsI+IedQeRjXaGD33SXPvo6i11H1GOdsO1L7QlzoAerv+kQVsvrach+a1YHzzrQfuLMMgyx2U7wC/bsV/qtV3vBhzgkTyU8+9ZAYa2mXaa87fGbaUys+SZp+7x7Ln6Qn3jP30jO9hmqOpF/2jeybQnoXdhJsk7tnN9hxkYZNsgO2goDMoVkZ92Z9Os2xuMd595VwXv4uqgHYuJdHZ9f58j+mK8P+ivhvvpru863J7P/pCQdIT/PP/887zrYVgANCJg8VITDtQn1qWTeBpeein2BCv+OU6ZbOf2s2E+44VAQn2GhUBHBMJw6FC2479PsMsEc3L8ol5f6BNalMpsJO3nUJFveL713fsRzztnU6B9513q2y4d7A3Y4Qm5nDh9mCL9UAFQkTEgAO65556RJQtfY5BOYpRsbOyfgMfHFh8OfHj51mcbacABozl861MhXoAYJ/nPBxLXj3HnnrufiQh8NsQl4p8V7RD3Zvco/jkSHtSJYtDtJ0yENPImCmPsf+LEW7qlD4QTJ84yIU0R9caOnW7m10sU6wgfishn5hJMWOcYFv/GmTkS7XWl6vkXJsdILLceGZS7T1AbjrzksgVeIW04s6Lahg7uXNfhFduykRiCS0tL5Otf31q+851vS2FhQeRjH8+OBjOvHx3BluYgPx4SjC6urjXEE6s16CC2BWQ9bWbYOOAMwtbrpNPsF2KQiNGmYQAjH8ZkjMOIY8SnZz9W0GqX9Riyg/3UNTWbufFKgnOoD/63B+s4TswrkPmq3HYYu+0xMVIkil5+xueL5bcec67dpOwwGnNtzpPGGZg4NuWBx6O5juA/HW3W2+uzo6hZbgvOv7qh0VwT4mZzUAacc7xRxYbD5Bqdh0AYGOY5JowZ93ui3S9lzvEx3rOdFWURXq1o4EZ+NwTnhujHh4ETAiBpzvuHfdky8h2vP7Tz/+EhyvsIT9OSiqoeQ3+u34j3bfAcre+UdRvwILXGx0wJgTas53ozz1DiOsK8clyISOjerfH3s39kP1YETM0TsLCsImCZ5BevkryCFyR3rRX7EPry85+wLAj+90aTj19HRMHHAj4lq3NfkPdXvi5r8tdIbmFxcF6VATddMdCKqWXSErSP6bifmST1kXpMm0p/znn+Ua+619X4ZeozdZs2jDbBDQQAtAHUScQ80tm36zPSxrGNa/v5ZT9ue9d+0F45gQPyvrHnhadh+LwGk7aNdW0z5+PPp1Smg9Q56hBz+DYGdW5d1PjW2dll6gX1179ttjHoI4XIMu/I9s74d2O6GX3P8t4P3rMtkUEOrhwdWLYDDxoj/aPsbrv7Q0TXmqC/jId/ZU1tcJ3pF+boh/Ncun4+5P1gn9NNr0zD/PznPy9///vfgm/2id71MFEALC1ZJgV5D2Y8FOj1190mieJfmE4IxBsQIuxFhcBJfiGQ9YnegD7BLhMcqAjoE1qUmwbn3rlcrrr4TO+6TJK5IMN06ZP+PsMsz751kRw44sC4bVKhsycMFfnOD4cEpS/iBv7xLu3vFFPJ2BsqKiqMAJjoPKRIP1QAVGQM++2336ALgLC/YUAhDV7wyRB8MDAK2J8nm+gMPHzY+NYnIy+A/DJbXnRiMX5ceeVz8uR/Xgs6gnbePrwAEQD574Qur0iVQPIjkCEGOtHQiWeOTkhkn6mS/fnS+0LEtwnB+eHZhxjIf0RCX17HsPg3Nmdg4l+YieXWEylDn6CW7RxnhNepcuY5N9j5GYO0OfMf9Qppw5lOBBwuXoB8uCMAbrPN140AuGbNavOBb4W/OiP6IbAR1rOostp4pzVFjLUdEUGqprY2KhQyIhiDFmXghDNrbE5uHIjltXNVuRHHCGhODDSeGUE7h3GD8KDFlTXmvDi/tnaEQDunHQIg58R21qDbaNIRvDBiMDrdtn9OiLS0YmRsfjzaVs4DInRhQKJ87HnZ/TvacrBlYY5pDNstZj/sEzHSGU+qg3zlNbVSUlUrhRXVZq7DNjNq3RnQYmXCtpw/hhYM52Fg2KKTzn4xXrvy65kxL0LOw5VPmKRx7zHmc2zuhfPUJDQoxwwT4z7nxrXGjGvJ73cyGgEhuN8IBtVBWeH16csXpim7oAwQ4X0Gw3QR4ybH43mxXn4BO603YJfxRAjexeac0lMWYfLc2nCgEUHKy9JgfbmsWP2+rFj5tBX9jKBnxbzYcn+IaPiEFAT/CwoeM3x/xVJZ8cGTkpv3lqzOWyNrC0vM8f3nNrxJmZcH7bz16Ezvvc0EafMQF/iotwJgb6E2Y6Ih7Qp1j74l9du1v7RBru47T0DyOgGD9WxPe0F76drxRJEDuPaD9eSn3eUckrdjmaF5rwTnQTtIG2n7xNl/j5XDjfaZom9A/QiL69QpJ6oMVT1IlS70Nu993okMeCH0p5mDL+GdmW6awT3rgm/f4F1LWdFfoS0Kty8OtDHUa/JtyvW5Oui3EaqavnCmnh3bH4wPwR9ru/3bbArcaqut5KqrrpTx48d518NuAiAsXiYlRcu8wl06eP11TK/iF/4SiXefEQLH2XkCndBnQ4PG5ggME0/Bvfa6Q3bb7U4jHiIm+kS7dDMnOKdEYS9V+oSWZETE2deTrswijjhHFsy/SRYsWuxfn2Zuv/cRcvRh9v+CRUu6rf/dJXPlnxePN/932O+44Blaav5fesGEuHy90dohhp589zv7Au9R2nhA3wRBbgPftJ7t+sveUFZWJkSlStQOFOmHCoCKjAEBcK+99oosWfgag3TThlOx8+70lRg7+YjAHdq3PttYXR0L2+lbnwrXlpab+am45oceelUOO+xtmTDhP0Fn0XrjIXARBhPvP58w1RMR6pwAiBjIvuyvDZk5evS/5cTjEdDsHHqTg/VhYczHCROmysEHz5CzzrzGuz5THB+coxP/Bur5l8i+eAJOxEsxQWDLeuZMDcpvhpw7+hY585wbJYdQqkH6LTOWeoW04czCkjJTp3yCW7YR0aukpFi22WYb+eY3vynvvvueNNTXG6MxIhliH15pCFR4+/GRj8EKgc1++FvRD6NybMRxOgwPdh/sk3bceqLFwg/RviMQcT5NLcwT2BDxTLThM/EMbDKCXZPpyGJgdtvC2Dx8CFt2Pj6um7RwXhfCNLZdsJ5tgneEFeXscZpbms3ocwSrlqDsmHMFbzW8+zhPxEO2xyOQ0dmEsiSkKaFNnZAQM9i4a+8yZcu1YsBKNJw7QztlY71Veir3WFlyLs7Azfmb+xxsyzrIfbT31+ZxQiDnQog+zoVrweCP1487p//+93/GuM/5cIzY8xB/Dn0hYkN7B/tZH7yXaoPnMbnxjnrX2RWUeUSMyxSZa9Ae0wqqGD7xQHSi34f9uN5Uyb4p26qgXlpPuxBZDphbWCgfrH5DVq1+XNbmPWo997oJeeljQSGi4GOSFxxr5apH5f0PnpbVee8H51KckqficGNh0F/CK9V3f7KJtCm0n7QftBfUWwZJxPLEnlOeKQRC1lPnwqKEa2+o+7SV/JI3nIf2gDaAbckLOS7tB20NfUuMDG5b1sfaj/+ac2Md7RnnHGs/OMfM1acwOSZtH+e5ORi1lUNBG86Zekb9CNch/pPO8z9Yz3xfaEJtR+b2I9y2EeEidINgogytSyfZr/UsDNoI5vwN+i+uzQq3Ww60SfTb6JNkY5mmi/Q9qoI+W1F5RYYHp9j+BwMk6B+6vjHvBfp+fFNsiuX8uc99Tq655l/B9+xo73roEwDLSpdLUUFmwoA+/ZRf6EtGJwQiAoaFQPc/zLE58+X/2XsPMLmKK+97gzd419++G9/17rt517vrtA4kkZNJBgxOGBtskgGhLIIjGDCYYKICykhCWYByzjnnPDnnoFFOiD1f/er0mb7TUzPqkaZHM1JXP/+nb6hbt27duqeqzr/OqQsuWO2wRr5/90hPCILevRuTdq2N07UEDBEtIGrBFceY+nNRAvAHv/kgIV4UM+rjpdF2+Mnb78sPr/iavDV2ptz99avrj48cP0ke+MUgeXfEOPnK3a9L74d/IMPHzZTOP7hNPnfB1fLkq+/699a3f1/5got/84O/kqGv/az++hsefkH6PfNQbP9Kufaux338gUNGyf9c4I5d0lWGvfumXHjVzXLRlTfVX/eLt0fJ1ZfrNuCaL7v/O3u8Ku+OmyGD3nlHvtKpeatA08G2Bxw8iL5BvcrRH8Ey0Pro9OFVvoevbSmaC0VFRfK3f/u3aQKwDUKaAEyHlAUIwEsvvTS2pyEkDFobKOWwxAidOxXoyDGgYOCAK6RQnPYEnhXlCwI6dL45QHbSebeZ2QygGCyVlVX6gRTkVI+Ym07Wvns8gYw6FSD8IPYgyXADihWhHoNUHCRXXjFBLrtspTz6yEDX0ezv4xC/Kfeb4IEH3nbXrJHrrh0WPJ8KNOX2E1IQYuv7339Frr56knuOt4PXJwPKJFSGIVCeQaKtvcK920c695VH3fZDD78t3Vx5crxz5/4ye8HaIJHW0bEnN19KKyu8suLAkX1qFdjOLANxuYbbTwjAv//7v5fdu3d55RPr+bG2H8Tf3v3quhJ3jEaQ0UmkM6gzqhn8MuBXEiv5mccW/1Ru39T1prqsVMKLPKjSQd3NkWcsFfe787gIZX1C8g7RVu7+K9x+ZQxYT+FGERLPr83n0mINxyriuTYDYsVQEbu2qnavJ+wqXXz2Sb+8utYTj/4+bLt76T2r3XuH6KuWSrdtFnV1Lt+QqIeP4K4qbiHZUFmiyhXKFmU47VCiQgtZjwKd87wXVZQ3VeZ6HEU28Sk3ykyva/ju4qCsda0w2hQrZ/ZRtvn64dKi3I1YsEECf1gwoMwnj9zXCMZofk4F2ibuQbtEOjW1NcF4UaAMTCX5ZwpNyD7yF8pDW+KwK9uSisoGBBvbmbk5sn3XStm9Z3aMoFOLPd1OJSL3yZkrWdluO2+1JwIzcnM1n4mEZQdGaZKk9NmFri/GN8u3xHfJN6n7ajkDOAaUvDvpZYx908gfoN8i12l6yBAj8ohvcoC4ZhnIv20TF1IfIE+QRWyTrsk4rmef48gX/jVfLZMfpwddn9AU2gAZFL93GmmcOahP1Cv6UPadGaj7pmQLXXu2gWV9qoi9ZKD3PuSJSCbcqCzTNUQB5RkNyB3GuMir9i2nzxQnXN/nsBSWlrn+6an7SmcOI7HjE8qAynQmjFF/z63y/tSnPiVvvvm6PPLII8HzIEQAgpysyUEC70ywcjkk2VgJEXzJIrpGoLkGhRyEDIySgNdc/Sv57Gfflk6dVso9P8DicKKPTzxciIbIu9bC6ZCAIaIljitl8JiZMmLclAbHIW8aWQDe9pg/bvvdXp/g9t9tGCeNNsK1/l18zm1ffGM3GTq4b/05jt975+3y2Quu8QTgiFHj688Ncee+e/vX/fZdTwyRd95+3W1fKSMi7/WtUTPlq5dcKY/+CneeM+TJp+LkIPjuzwe7+jJVHu32pPzit8Nl5JixDc6DG370jAwdOqjBsYtuvFdeHzJJRoydIpdEjkeBHG1PoH+fSPzRLyHQnlZVtY5hTHOhoKBAPv3pTzcyHkqH1g9pAjAdUhZCBCCdw5BAaG2Ul1e4e52e2XJrWNW1JSoqKrzARikTOm+gPOiwI9SPH1c/zwh1Ou/MamcwRTyU1qQ3ZPBc6eVJuSHSy6Fr9+bX/QvB1gCE2IuSgJzzRFbn/v4YpBokIBaC3krQnW+KCNR0wudaG0b+kb9E8s/ifO2GN+Sii1bK3Xe/1eDaFqMFJGDXmCvNjgLy++NH+sjDj/aRRzv3q89/F/fOFyzbGCTRzhXsysmVIjc4R2kPUcHs6RAh19bAGm37zp31BGBmVqYnukoqqz3xB2HlCTcnH7CQw5qjoUI2ihPe9RBofC4OnSEMTniiEVLu1MoCzmsc5BOzuZF1WKQZGYhMQ/mAsscrhhwOuG3W1MNdKG5CWWuvzN2vpKrGuzOFIIS0g+yE1OO8J/pc3MpaoNuQijX79kmte/66/Qd8vkmXfywQ93IOgtTJ1kqXF+8G1LUd0TzVE26NSD+11OEfN6EoB1UJeKK+E05gGyUX74A01erPyiaeVvyYuvOLKtxRqlN2p56lree4nvyYgidqWW/WgkYERolK8gohwMCBc7wPoBNq4uk3BbsvbRT/3KO5a5jxHlqPLxmoRUGC9UIAxOU+8fp79kF7DUlN263kX5bszlwhWVGXnw1IuraCEYHzZE/GPNmVsVqyC7IkpwDXpGFCrSOBss4vLvXffui9tB8YAahEPN8r36MSgXyXcRgRx7drsHP0EZFJpthFXiEDogp4vlNkDfvERxlvxKCRgNwDWHxkCn1N5CTkmynwuTfXcG/SJC6zk9WKx+Rl8zKkZdCJF5Ay5MksW5CZPHf4mjTSSBZaX7Vdq/N1nrpt3xv/1H2deGrtevvD2SIAfRvtgGtRiD/6UnyXJseYGIaciQbkh01UCz3LuQY8UdAm0S+1/mRbgDaAfqH1EYF6rTi3rKf/5E/+RPr27SMPPvhg8DwIkX8AApD/0pLWWQuwpGi2PPH4OIcwsddSJK4RiIWfkX+PPjJCOnVaJRdfNFkuuWSFPHA/upCJHpCF5hY0kQi86aY35I5vvNbg2OkiRPI1hxDRAm578CcydCwWfNM9aTR89CT50T33+HNBAvDaB/xx23+qzyQZOfi3DeOk0Sa44QfPycDXfxHbv8q/l0su1nPRdwQB+OIvHq/fN3z+khvk0Sf7yOCBA/z+MwM+kO9f685deqeMfG+kP/bwMwNcWtPlpz/9ZYNrE9H/velyc2T/ti4vy4jRH3jrwmi8i2+6V94cCgHovp2Ecwb60e0RyHHaVwJ9d3QIBPorEIQ6lg9fmwyaC/n5+V4nlcgdpEPrhzQBmA4pC5dffrlcdtllsT0NDKpPl5hrCQ4cUKVB6NypoJ3Xj/wAInS+vQEFKYI50W0pnVIEdW2tdsoZFBFQ0qDkQCFk74J42UX4etZrefatW/NdB2+Aknhd+kvXbgPrybtkYQRgdN+7++w1RB55+C1P9nEPyD+INdyOQrJxXuMO8cRYc1aBqQIEZZT8Y9uTf93i5J+hZ8935LGujY+3FJRNtPyaQ4cjAV25PfyIEoAPP9rXuwLl+KNue8XabUHy7FzDntw82buvTlgzZf/hs2sROGn2Ypm/ZLl3/wkBuGn7Dk96QeIhU5ARNqsX+WCKVyNB4vtOfhw/Juu27JQ1m3e4jqMqsT7+GOuQuDKC7Y9j14DNOzNkxoIVvqOpxxoOqMOIx0Npi6wmr7ggsvX32PYWd14hrYQgeTricVgOuX3ccxpQEmFBCIjv4eLwzznIRsoAV58oo5GlKK3pFEOMRpUfRvpxz3rSr0moMh3FNtfZOjZRMo2A3OYc944rVpoqL30/5J3Z76pg11nw1iacGtE0VLljRKsSibo+IHGpFzwvZR2dgW9KfNoaYGQg5ckzkL7Vn8T7c/7AAdY8dAMR6p+7JlqPooBQDykNWwTIQ8NRwLEoWlJ2bQjqzsGDUgqxVpAr2blrJDvnbJF+zWG+ZGUvki3bV8ie7GzJc/2Mc4EILHP9LfsO2iP4ZlT2qaUf3zOyBqIB8N3Sz+P7pL9rhATbfM987/rdkgZxGn6DJiNIm/gmKyE5wP79WPCpZQ5pG6lHfpBzJh+QMSZPTQaSD8B15Ic8qOxFqa8WzDxfUzKkpSDvPC/yknXA7Z888XxNyZ800mgeWm+ov9RdI/+sfvMtcBwSywju9opUr63bHLj3CdcfsIkMyAhkB2XHdjQgL3TSAGuWhp/lXAJu5wtKy6SonLVpdZJGKF6qgHxEbiM/DchNJrRpnI4vOz/5yU/KO+/0l/vuuy94HiQSf4bc7Cm6Xdg6awF26zrCjf/DZN6ZoH6NwJh1H5aBEHC33fqyfPtbL3tC8IYb3pJLLlku3/rmG+6aidL50cHy5S/Pla98ZZF06zbCx//Rj7AWXOXj9eg+yh87E0Auhoi+phAiWgBE0du/fdFbkWEF9sv+kzzhwz7nPEYOjFxztz9m+z/vP0UGvZT8+m5ptB76j5spQ9+bLENiGDZmprz85I/8uUQC8Pmfxt/RgFHTZOS46fL0M7+RCy5/oJ4A/OxFj8q7742Wb/7sXXng+3fVx6deXPWd3j7NQcPGxlyA3hQ5f4W8NXyq3B3b7v3bUTJybNziEHyz52veBenAd96RL10Sd1UagulbQ0AHUVRWJqzrikcpkOfGTTVelxu+pjVBPxtZTqCvAvFngfaVdjh0XTJoLuTl5XkCMJE7SIfWD2kCMB1SFkIEIJ12Oot0DkOCoTXRknX8UGSitKisrKhXeiL0zkTItSVQwDAQ4jlYrwlFLc+D8oXnQOFjpF9TC7pmF5f6RoftvXtR/B+RXj11DcAnIOG6D5Au3dQlaLKA4IsSgMCnFyP5Oj/axxNq7N95x+tyzTVD5dFH3vJxbL1ArmcdwbYkAnv0aIL8c/kKxQfk7TEXN3SuJYiWVXPASjKRZGvv6Np1gLcEfLRzX3nk0b7SNUYC4hZ0R2aYNDsXkV1Q5AaNx7zbwhA51xbYmZEjW7btkH/4h3/wLhcysrKV+HKyggH8ASencXPnLT9OfuS3Ufp+/PFJJ1d0TSmOf/y/J925Y7Jw5XqZv3yteyYUph/5NdxUIWGDZFwVHZETXiFwwrvJzMovcmmeqYJALThQstG2kHfkN8o21o/jn/X3IJM4pwpnXf/PiC2Lj4sL2g1QEftXmFJYSTBLBxmLoskU7chOVXg0/0wolMkz15MXFO3I6WgwuW3rq4TSiULTbGi1pwr15JVCloYpdHhm0kPxRh54bo5RBuxTH0gbIoB4PEc0oMDnGVRxr2v1RAkD8tZQiX9CKiqqZfjwnfLWWztk6/Z8b42amE8D5Q1B13LLBHd/92/r+Z109/VwefGw/RgS79seQNnvzS+QfWXFUla+1RNtOUECrj0AEnCO7Ni1QLbt2iZZkJYBUq2jACtAvxag60+F3k17APWY71JJN6z84pM4kDt8y3yvRrIZSYdco58IKYEVrn6nfCcNvwPqH3KPNJTAIH2d9EF8rmOyBLJi7946nw/uQZ8UWck1dn9kHceRE3i04BqLb4Ft5Ad5QzaRf5VByJCGk01aCvLOvZF7EDHIJ/KArOO4yrk00kge1EfqJvUcIpxvy8gq6jt1nzpM/WLMlvh9tTecFQLwCDJCJ5QddbKGsrQJCvTLQv0NvmH1GhB+jnMJnvwrKZWcomKpdvXo7NQhnTCGLNZ+Z7xPzXvSPnHouo6DP/7jP5YhQwbLD394b/A8SCT+DPUEoEOI0GsJfvGLkW7sHybwWgtRIpBtLALZhvC76sqRnty767tMQB4tl126QL761ZXyla8skW5dR7r44wXS7s47X5R77mkdC0DQo8cYSST6mkKIaIni6X7vy/AEN44QPlELwJ59bb2/MKLXppFafO6SG2VkgsvWz15zT/17iL6PRAJw5PipMcL3Cun+9hQZPChGAPpzM2R4M+s5fr7TLXLbTVfIj18cKYPeetYf+9IVt9ff765e/WVQv9caXAN+9kT3RseaQn5xiZS7Piaeg3ILi2R3Tl5QXxQC1yJbUwn68aWlpfW6CdpWa3Ppz9BXD113KjQXcnNz/aR0+IN0SG1IE4DpkLIA+ZdIADIAQohABGKlFxIOrQUGCAiw0DnAOSX9Kr2igoGGnWMfoYcCIHpNewSdz7KyMl++lK3NuGawBOnHTI7QdYlAwZ8VsQKkbH7+s/c8QQcZB+nUravb9i47w6RUFJB3QAm/huc4BgFI2sR5rHNfufTScXLRRcvkwQde9+eNgDNrQI6xdiB56R0gzloLdu/Hezck/yAFQ/Gj6NlzkF8vMXSuJUgsr6aAhWQiydaeAYHaxZUp5B9EINtmCdjdle+W3ZnBzs65iN3ZeV7xiBUTbgZDJF0qMWPhClmycrX87af/Tv7iL/9Sxn7oOsTvT5ep85bWuxT6cPYiGT99nkxfsFzGTZ0r5bH17aYvXC4jP5wpE2bMl4ycAjl85KgsWrleFqxYJ9W1e2XOktWyeNUGb02IchZrwIMHD8n7Mxf6c/OWr5VF7vycpau93FFlWXhgnSxMue1lmStXlN+QcyiDULKhbEOpCyDVWAfQSDzIK+Kp4vuABwoN0lAlulrBQF5ZmxK9ryGan6bAtaTPvZHRyGsC7Y2BTrbmTWf7NZ+2WexB0KnyhfaLPIfjhxFPQwlU7s+zc9zKVifKxAlGystIPHsuyg0lnQ0aCDwjz6rkgk5WgQQgLqBcLQ+sQTtlyk4ZO3ar7Mwo8O5ZE/MahV8PKEkS0NyJmVXfybOiMGsdHIeoqCqTfXv3SHXVKikuXuKJtpwgAdce4PKWM1d2Z8yTzJxtkl1Q0IhY60iABCytoI/ZfhWcfI98Z/S3+Xb51pB/fIN8kwa+VbWcwSJQ3TgT16z0kKeqXLbvxWSOri/Itx2ViZw3Uo545CNuUa7fP/dVGYCMPez36bdyTyMC6X+rEvmEP2cyhW2upb9rMpy8NHwXLfm2NS75NVmH/CS/yDklHkLXpdHxEa3Xth89f3rgm7Hvz+o7gbrMN0M7Cqi3WufC6bQX4AK75RNtzgwmUygjQNnxzWONgMyIBmSDTjZiiQuua/9lerqgz1PpZJO1Q8XlFX5yXShuWwKZaf1HA3W8PbeRyeCP/uiPZPjwd+X73787eB5ESb8oogRgcfGsILGXDH71DBOpw6RdKhB1DerdfPYc5/fNPShxbrt1hHzj9n71x4w87B0jAlsTXbuOkhDhl4gQ0RIFBOCIsR/K/Z2f8PjunV/zpE4jF6BfvbUBufTGqJky8IXHIufTaAvc9YsB8txPujU63ue9GXLPDVc2eEeJBOD9T/5WRmA9OGKCfPeOm2TkmPfrz93y0/ek72u/qd9vDj2e6evvM3joKOl0iVr1sZ+IixOuOxVCeqGWYE9OnhyN6K1TBfQK9GMItMHIeAJtLv30qO48GTQXsrOz/aT0NAGY+pAmANMhZQHyL/EjptPO4B0BgiDB+iEkIFoDKDDofEaPHcf13v59nvRTy4umBReKBwZqDORC58821ERbFSSUKYGBJp1uHSyFr2sOuSVuYHVEr0XoDxgw23XqIiSe2+76SB9/LJGMSoS5++zZQ60GIavUmk+tAo1Yg+TjGCRgzx7v+HthTdflsX7+GOctrqanawlq+kPc9uBWQ8+Y5R/3sfX/gK35x/06XTJWrrqqT6NrDZBckFmhcy1BYnk2BW95mEC0tWfguhSLvwd+/KZ0c+UKGfhYFz0HGbg7NzfY2TlXUex9qh/1g3rkEW4IDx7eHyTtWhOjJs2WOQuXyKc//XfyZ3/+FzJ5xjxZsnqD9B/5vmzblSVT5i31JGF2fpHMXrJK3h4+3lu9cGzK3CWewJy3bI0MGjtZissqZPHqjf741PlLZeKMBVJVs1cOHDwkBcWlXkFRU1sng13c0ZPnyLY9We5eGz252FoEYEPEFbnsk7bKuOi2QY8lXtsUWq5Y0mfj3aIQRFmNosqsbkwBD5DfKJuJgzLlVPcj/8QjPnKfdpV7QFIml0/NG+RmNA1V0ofS0Pi0raroUZegGlfP015yngGDPaM9H89qFoE2EQhLH9ornoO8q8WNa3/310m5y09+WaWvI00/j+YJEhCloZF89WRfDLZ/1PUBGr7vjomjR/fL/n0ZUl25ymGlVFaskIKChQHirX0hN2++ZGTOl5171jjZktuIWOtIiFsBJvOttSX4JuJ9WL41++aMjODbBPTD9btUKz59FiXA+C6Jzz9tFGmizGVbv1l16anyTK9TxOUsaZIW8UxWAfrhfP/kj3twnm3LD8fIL31c7a8zIQEPFXEyEPAM5ENlq2vb3PvgWaxvb+Vh+UoW5J80TSa2dxeNaYQQf+dad9UdLnWD92l13Nof6qqebzzRJ9k6xHWkxzdBnaY959/qLPXXvgX9bsLptDdQFvRNo21qKmDpMzHO9zX8+1H5gQzge2Q7GihXZADnebct/dY7BvSZIPrKq6rr19Slb00ZtZdn5ttBDtvkCcB7ob6H4ncE/MEf/IG8995Iueuu7wbPgyjpF0WUAAQhcu9UGDZ0uBvrh4m6VANSL7oPwRddJ9DWBLR9UG89GCDyzgRduoRJvyhCRMsXHhkYJGxA/2cf9P9GAF718Mvy3Cv9HQb547rdX4aOmynD3x0Z2+/T6B5pdCy8OGKGXHdp+FxbIaQPail2ZeXKftfnpX1OJZgczIQ8a29tm0A/vSUGPc2FrKwsTwBeccUVsSPpkKqQJgDTIWWBRTwTCUAG+CglTIAwKEqllV1FRbkfkCnpp+49j7GeQCBuInAHR0ABETp/NsC6hmrVd6he+UFnm042z0fYv//01y6k855VVOK3Kbd58zbIU08O92QYpJuRTp27vFO/HQIEFiTagw+8KZ06rXF1Ab/1wzyMVIP0MwtAyDyuU+s+tQwkLmsDck6t/9R1KNdaWq1FAkKikRZpR8m/Jx5/1903btHXq9dAufjiOXLRxWMbXJ8IrABbw11pYrk2BfKbSLS1d0ACYgX4SOd+0hmyN3b8+RfGyK7s84sEBHnFJY1mc7FWYIi8aw2MmTJX5i9ZJp/+u7+X//PnfyG79uyR2ro6d3yOJ+fGuv+dmblepvA/YPSHnvTDEnBHRraTPx9LZU2t9IMw3J3lCcB3Rn0gfYZP8IThsePHvaJixfotsm7rTimvrHGDqCmyetM2wTpkvTs2YcaCFBGATcGUeG2hLNF7oFSkzTPCC5mdGDiGTKedQnmdzAx2ZDXKbrX6g4hTV516PrnnszRMWUNbgqImmXeBkpP2tays3Lfh3J9BAP/kCaU955khyLbu6zZuRVjsOzMzU/a4egcyMzNk9+49kpGRIfPnz5etW7bKtu3bZfHKVbJ6/XrZvn2bx9atm2XLlk2yefNG2bhxvWzYsE7WrVsja9askpWrVsjyFUtl6fLFsmjJQlm4eIHMXzhP5i2YK3Pnz5U33nhNFi5c4LFokWLx4oUeS5Ys8li6dLHHsmVLPJYvX+qxYsWyeqxcudxjlbsfWL16pcfEieN9PtauXe1BvsD69Ws9yCsg32DTpg0ePAvguQDPCLZt21KP7du3unutlB2uDDZvcOmvmS4b1r0vG9e/L5s3fiibN33o7jXR5Wusy8s4Wb1mvKxdN0HWrZ8oGza6eJs+kE2bJ8nmLZNk67Yprmynyo4d02Tnrumya/cM2ZMxSzIyZ0lm1hzJyp4bJO9aC9k589w95klm9krJKYQELGlErnUEYH1RVF7uv7uTbSJTkgH5gMBTxTl9bv2uaVuQs5z/yMkYJdggKIgD2RW9HkRJPv1XsB2HkXhRckVJfe5PHP6Ra0oyxq0RkRX0ySEnjTAhX5ZPIwI5RzzkTFxO6fMwhiBof/ikzwvxkWuA56IsyBvPl/xEDiVRbWIE/zxjOG4a7Qvan+Cda31Vsq9hvTXEj1s9P3zYjitIg7Ti7WK4/li9J67VWeq+kX/UZfveiNfR6hP90VQSgNFJOpSlkaeUISQ85UkZRgPlaue55tTfdUeEuoyvc/Iawo92B/KvzPWvWdM6fM3ZguYVuRslAekTcqwjWgN+4hOfkPHjx8q3v/2t4HkQJfmiyMma3GC/tGR2kORrCh9+mHq3n6eDHt1HCyRflAiMkoCsIwhZ2NpEYIj0iyJEtJwKUQLwhp+OkhHjZ5wCCS4p0+hQ4H2/O2xo8FxbIqQHOl201dqAUZeg1pchMKYoLy8LXpOI5gI6gX/8x3+UK6+8MnYkHVIV0gRgOqQsQAAmsvh0AhEYdAwJRgLi0iMkKE4XDMBQKpDuqSz9mgKKClOShM63BRggosSgnBjkGOnHs0EE6mxHnZ1JPCVUqxul0xLklZbLQTc4ZTsnp9B17NRCz0g60Lv3UOn2SJ/6/Sgg5IzI69a1v1x15RD51rde8sSaEWxK5imhaGQf1ne2bxZ+ACtArsMdJ8e5ln1Li2MK7tlyRMk/0sHaj23yFCX/DDzfqUhHb5XX5czXA+zdOzkSkPURo+RaRwEkIK5VH3J1CctJO/70r94LdnLOB2QXFMrxBHmFcmT/4bogkXe6gOibu3Cp/N3f/z9PAGbn5Mq+Awf88VUbt8m0Bcu8O1BIP6z++o6YKDkFxd4t6MIV66Rmb51s3L5b+o2cKLnu+OJV62XC9PmybO3merKQ9f6QJYePHJH9Lu0h46bIph17/NqBa7fs8C5E25YATD1MuaxWdUqIoVREbiO/rfNMMOIP5TLy+9QKQS0nZuOhDEOxgssrlInUE4sTvQblN4BYgnxas2a1LF++TObPnyfTpk2T999/XyZOnOj+wQQZN26sjBr1nnd5NHToYBk48B3p16+PvPXWm/Lb374qL730G/n1r5+XX/3qGb/9y1/+0uNXv/qVvPjiC/Lyyy/Jq6++4uOCV1/l/7fy5ptvyttvv+3Secul18+lO9BjwIABfr9v377Sv39/GTZsmL9+yJAhftb10Hfflb4DBsq7I0b4vE2YMN7ld4LP74cffiCTJn0oU6ZMlqlTp7jnmSrTZ0yXGQ6zZs2U2bNnydy5s2WOw/z5c10e3qgnABcsmO9BOYB58+Z6zJ3rvguHOXPcdQ6kYSBNMHPmDA/uA6ZPn+YxcOAAnwfyAyZPnuRBHgH5/eCD933e7Tn4Hz9+nAfPZxg7doyMGTNaRo8e5UFZkP6g/m/J268/LX3e/oW8/dbP5Y3XfypvOrzx+k/k1Vced++mmzz3fDd59rmu8syvusgzzzzm3k9n+cUvH5Wf/fxh+enPHpaf/OQheeqph+TJpx6QJ568X3o/fp9rs34oPXv+ULr3uEe6db/HH+/a7Qd+v0fPe/353r1/JI8/wTUP+Ot/+tMfy89cej//xSM+/aef7uzu11l+9WwXl4eu8vyvu8sLL/Rw9aKn/Oal3q6+9Jbf/Ka3qw9PyRtv/lTeevtn8laf5+QXT/9c+rl33H/gIBkweIgMGjJMhrw7XIYOHyHvjnxPRrw3WkaOHivvjRkno8eNl7ETJsq4iR/I+Pc/lIkfTpYPJk+RD6dOk0lTp8uU6TNl2szZMmP2HJkxZ67Mmjtf5sxfKPMWLpZ5i5bIgiVLZdHS5bJk+UpZumKVLFu1xl07VVatXS+r122QNRs2ybpNW2TD5q2yaet22bRth2zZsUu27dojO3ZnyI49mbIrM1v2ZOdKRm6+ZObl+zU8ot9cW4Pvs7S0xG2b7FEiwog+iDL+gVnh0gdHaY5CFiU7g3nIDs5xrVlIobRVIg0CTy2b2DbZxr6SJ2Y9RZtFPtTCkLQh+0jTiBYlWGxb1/ZiksShQ9rn5rqolSIgTdImHnKPCW/0gZsiA4081PTVOhBwPc+m8vLUZCDPRDlRXuQzFCeN9gJ9j9RFrXNqOWYkUhzaJhoZTXwj+6z+E0/JPyUF2dZr1VLWJulo30VnyBOPOsqY0cZsRv5xXEkqzQtpNM7/mSJel/EoAegvnGhwPhq/ZfDPeawhadeagPxjrUF9D+qCmG+O750yRQ5E+1D8U5a2hMeZPl97BPWLOlPhyoBJgpB/hW6MXlNXF/OMEL7ubEO/CUjwuEtQZChtBjK1I72r3//93/d9tjvvvCN4HkRJvnoUNrYABCGiL4R1a7CuG+8QJuHONiD3zNrPiD+2jQzkn/OevIu5Bb3ppmHSqdNK+eIXP5QLvjpCz7UAvXqOlRDxZwgRLadClABMI422Qkj/cyagfUDuphrIdNpdAv1sdBEWknEJ2lzYunWrJwCvuuqq2JF0SFVIE4DpkLIQIgD5+LFiQ3hgCUBAeDBIYkCPAjRRWCQLBg01NbVeAOk6AKefFvjoI6wAq/wgAwVtKE6qgBUf92bQSGAgpAobSL/wc9EJRcFBXFNwnA4Q3pkF2pAwCOvVE6JuWIyoi5NOXWNEXfSYkX/Eh0SDWIO4s33SgMDjOsg7jsehZJ5dY6Qja/ERF0AGEoe1AC1N/j3h6MnABAItCXCtkX9YHF500Ri54YbXguRfS9AqBKBDtHybQ5RY6yjAHejDj/aVB3/8licDzRUoePzJobIjM9zROR/AgtB73SDfvktcIh1sxbUCIfpmz18sf///lADMy8+Xuv0HZOzUubJ2606pqK6VmYtWytT5yzwBOGDUh1JSVimZeQUyevJsGTp+qif0IAsh+Bat3OCJQdb9m714pY9T5ddvUyUZitchY6fKZgjAjz6SdVt2yMQZ8+XI0XOHAFRlzRE/QYN27ciRuOuvaKDTTHkQR2dFJ6fIIW2zSKE9II1TzajeuXO7k2c3eOXFAw/cLw8++KDHQw89JI888oj7Brs62dlLnnrqSfnZz34iv/zlL+SZZ56W55571hN9zz//vLzyysuezHv99dc8idanz9vSrx+EXV95++235LXXfltP9EHw9e3bpx7EhdB7443XHd7w519//XV3zWueEOzTp089Mcj1L730krz44osx0vANj2d//YI88/wL8tLLL/s8AO4JjGhUsvEVD/ILICMNkJVYAPL/m9+8WA9IS/DCC7/24JkNzz//nAdlAV599WV59tlf1QMSNArKzRA9Hr3G0iLvlr4hem9geQKUyXPPPSM/feIR+flPHpKnf9nZ45e/eFSeefqx+v2f/vRhefLJB+XJp5LEkw8E8fgT93uij3/gScLe90nPXj+Snj1/JD163OuJwm7d7nF16AfSBXT5vpPh35fOj90tnTvfLY8++j2Hu1w9u0sefvi7/r9z5++5uvdt+eF9dzjc6erkt+SOO2502z+Ue390n/zg3h/KD+65V77/g3vk7u//QL7ncNfd35fvOdx1991y1/fulu/e9T357ve+J9+56y75znfvkm9/57se3/rOdxTf/o7ccec35Zvf+rbc+a1vyZ3f/JZ8w+1z7Bt33Cm3O9z2jW/I7d+4Q267/Rtyw403yq233S5fv+02+fqtt8otX79Vbr7l6x433XyLw81yw00xuLhfu+FGuf5rN8h113+tHje7OLfe+nW57bZb5fbbb3fPdId885t3yl13fUe+851ve/dh33N5Zh2hH/zgB3LvvffKD394r9x3349i3+UD8uMf800+7MrsEdcGdnbl2sWVb1dX1t2lV6+e7jvtLU888YT7Vp9y7/kn8vOf/8x/f7jbnzz5Q/e9x113mtxB1tCPNBLNyDaUyhwjnpEcxCMOxyHP2AdGHtqx6LZdyz/ySf8hOZTcU0IFpX5D0o88GjEYJVwsH5o3Vfbbc3CMf8A9kLN46MBbB5ML6f+SDs+gMlev5Rm5hjyTH66DjGGcgCt9U0jruoUQjqqctjaJa5C5SuCkXYG2P/C+IIghsg/4OsC7pj5S3wH1SseE8fiNYRN4lPjleuqokYmaBpNqOB6vv9yTuNRb6iBjN+JY3eUa2mv7Xri2Yf5PHycj2/QRsZ47FHHVeeioKw+3f/TYYQ/i2LOeDkgjkbhrNRyDmD3s+pC6jjDfKXoC3p/Js2h/SmUA5F9y/aeOBurifle3ikrLJLugyK/LXb23fRN/DaHfJH1WvgkjAun38r3Yt9be8bu/+7u+faVtD50HiSQfKCiYLvl5UxsdD5F9icjcM10e7z3Wje0bE2/tDawRCNEXtQJMtA7s2QMicLzr9/SRr3xljHzpSxPkkkuWu2Nhoq85YFkYIv9AiGhJI432iJDe50yRmV/g+jgNdbqpABOoTIdPe0z/hraZwPiiOU90zQW8Af3zP/+zXH311bEj6ZCqkCYA0yFlAQIw0YzXBACDaDqBCBCEBwMiI7laQtwx67KyssqTfgzkQ3HOBHRcEWrMNIYQDMVpDfDMdXW1vpNsygv+2aecQteEgDKEcKZuS/PLKrwin+1f/Wq0J8gg5SD4jHCCkOvabaD07qmWgRBoQIk/1vGDUOvj9wHxbRvSjn3iQMAB9o3UM3AcwlCvhehTC0AjEbvc+2t56vYn/XVKFiZPAvbqpesRch/SMnLy4osXy2WXMavtzFyL4gY0dPx08HiszJuCJy/d+4mSax0BrPn38KN95IEfv+XL3q8P6Mqtm6tXnP/F06Nke0a4o3O+ABK0xq+VqnLxmPsPEXotRXFpuWzeslX+9V//Vf76b/5GSkpK5PiJ41Jdi1L0sFc0sLYfln64BB02YZp3QfTxxydl/8GDUlpeKXv37fP7DPQ5t3fffm/1ByFY5uQyMsSUayjeKqqwotBjB1wa3EvPhwfVHQUoMpDhdHqV+FPlnwW2AUpolFlK3mHxdywpJQjv3a4zBQqKMivb0DWGXbt2eEIBq7/i4mLJycnxfvbz8nK91RBuOnHdUV5eKmVlJf4YKCkp9sjNzXHXFXnYMYPFLS4ujLnzzPCLeHOOtEgTkAb/RUWFUlBQ4M6VeeTm5vo80c4BFOw8X1FRkc8n92RiUE5OluQWFDpZkC2Frp7W1BAXhTxlUVMP2lDDvn17PXgnBtJiApKBPgOgH2Ewi0n6KGYhYmCf9xzqo4TKvvUAcbNXyks3SnnRIqksWSrVVaz91xg17jhrAeJmMye3fSA3b4HmKXe+bNs1QzZumyyZ2XPce14sRYWLpLBgkWRmrZCM3Cx1bxYBax2B7PxCj6y8AkVuvkdmDBk5eR57snM9tu/OkN1OfmKtB3ZmZHlgwefhzm/fvccD6z6wdeduDyz+DJu37/TAEtADq0CHjVu2eazbuFnWb94quzIyYvU7z31bOe47yJSMjD3etSskPG5cN2/e5F2+4g4WF7GrV6+SFSuWy7JlS2XJksXeMnXePKxR58js2WppOn26WpSigPzgA6x11WJ07NjR3lKX/WuvvcZbrSIT6EufPKlKcvqQKMmRO2xDRBgJxiAdJTuA3ICcAMgk4hDfCAvO2zWQHcgiIz/0ezHyTsk8+4YaIv496fejdZt/vh+OoRQmHt+h3keJSvISJQCMCLRnJD8QgPTT+Tdyz8hAuxZYMBKRZ0Kecg39ffJPHsnbSS+b1cLLiB2bDNjw+0zjbII6xHujjlJ3qbdKBDKG0feo7zJ8fVOw60iDukt61LX496Ik4/Hj+q1Qj2i/OE+gvhn5Z+Qh+bK6f6YgHQg9rOYg0NSFpmvToqRaBIeOQAZiWXf69Zf7KakYvsfpwPJ7xJUx5UM5Qf7hwYfyJfAN2zdP4LvmW+R8KJ8dG1rnauv21bv7xJ3+YScbTybR52uPQM4in/k+kKN8E3yver59P8/v/M7veM8Ot9xyc/A8SCT5QG7OFCksnN7oeEnxrCDpZygqnOXGwYztw4RbewUE38M/HiydOq2Qiy+aKpCAHDMi8NJLp3vS78EHBkqPHqOlV0+1DrzyymFy8cWL5P77meAdJv0S0aPHGEkTgGl0ZIT0Pa0BltA57PrctPOpBH122mjaZgL9Huv70EcvKysNXtdc2L17t/zLv/xLmgBsg5AmANMhZaFTp06NzHijQgDhgfKRgbcN6ukQIkD4j8aNgnWGEDqQXCgLQnFaC3TscD3CgCQV97IOsQlQ7oOSsrnZE81BlSiq1FAlSzjeqXDMXbsnZgU4evQCT5JB0JibTgNWbpBuPR7r5/aVhIOMglj75p395dLLVsj112EBaC41B3oikf8oSNeuIz3IOCX93vVWeZdfNtx1HlfLD+99qT4vvXoMlkl/fqUs+9MrpNfDr7vjyZCAQ+Taa4fJt7/1K/nmN3/t0+IY6bHt8+jS5Vj4+uTRmgQg6BUhX4G3toyed0gk2DoKurh33M29gwd//LZHZ3cMV6ycGz5qbrCTc75hV3ZOg04dM7FDxF6yQIGbmblH/uM//l3+5m/+xnfWTrqB+Mcfq5slyJaJMxb4Nf+wCtydlevOozA+Hovzsf9X91J6HWAbpdn//u/JBKWbHdM4moaSh/E4HQWqhEFJg7KYNgKFFW2XyXIC5ci+KalREDYk/pp6dj1HPJSOaumiFiiqIKNtSqbcTnjyASs/1o+zNHj31KFwGvF7e+WaV1ae6l5qdW7unlCW0/6E4pGuWVSgNOXZUAbxTx8gruD7qF45T5nR/tbU7ZPC8kqp2bffX9s4/XMPvKfa2jIpKlwtVRUrYkSfe5cJxJ8BArC8bLnk5S0IknFnAwUFizwJuDtztsvXfH+MbY5lZM+RrJx5kp+/UHZnrJDM3Cyv8IySgB0BhaVlkQkP4XeZCmD9duedd3oi/sABtZxBUc73QX8S+WMEIH1DIzA4xzHiQU5wDFmjII6SdkrYWd9QSQeg91dZ31IkPgM4eTJK1GgcZAh5QF6Qb2CEIM9khADguXkOk8UQgAD5gTziWs5zLXEpF5M1/HOcMkDmEB9yAXd1yFvLA+Qi8o1jmm/LazzPabQVtMytPeHdUpd1DKn9pGhdOlNE6y71kntQV6iD1CfqjratyAD9BvnGOEY88kY71nS72zLQ76IPeOiIkmctAYQh7kFD6SYDIxxbCxCAjDkpU/ocfKuUG98kwcrYvlf2KVMmFpx7390JOeLKAJeftINY/e11cohz9M8bx+8YoM3g24i6BAXaH26/Fo18r1gA4gL+xhtvCMYBiSQfCLn/NISIP4N6OAqTbO0dDz7QVy65ZJlccvFYiVoAQgZecslMf+6xzniUYg3B8cL6gBdfMlk6dVol993XT0JkX1Po3n20pAnANDoqQnqe1sT+WH8j1WDCLbKdQL+a8bwFdPWMIaLxmws7d+70BOA111wTO5IOqQppAjAdUhZORQAasD5g8GSDeTr+DJwYxHMeFxJ0GktLy/z/8ePN+xdubVRXq5kzxFzofEvAYJV0eEZTFDNwxRrClAqh61oCM8vG+iF0PlkUlmMFeFAyM/JdB26Y63ANjRF8cRIKQAJ6Ui5GDkKmQfhBSt3xjeGuo9evnszzZKE7nwgINyPjujz2lsPrsXN6v+/f/RtXlyAbB3tC8McPvaHX9R4mXZ6MuwJV8q9p8u6xx/rIpZeukAsvXCudLpnhCUdcffrrXVo9e3K/8LUtBQRglKBrDZwqPe9GM0KsdTSYG1DeCYQg75jjEz5cEuzgnI/IKSxqICeY1R0i+E4FOmUZGbvl3//93+Wv//qvnRwubTCgPeZkFRZ6RWUVsrcOBQTKh3NN2dIymEKRckcpjPIChTMynPYrGpDvKP1QZulaWUrcNa+U1OO0eSg1UWBXV6tFC2nEZ7uf6j3oeeJv3LjBfUOPydKlS31ezbollMZJd4xnwzqTGedFZeVSvXevn3mOAscUoE2Bcqh1dQbFTnytl8R4pKGuUlH4qWL0gJ8VTv508o+58NOZhPQPSA9U1tRKUXmllFbVSp27ztxhkffG9+rYQDFWXV0oxUWrpapyha2uJRkAAP/0SURBVCf3lPxrmgA0lJUuE6zucnKVcDu7mO8JvsLCRZLv8pSVM1e2754hO/bM9JaAHOM8Vou7MlbI7uyYJWBHIgJdXivdwFcV621XFxlg33rrrb4PyXdD3xmSzPrT/HOc70y/OXVlyDYyTIkTnSxGenzjBvtW2/J5GkLvTV7IH/lU4mW/lxnICp6LyQJG6PG8yFkl8/Y3IPP0OgX9bSUcsOjluc26KG5lSNqkozJ8vycTTXFtxCDlyHcaIkXPXrmdH6Atow7wDqnHbCuZkOqy1wkv1A3qCHWMNpp6YkQV3xxjWOqpEu86KbO18uX7IGdAxEEe2jffUniyLpDm6YLnQFnJ92Xv0foAfIv2bRr4bukfhfLW0XHIPVtpZZVvT8pcn0jdoXLu3JAlyEu+C5OjQC0526drZb7Z3/u93/PrQ19//XXBODxTiOTLzZ4cPA5KS2YHyb+f/7SvhIi1jgjW6wOJRCDbvXqOk06dlnmPS927vSchgi8ZJFoChoiWNNJojwjpd1objOFp51MN5Lfpngn0h2i36fvQBzLPGaC5sGPHDu+V6tprr40dSYdUhTQBmA4pC5dccklSBCDAEs4G2wRzDVpYWOQH69G4H5/8yMXQgTr7RxNmF8RnK6vCQGcwh912JQOuJ28M7kLnm4N2Dg97F6UoEHgmAmmhuLFBTPQaUxIzYOTe0XOnBgrDKj9oYhZGOE5yoLz25BfL/rq9ruOm6/RhdQYp06srVn1KtnGc9QAh03SdQHXfCVlopB6EDlZ+/loXj2OQdZaugfiXXDLDdQyXS5cuxFXXnIBzjzz8lr+O/S6P9fP34Do7D0hf88Z9GgK3n5CITz2p6wZiNfjkE8N9mmqF2Pia00XXFBCAyQC3monEWkcBloCU2/0PvSmPdO7r3689z4jR84IdnPMVkDTR7/Xgkf1Boq8pIHf27Nkl//Ef/+EJwIqKsvoBLTAlpq6LdD4rMuPKXNoT5LIqk1WxF1cca0D2osQywgplFTJdFThNlaMet/RtljQynHYDBQPvuOnro4AE0HTohK9Zs1a6d+/m3Q02n4aSclXumoKSUk/AGAmDdRPHDx1RJc3JZvKBUtwU5fzz/Koc55qG13E/2nyUfaaIt+u0vVULAEL9YMKVR7UrF5RkRRVVUgpBShm5stN8NZ23jgTeYW1NoZQUK/mnLj9XSmXpMo8Q6ZeIyooVrg+1WHLagTtQyD1IPiwT2cbyb+eembIna7ZkZM2R3Lz5/lxW9jzZtGWh7MrOdHWvJEy2tUPwrRSWlXkFbuh9pgJYwOBSl7UHUaryLfGNGBlmRBbHOMe3iYzR/rAp/+2bae/fTTyPyBOeg/4z4wNkJPKCfjpywkgDIz55do2H3GYNcnXxy7/Jc9JAphO3ISGoFoLR9JDvxNNrNV1Lg2OavhGrDUlVa0uaKu84kZhGU6CMKH8lgLXNAcm3kWcGq3vUE945lqHUP+oIoI4YIUidse+uNfPGsx45dihIqCULiLcTH5kcSAZKxB89fnqWhyGwZiGeLcrK1BsQZWfyy2QY/8gxK1td7kPzE85nB4OXCcdl774639eiz1Xu+kHoNuzcuQLqD7LSyD9D475i42vPBtDBfOITn/Duua+55upG55FB9NcTCb7CgumSl9t4/b8oEsm//v3Qp4TJtI4M1uyD8DMiEBKwW9eRcsklS+Tii2f6c6wh2DtmERgi+ppDlAQMES31uPZBGTl+Zv1+5xdGuf135RV37J23flN//MmnX2mEqy7Tc9HrwTVPDffHQojGO9fx+Uu+1qjMrr1CzzVVFvc//hv54oUNjyXG/cKlNzYo0yg+d0HDa0+Jy+6Qvi//pMGxL1xzt/QbPsWn99obfeRzsePXPdxP7ro9Hq859OoXzt/I4W8F4xtCep1UIKew0MvdVINxBQYutNME+kebNm3yS33QfuPxj3jNhe3bt8u//du/yXXXXRc7kg6pCmkCMB1SFiAAE/34JgqMKFiTh0EdigyCzaSEPIvGW7RyvfT+9Vvy1Ev9vJXKe5NmencoIz6YIX2HT5C+IyfKiPdnyAknfIaMmyLdn31dXn5npGzasUdKyk/Pis/W1sPUOXQ+CjqFuFDSdQkP+WcgMFDEXRNKm9B1XuHnBpKsxcW6SID9UNw4YopCFw9CkVkW7FOGlF9T90oW+Tv3+AFizx62tp+5+Iyv++ct8dy/EX4G9iHmINfYt7gc53olx3TdwDgGy2Od+8oDDyj5Y9dFSUIsAElTCbz4/Yj306dGyk+e0nuzbp6RYoB7Yk1I3J49Bsi997wpnTqtlOuvHyQ9PSl5CvQeLFdcMUHuuOP58PkEtLYL0JYgkVjraMD95/0PviGdXV348cN9XD1ifcD+Mnn6imAH53wFRA3yxr5X1gfcf6guSPglgut2794pn/nMZ+Sv/uqvGhGAaaC4VZenKPCY5Y9ctdnpKKZ0IooG5DyKYeKh4EDBzDvRtJpSaHBciUUU0yjAUIbwjzLaFMjhaxOh90CJopaDSiBu2bJFnnjicVmzZlVCfIUppA8cPCCFpeVe+eSJvwRyg+MFJWXeyonnjCuzG6eJ8pu2SJU7kJhqvciz2HWAfVX66Gx/BgwogoiLgpVtypPzVsaUO/uUT5VLv7Si0lsEFlVWSXWdu48rM5+vJvLWEUC51O0tksqKdeKt/erX+1spFUWLpLxgoR5PIPwawV1XVbHSW96d9TUB/f3nC1aJkH1YAEIIlhQvkcwsyMBZ7py6CmV/y7bFsjs7u8OQgPaNYDGrbnNTCdxV6nfOgBsLQPqb9J+tv8k/xB/yCvnV8Qi/U0Hzz7dihAzy2YhQ+r/ICsA2QL5AyqCw1XimcKYfDVGobh1N1vNP+XGdEREWTBYZ6YNMMqLV0tD7IMPi7kS5h05K1Dab51B5CMGhbrRtWxGXl1E0LIvzC7St9l5oN2kvQvFSAWuzIKKoS3x//Fv9oB7QfpM/i6PkXzi90wV150wJQACZ17y8UlnBGPsYZJ27p641GE4vaRw7KAcOYaGrLsD5ZviOKEODfWdmFUh58r7j/aqOj5OubKm/9Kt8W+dQVQMR2vp1pj2Atsj6uYmweqAyuX3IOGTNH/zBH8iSJYvkyiuvrD9OHUSek2fynkju5edO9SRg4vEoomsBTp0ywpNl5yog/Xp0Hy3RNQE5hlWg7UMEQhaGSL5ToUfPsdIcARgiaJoiAENxv351/JzFA5/vdINceOVNDXF7j0bxzjcMGjeznkxrqiyeGzRVvnRRw2PJlttP35pQn34ivnTZjQ3ex+vvTpfPc64RAXiljBg/uT6dL1xyhwwfMcRvQwAOHjFR3hk2MRL/Crnoodfkmsg+gADslHAsGYR0OqnC7pw8384gt1IN7rNt2zZZv359/SRmXHvSlqMDby5wHV6prr/++tiRdEhVSBOA6ZCycPHFF7eIAAQMjOkcWrBBABaB0XjDJkyV7IIi6fLMb2X0pFn+GAtm93MCu//I973rOjppW3ZmyIIV6+S1QaPPiABk0EFeUGaGznMvCEzyaUoYgAIT60ZTBoeuQ0HA+i1G+kUBGRi6jvSU9NP1AlVRHD/PPQm4VYsebylyN2/17t8GDZrpiTMIPIg/CDYj/rrHCLkoGQfxB1nHeU/GJaxflywg7Ujb38elaaQf/xznHnbPzo++I1/84kyHqdLlsbe9S1JIQIhGXHtaHslPp07D5eab+sv//M9b8v3vv+rSH3xKdO78lqvTq+SCC5jNFo4TxdkkAHneELHWkYDl330PviGPdu7n3YJ27fqOPzZ/8XrZmRnu5JyPYMHn0oqK+kEpSGZ9QOLv2rVD/vM//1P+8i//0smucn8sDRSsSvwx05z2CBmNctfao8SAgioeT8mx5hUYep72js4x8hpZrZYELVnjT8H9uIa0TJmCwpnJILt375Inn3xSVq5cnnCd5uGIa0vKXKcc17KJxF8ItLsQHZUur00/q+6jzEGRbopxlKGqBMdSSdfV4pgRfCj5yDfXmpKbdpXnQaGOEp9g7wGF4UF3D9rlsopKyS+t8Khy96RNtDR0ncoOAlf3amuLpKJ8jVRXNSb5KgoXSVneAredBAHogNvQivLlnnzLDhFzbYkYCQjJtydzjuzKmCVbdkyTbbtm+HUA8/IXeLKSOJlZc2XztqWyOzsnWA/bI/h+cLlzBMuN0LttBVCnTS4dP37Cfxtf+9rX/D6Bb8MU5Xxf7UmZmkpQLgAFs/a7VfEASUSZGFFnJAMyae9eIx90XVZbx5Z0aEeZQMea45Qtspl0STNKClqZ27YFO8b9eB9GDNa5cQrpWJr8JxKF5Ac5yfuDbOJangt5q+ShWnAaeZlYBiF8/LFBnzERifFDdSbxfm2P+Jp/NgmEMmmr+k258B70fRzxpDvtl71v2ifaO963kZO8Ky3PcJqnC18/W4EAPHTUlSEkYOAewK81ePxIjPRzbXfC9S2Gy/PBQ67PU+v6Ka7fY+SpBcrRAuXJt4KMU5JfyfNUlOfZgK9Prv4Wl1VItut/0a/a7+r0ufJ8idA+qlr/GXHGf01Nrev/ar+VfjCykPccSqOtwWTuP/zDP5Tly5fKpZde6o7pxLWGfe39jcg9v/5fYcNjIUD+lRbPlp49RkmIODvXAOmn6/+pK9AQEWgWgyGirzlgPRgiWsDnLrxGfvrae55geunXT3vSRwnA9+R1dyxKAHpcfLePe3WnK/0+24YG8UL42qPJxTtH8YXLvyeDBvSr36csrrrpm9Lp8usbxHs+RQRgIoaPn6HbiQTgFXfJ27/uFt93GBy7f8gC8Nof/Mzn7/rIMdARCEADExRNT5RKIDuR9fSFsOqjv53YRw6FrVu3pgnANgppAjAdUhYgABMX8gwJikQwYGJglRjoaHFuxYYtsnTtRhn5wQypcQN4LABZk+C3g0e7wQSDi0MydNwU+cilNWjMZCl3HUrcl50JAQgY2DEg0VnDKuAYsNNhRcgxcGGwrwN6lKNh0u/o0UN+1mhxcZj0SwQdULsWgQrJiFKUsoimGwXnGKCqcjUcJxlUumepc53bnTuz5akn4+41jYjr5l2Bxkk4tpXwU5IwSuZBTHXrNlB69mxIBhqp2BQ0rYE+feIaKci+EYxsP/JwH/nv/35XPve5t+UrX8HXPOv7qcVhlPx79BGIvEXypS/1d3lpmdtPtSIMn0sEayOGjrcVIEBDxFpHQhdXv5T8G+DdzJo70OVrtgY7N+c7UEJHv9/m3IIiv3bu3C7/9V//5QnAqiolEc9PxBUuKBRR3Jmy1xTI0WDKPhSBKCuU5EqG+FMlKnGR5RB/tGsogFFqoiDR65NVAKmiGsUY7Y6mFXWlpFaeP/nJU16BYdfwTxuxd9++mLvPokZkxqmQU1Ak+e5aBhSqhI2nHd028o9/2knAtoFypN0kQPLRpsbTUWW0r8sHcY261yt9Uf4ymLD3QhqUQU1tjZRVVklBWYUUlldKlesfoGCL56l9g3e2t7ZQystWBck/UFm2TCqKl7jt5AhAAAnImoAQazkhYq4tAdGXp5aAe7Lm+DUAcQeKReC2XdPd/lxPAmIlmJE5V3buWSfZBYXBOtjeAAGY5/p1qsQNv+PTh34T9P34DpBL9PHy8vLkxhtvrP+26PNZH/VcVSQ3B54ZIN+QqUasIYOQG8ga5AXyAyhRo7KFeBA8lJ3Jnnh66vpTJykwaaPG98WNaDxSL+P4jvU+dg/kVGIbwnHywf25hnen6etECfJEO0TawKwSeR7yyjb51WMGPW7gfBzmptS1/weAuk1VktGQSDYa0QjC5R1HMnWNOIbQ+VODPFJOgG3eTSheKkBZUGa8K94B2wTrDyghqe0a7ZXVo1BaZwrWGjVrvCDR1gIoCdiwneR961p/3OPAGd/Hr1V9aJ/UurFxeQXeavb5b8CCfSOAb4ey5duinA8fjr/vVJVn20JJJMbWuPyk3aAvtd/Vmbasz20NdCINiT+1+EPOII/sHKA/qx6Mwmm1FZhs80d/9EeyatUKr9MiP8hMyyvfOfESib2crKbX/4sCAvCVl9+WEFl2LgNLQNx+GvH3WOd35YILhsh3vt1XWBPwjjvGyQP3u/F+52HSq1fyVoEhogUMGD9Tho8cL10f/5W867YH9esTIwCV1EskAF8eOk369x3hz914w43+OpAMQfWlbz+RVLxzEV+69nvu2ac1ONZUWQxxx7922bXy2U5f93EMobiJeHbAh0kRgJd9p7e88uTDuh+wAHx3/FT5QsyV6EU3PiCD+mg9gAD86VOPy48efdzv3/HMKHnj9TfllWGTGxGAdz6qdUPrx4z67a6P/7xBvESEdDhtgXw3RtE+XWpBO4f7T5swxT9GLc2FzZs3+2VpmNSYDqkNaQIwHVIWTpcANECsRQcIBAYNDK6GjJvq4uiAbM2WHf6/wnXGhjphPvz96X59INLALejzbw+T594aKqs2bj0jApDOHqGsrNR1/rDqU4sQBvvs26y10LVR8Fwhoq8p4NrTrmVQTj6i6TUFM7VGuRw6fyocqnWdc9fRLa2iM14jvXqqC07ItKhrTwNkHMQgJFv37gO9BVwXF69rt4HSwx1jPT+u4b9zF11DEJyKADQo+aauQiEEjfhjnzTYfurJ4XLppXQkZ8u997zh6t9kuf++1/w58ty71zBPZN73o/7SrWt/tz84ZTibFoAG8pBIqp0T6NJfVm/YEezcpJEjRaXqzpPvGEVoUwTgjh3b5L//+7/lL/7iL5xcqfTHzh+gaFFFjM4uj68nRUfVSCkLppgyJbsqUs39mKYVvo9CFciHfBtmyg+UtKdP/MVdk5rCBGUK7zuaDgTgz372U+/CyK5D0YTrTNxNoXwKkRnJgGtBsWujSBOX3Ja/eF6tfLGmYZ2tuEKb/KI4NYU5/0aGco22RZqGKeFRuFBuqjjSNb9McUhavDvOM/GnMEYEVtbudW1ZMmsxni2QH4jcUqnE8q8F5F6ywBVoUdFiaU8kYLHLT1bOXMl0yC9Y6C0At+2c7v9xB0pes7IXSXb+dldXW05Snw1ApkNCa71trXpmFr4Q5OoS10h/+pMQgPY9JX7/5wdUrjEhEPKVfeTFEddHr6jW9dkoG4gw/lFGUIbIC5MfbHPcZBNyJk4G6j1I04B8os+P7N2yY4/szMjxcguPHFxvxB33410hl5RUU+swYHkwohCYLDNY29MUyH9FVa1k5RW6tMmnylOg94lPuuD5EkG+yB+gnKysNP9GGupzILspF+IQn/Ix8GxRMBaijAB5sHEF7ym6HX2HzYEyJ13uy7NQ1vFrWwdYuzXMk0HrF/ekzKy87B1Yu0O+rDwbp9G6oPxawwLQAMGH5wjcyLM2IOTi4Vaw+IP4239QiT+W0mAsyTdDnaLuRus8+5Svfqf7fb3SvoBOcuKZQ2XRcUBdPu7dlNfs3St5MffW9MUOuuekjje+5twA3w/vlcnd9H2ZPIGctD4Z5yF4tU1TEpB4yBuNE0431WDCzSc/+UlZt26NXHDBBb5O2mQ76qjGO9GA1CssnC65OVMaHAuBeBCAvXuNlRBJdj7AiMBbbhkqnTqtkisunyFXXz3Mb3/5y0Pkc58bKl/96iTp1TM5EjBEtACIpVdefM6TRi8Pmy7D3x0edAH65a99XwaMmi4j3hvl4171jfv9tQ9+/476dCzNZ17qK88G8ELf0T4e2/fdc1d9/HMdPZ8fKO8Oc+8s4XiI1Lvwloek74s/kxEjBjU4Ho37xHN9GpWtYfCYGf7/Jz9puKZfQ1zjrf++aPuX3eHT9+/mET32uU63yEsDJvpjT/VWsg80tQbgS0MbE4BRjBw/PXg8hJDupq2wJ7ctXIIiP+krHpCysjIpLS31Fn7NBdYMhAC84YYbYkfSIVUhTQCmQ8oCBOC1114b29MQFhJNgw4jnf9ooFP45rBxnth7/u2hMnbqXL949pS5SxoAN6CWDh3IzTsyTpsAZKDPfRmkEMiTKnDV+iF0TVNgFlxRUVGQ7GsKKHXsejrQ0fSaAkKXARWd1dD5U6Fi124/eM8uKvWDsMmT1ngiTa3wGq6/p8QeFnIQgAP9fojEM/To4eL2UkvAZAlAD5cu6UNEGtlo91drxHfloQffkEce7it3ffdtueSS1XLzTX3k0Uf6yMM/7iOXXbbYdSzfkksvXS633Py26zAOThkgQXHFGTrXloAsC5JoHRyPPNI3bQnYDHANWuvkon3PiW5BGbhu375VPvvZz8qf//mfuwHt+UIAqkIRmYrCwUgpFEwoTE0hZYFtlKko9kypi7VEXNHelNJGj9t9IKVoMwCKD45pGvG4yQK5jEIW2W7pqcU55xumtWfPLvn5z38mCxcu8O6cWWuG2ebJuvxMBqSD5RPEB5NGUKQ2VGbpNvUQBQpKZRRAzO5HecqzoDwl0LaashmY8pk2yNpa2nN9d0rCojQ0RT7vjzRJj2srqqq8W0bWCayoqZV9bkCiRCV5alm5pwbkwdWRQ6VSW7NBTk3+cf50CMKVUl623JNrOSFS7iwAK7+iwsXe4g9LwD2Zs71b0Izsue78fL9GYK4nLJdIVu72evezoTrYXuC/haISv6Zm6yh01VUwfWEG0/a98O3wrUAA0s+mv8e30T7qdNvCk0NOJs5ZskrWb90px50cxK1lfnGpjHPjg7KKKicbkAtK3B12suSAkw2UJ7I9TkKoW2HaASN6kDNKYqm8V5eZEBdMBjkqdU72rtqwVTZs2+WvM7KLf84js5QkU8LssEuTdFFs8x5J/6i7F/GMPGKfe+kagORHrQORaYD3/rE7Tr45v2VXpkyeu1T2Hzzk85XYfhEvmaBloOAaS99AnoxcDIHntzzGoc/mn909K9DyiJOFcUCiGcwCUQlEvgElg7Q95b8167ova1d2PCfvuOF5XXOT92N1g3gEa2sA53k2u6ZhGq0LbwHorfMaEm6Qd1jzeRIv4VxzUBef8e3E8y3FwSMHZN8B1+eJEX70VeinUOfpC+m4VF1/U5aUKceJy3tW5aH2CyhX6kOoHDoOqA8nPNFXWl6h7Riu1F1/TJ/tXJbbsXUOXZ8PEhigxwh9w9rW6aQ2JQFx/64eNqLx2gr0Mf/kT/5ENm5cL1/+8pe8zod8xclLjRcl9grypklB/rQGx5rCb1/tLyFi7HwD7ju7dX1PsAZk//bbnpZHHxkqF1ywRr7yleHea9MNN7wkj/ceLyHizxAiWsCXrv5OPfkDLnTHmloDsM9vX6zfvueJV2XYuBkyYsw0ebzzI/K5C9QlKBgeSa8pPNntgfr45zIuu+8NueKSeNlEES0zA2UDMdez7yT53jUNj0fjRfHDFyfKdYHjTWGES+v6KyLHGlkANofwsyQSgDzbqRC9PoqQ3qatUX2a+uGWgP55RkaGb/tXrVrl2/ymwsaNG/2yNExqTIfUhjQBmA4pCxdddJFcd911sT0NdORCAqI5MPCis2WDWAYDDAzicVSxeGpoRy18riEYdNLRY5BiBCT/lg9m+YauSxaYQYeIvqYQteLj2VGgRtMLgWc1BasOqMLxmsIxr1A+JrvyinynvKZmnyfdsLiDdDPXn0bERS0Ag+RdBKzNh3Ua2y0iAGMwS0CIPyz7jIjs8lhf6dRpuessLpAnn8RacZBccsk0d2yF/OiHr7jtJXLLzS/Ld7/zprtvai30IP+692iZi9FUAMvJEIF2LuDHD/eR9Vt3Bzs2aSj25ObLYe9KR79r3DkZAbht2xb53Oc+J1/4wuclLy/HHztXQScUIMsgjVA2IUuR68jIqNKUwP7Ro7quHnJflY9KQGmaTSlsVNFDG0L6yGDWqIOoQ24rURdXHCQPlKxM7Djo2wOUEOoeq/mZ8RCAv/jFL2TevHneXadZ7YXIizOBpVlQWiZVtXu9682TTZQRbTH55jlQ/FH+tKsoBFH48U5Uma5KZfZRjPMe6EPo+1ALHdLhHfE+ieMVuO7dqcJaXewx8KisqvZr7WAVWFJVI3vdMZSorUPSnB6s73L4MOTfRk/Shcm7OCrLlrfYBaihyl1TXLTEk2s5AUKuzZEzz5N/rP8H8bdrzyzvBhSrQL+fMTtGWLIm4ALZvntLByEBi7xVR1RBeHrge1CLVvtO+OYB3wrHiooK5Wtfu74+fuM0zn14AtDJmwnT58uytZv9t4/8znZ9V9YELyguk7LKalm9abssWrXBryHMZAjKL7+oRJa7a5av2+zeWZWTCSckr6jUxcmVHRk5snClrjmMDKmqqfVE3/L1W2RXVq5s3pnhycWN23fLtt1ZPq2N7jzLECD/tmdkS0FJmbdM3LRzj2Tk5MvKDVv9ddx/3/4DsnVXpixy91i9aZtUuXaC52DyIvfh3jv2ZHsyWfv9NlnloBS6dJeu2SQrXF7mLVsj789cIDXuun0uDmkuXr3R54u0eM7dWXmeKGQiJGWUnV/oZW2lu+fazTtk1cZt7rosd9/dPl/IXAUyirazoUW8hWi7yXYiuM7kOvng38BYTkkztUbkWPy+5ipayUHikQ7fFBNw7L23Rp2H/Dtw8JAnjPl+cc2o6wDT5qrrQt7BR7E2hbaKZ2ObfJJ33gn5RJ6rXFfYPaLHvKVhwrFGcWLHEo/bseMnXPkdjRF3R1z9cGC7sKxU1m3d4S3ysRDkuOHQkXh8g51LTEvja5pRYq9ZeJekSvxV10D0aB9l/z6dyGOg/WZsDQHPd0U8JYfU6gtiCMKcd077TbseffaOCOoFLteLSst9+4AbNr5NJcHC15w7OOH7bXgzos/HP21a+NvVbxx5Z9aiWo9q/Xev9aDt2rl9+/bKn/7pn8qWLZvcOOkL9XU68b1FST3W/ytMYv2//Lxp8sTj4x3CpNj5CFv/z9YDfPjHA+XLX37WWwR+4/b+wnqBPbqPlt5NEIEhoqUBLrhOftj7tzJszHRPNr0zaKTccvu3A3GvEwikkWOnyIu/fUd+/dogGTp2howcN10+3yiugvTuvzl87nxBjxeHy8ChY+T5V96RF1yZDXNldtedkfK94BoZ6srpO7fG1wPsM3K6fP1rN/vt1iAAr72zs0tnulx0YcK5JgjAR14eJ2++0VcuveJrfv/uzs/KiHFT4paDEYQtAK+Ubz7whAwaOdXnf9jID+See3+UEKcxQvqaswHaI/QV2ndpXZAuehP6SMh1iMDmwoYNGzwBeNNNN8WOpEOqQpoATIeUhRABSGeeGV0hQXEqMCBg5hiDLgaCp5tOU0BQ0dmj08mgjsA/+5CBRgoSkrXCawp0hkNEX1OAMIxeH3ULmgjLpw6k9DlwBxqK2xSOQRjEGoQ9BUX+v7S0RO6/b4A8+kg/11HD6m6YJ9Eg/SDfIP6SIf8MrJHH/+kQgAa93zBv/QcZSD5+eO9b8uOH+vltyMEHH3hbvvqVF+Saq+1+EIb4lccKcbC7brDrOKYGkJxKmp5d4II1RKCdC+jcub/syMwOdmzSiIN1tIwsAgxat27dLJ///Ofl//yf/+PkBbK14eC340NJP7Z5duQiigQUSrQjKPEI9k9AuYfiiUG+Kt7NnVcySgcl/lDS0m5gnYPCAKUXysHwNclBZ0az5qwqybhHMgQDBODTT/9S5syZ7Qkv1sPFQolOfyJx0WooKvZr2+w7oFZQTa2HBoHH+zBSgzKDJLXJN3GrAXUDhjIZsI3yUK9BkYilgFoWss/74z0C3jPX8M97r3Lvo7isXPJLK6S4stq7BtX8tJ1SyYClyZHD5VJbs16SIvSqVkll6TIpzZ0nVeXLw3FOgfZiBZjtkJe3wLv+tLX/WAcwI2uO7Ngz0xOAxMFtKXG4ZvvOebIrc7erY+o6rT0DQtzqf+jdnwoQENRp6jNECPXXlI/UZ+o43wnrSTNbNpTG+QIjACfOWCDTFyz3RA6KdkitfiPf94Qe5BaE2oLla+WdUR96wo4JAR/MWiTz3bH5y9fIyA9metm4ZM0mGTx2ikyas1hGTZolA1z87XuyPdHGPv9YFrLkQEZOgcxevEoWu7TXb90l730wSyoqqzwZ977Lzzp3LKeg2N3zAxk3ba7DPHn73fGywR1HDnHvJas3ynsfzpIZC1e493pEFri0Ppy9WJau3SSjJs+WTTsylHTCus/9Q2YOmzDN5WW2zHL3Hj5xuk93n5OTpDVk3BSZNn+ZjHh/hsxcvMLLy1mLV8qA0ZPkQ/e8w8ZPc8832a//OnPRShnt7sEzsXwCZVPu8o9Mpb2xNpO2kHYMRQ7jLyPBEgPHEs+xbaDuMg40AhACiDpN3aZdYxuZz704R5xoe211H/mvebFJHC3/ziATSI/vdcyUOf4dDXAY5MoGkpY0Xe7lo9jzJgZ7Jiw2afeR5/6Y+3EdVqd6jGvdu4v9zIK0ft9bep6oT88fi1kh6vGYhar7WVuKlZ8Sb7jePiwnP3ZxPz4h2zOyZOSHM6TGjWWPuuPHPzoqJ//XlY07by5DOXbiI9d3cGlxzfGTxzx5d8TF12OubNz5E+54/D7NIJYuxF+V60dWuXE679EIvyh4p7xf+kaMS/lXYmhvfX+JfgH1j3dO/Na29mxL8L6oZ9rv0skheEvAEvCj02wbOhKov7w/3jHvlj6eWv+duj+s/UOVDSof1O2mjV/aAnV1tfKpT31KtmzZ7JdLIB+Q/YnxosResuv/vfoqE6nDRNj5DEi+nj3GNCACOQZs31yHJhKBIaIljiu91d6IURPlsR4/kfs7PylPPNffkzYv/qJ3g7iX3NUrSEZx7O4bGh6LnjufCcAbfvC0PBpwecr6i9H9b9ysRFscV8pNN3/db4fK3JAsAXjDXY8GjzdFAIbueeXtP5cf33d3o+MhAvClkTPlumvjhCa46Ob7ZfjQ1xscS0RIT3MmyMwrkFInW1n+Ag9QoThNgfgHYl5EWgP0GWnPrb9ooN/WXFi/fr3813/9V5oAbIOQJgDTIWXhwgsvbEQAEhhItZSQigIlHwNCBkQoPxh4heIlA66F9GPgyaCUoKQfikcl/RLjs0g/g9czue+JE0ddBzBM9oWA/+To/RiMHz0aV+bTwValKc8RJS8ZuNe2OK9VGRk6AHTbuSVlvsNeXX1Irrlmg1x66QLXEYP8U+KOf4i4lhJ5jz6G64szIwAB98a95/33v1VvDRglBdm+4Ksz5aKL1roOohKGtp7gA/e/rlaBt7zu9genBI+5fEA0hs61Jbqeq+sBOvRy7zXUqUmjMTLz8qVuv86+tVmtf/Znf+ZkRXWjQW3HhRJ/NpPYlIrIbdoNC7bNP8omOqcq+3E9jZuvOIHYPOL3oi2h42skXVx5dfrKHhQh5Avyj2dRMjG5NDMydsszzzwts2bN9Ps8z6HDh71bTCMqosRFawFFF2njFlSVPaG86jHKjjaKbXV7Fz8OcUs5MqCgTGn7UADzvuhLMKhQiwJdLwbCljiUF4MP4qDkNaU124fce6507wi3oHmlbsCElYwnWRLzl0qckP37iqWmap0kbc0HAVgGAThfqspOgwB012MFWFSk6+vlxMi4s4aYBeCerDme+IMAhJwsLVmiRKDbBzl56g4028XPyFohOQW5wvqVoXrXXkDdxxr2kKu/yXynUVD/qffUd/pxOnEOcny/l1X0f/ke+GboS99003lOALryxeJuwoz58sbQsTJw9CQZNGaS9BkxUfoMn+DJwL11+2RPTr5s253piTuIN6znxk2b7639sM4b+cEMd2yrtxJ8f+ZCqdt3QA46WQPRNmXuUn8sO7/IvwMsACHe+IeEW+yugdR7b9IsKa+s9CQghOT6bbt8fYCww+oOOfPh7EXy4ZzF3uosp6DI33/6guUy8sOZXokDGYhFYm5BscxYuNxbNpL3OUvX+OPzXN4h+WrdMx1zdWPZ2k0+b/nFZf7ZsfKDgCIt7svzz122xt8XkhCLSK7nOcdPd9+hf6aPZdWm7dL/vQ98uv/7vyd9PTRZzFiAtszkMXUReYsyHHlMPUUmA2StymeVu2xTZgAZzL8FO45cJg3aYOQ39R2FP//Id+JwnvtimY91OGQp3wJ5Uus76kPy3xokG9aZ77lyhzCtoH3dt1/Wbd3p3/NBN9bb5d4NpOq6Lbt8fcBCNMud25NTINv2ZMuC5es84XzC3ReLrvVbdsq6zTtkT3aeJ405ttttZ7l3sX1Plixfv9m3veXuXlikUmcOuGc+7NqqPTl5/l1ynHxBDGJNuiMzx7936hr13Lv/xJrvyAHv2r3StX2rN22V1Zu3y5I1G309qnXj10NHD/s0IZI3bt/ll8pgjT+sqHdkZHsQn3pyxLXRuIzfuGO3qwfbZLe7bsP2nVLl5AxEYiPSL4L9WPxVV3krvlr3vEb2JYL3CIHCuH1vXY26pXfjeY4TeL+MV7HuV+tPW+uxZfKzvcDkUklFZX0/i/9q927tuzofQFvF+k+8Z949uopQvMawtVbVNayBdDje1MSy1sTevTV+fLR582b5zGc+E+t/Nyak64m9QrUAjBJ9IWzf/oF3exkiwNJQqLXfGIHsixKBTzw+sX4fkhCykOOnJgCv9WTPa6++Lhdfdo0/dsN3H5N33bF+r8XdflpctQCcKq/1eVde7TPCW7NhAZi4xp3hfCcAv3jdvTJk0OCGxy+8yZXLjIbHmkFrEIBNogkCcOCoGfLtG69tcKzPe9Plqk6N3XeGCMCnh8yU795xW4NjV939U3m373MNjiUipJ85XbCsR1SHC2jvQ3GbQ1FZWaN0WgLkMvoP+mvIbd/WO/mPzDf53VxYu3atJwBvvvnm2JF0SFVIE4DpkLIAAXj99dfH9jQwGLQBX0VFuVdghITIqcDMaAaGBAaDDBRVgRiOH4W6VIL0q3bCKk766UCz7pR5YpBD/lGYh84nC54/keiLAtKNAXboWhSjnGewRL6VvNQBMvs83+mWLTjqBtT+PzYD3UJWVrnce+9L8oPvj/SkkpJwwzzxBqGWSM41h9awAFQMkUsvXSyXXLLCdQRJS/NjFoEQhN26DpKHH37L7xspyPEfP/SGdOo0W26//TX/PKnCY10HtIv1ALu4Mg8RaOcCert6sDMrbQmYLCCVNm9WAvD/+//+Pz/QjQ5oOxYYjOuAHNnIs6GkRJ6jULR2JxrYRzHJYJ64yEzkrSoWTkX86TmVkepSFDlJ55Z/9kknGvd0gELTyD/kOunyfC1JEwLw2WefkenTp0WOq2IF//9YgaCUMgVVawMFN9aAtW4wwDpd4bw3Vd563BB9twwuAApg3i9toFoX1Pl/3qVasChhSBxTRhtxiGuySvfOIAILK1i/sG2sAWmba2vypLwU4s+hKkDWAY77c7F47lhVxQrvArSqfEU8XrKoJwAXS3txA8oaf1j4YQEIwVdcvFh27FYLwILCRf4YxGCBi5OXhyXgfMnOXStZebiuCde59gLyV+YGw03X+8ZAplB3UTSapRTfP3KMumt1X/u7J/wAm9myobTOFyAbzAJwztLVnnSByNm0Y48ntCDYsHQDECmDx02RBSvWyzK3PXziDG/9BskDsYarTEgRju13cgRZQrrTFiz3Vnk7M/Pk0JGj3j0oBOCe7HxvXbd41XpP5mBFh/vXIifzIPLWbdnhySSs7JgMgUwnH5NcWpCNEHfkCcs8yEMIG9KdNGeJz8f8FWtl7ebt3lUn6UA24d5z+PszpA5XnU4mrt64zecNS0Ms+yCeqCvsY9WYX1Tqnm2Nfz4IQ8gnrANJZ6K7P+Vz8PAR7xqU8jLyKVTOUVBXaUcYJyCXIeKUEGSdv7hbT+oxOOLKjTEK2+ZalHxC/oFoG33ypFpvE59zBL4BUyap7FcrQO6BjNf7sj6gWgbG8x7+9iA5qSOUBa5czTKPMjrs8oqFKPVg7rK1vp5QxrWuXs1atMoTq1OxsnTlyzZlCFmLK1bKlfdN2fPOIF5HfDDDv/d33buFgIZwpA689e547wIW97ML3Lues2S1TxPSt2bvPk/eUf8Wrlzn0+QdHXLPuO/gPj9jv8K1X1gvYpk6a8lKX+fID+4mIRK577T5S2X0lNnywayFLv/7ZJGrq9STKfOW+DrXZ/hE1yfMlQXuHmOnzvF1DmtVLCLz3Fj06InDjVyB4iJ03wEdR6PwQ0YlEn58O/zzrui/eMtAN2Y9eHi/HD520JORFo+gBKC239QR64+luj1ufWhfBTesuACmD0RbkO+2q7xcbzsLtrMLlcuQf6qXqPN6C77T5N+pyhnqAmmYEpn6hsxpKenfUqDnwUMKrun+7d/+zedD79kQRuyx9l9+3tT6/abw5BN93Zg8TQAmA9b9695ttNuOE3+QgjfcMNC7Br355rcF16EgRLQ0wCXfkiGj1FUjGDF2uvTr2ycc1+Huni9K/+EfyMBhE6X7jx8JxjGc7wSg4cmXBspAV2bvDJ0gDz14bzBOUzgbBCC4/Hu9pJ/LL/n+9QsvB+M0h4tu+oG8MWCcv77vOyPlmmuuC8aLIqSXOV0gI5tCS4lAbw3o5Vw4vabAmAT9OP01xiWhOKC5sGbNGm9pfcstt8SOpEOqQpoATIeUBWZLffGLX4ztxQPKN0Bg9vKZEFU6619NihkE0kFkQHLwoBtgxAaD6hZM12Airg00GWzQkcTSD4u8UPoh0AHkeq4NnU8WDJoTSb/KynKf71B8QGcaRT2dXwbHDZ/jzNYljOKwG2Cz+LWVLYFyY6B3660T5NJLV8oD9/evd/8JiafEWvLAIo1rlLQLx0kWDz7whjz0UF+33Zj86+Wg5OQwefDBod5a7Ht3Eb+fP/9EbyUDe/ce4jC4nixrbXTtPkC6pXjdwWQQIs/OFTzaub/rwKRJwGSAwozZVshoJQCRKY0Htu0bpojUdXqQzSiUkFsoBk1xGA20PSiXII5U+URboevykdaplQmqkED5YG0L8heFfVxhpfEaX9sykK84+acd8lC85gAB+Nxzz8qUKZMbHD/pQHp09EsqKuoJi0QSozXg0y0q8WQIa19pHk6nfPR927UoeilzZoTzb8pmyo13w7tFScw/cXjnnLc+AHUB92217t1BAhaUVcp+b3EQundr4IQcP+beaU2OVJQrIRck6jxWeiu/ipIlUl60SEm/CrMUjBOCLYWuA9h+CEDFfO8OFED0QQZiFbhzzyzZsmOabNw2xe3PlqJCzXdW9nzZlbFGsvLzg/WtvcArfYtLpM7VxXB9iCKmNHYyCdC/ox7z7Wu91TWoqdcqB/QbqKgoc4Plm2NpnJ9AJngLwOnzPWHy0Ul1u5iVV+gJLda++2D2Im/xtmn7bu/ec8GKdZKZW+DJFYg2XQdvqydISAPiBxKIdmS8S5drWXMPMmfp2s3eYu/dCdMlM6/Ik46cw30oFnjT5i+X2UtWeXeaazZt9yQhBA3EoCcAF67wrkfnLVvr09uyM0OmzFvqyUPIuZmLVshUt79+606fF4goyCos1iCoIPSGTZzuyaK1W3bI+GnzHOZ7y6KZi1f6Z4L8IY0pc5f4iQ1zXH54pqNuvFAecyEK+QWhRB4gQEkDd6c1Th6GCMAwTB5rfQTUT8Z1jFdoJ5Uc1LX+OMa27VO3o+AYYxrqP/I5SgoaIci1tIcQCrSPtL18M3a9Qu/L/eKESzyPAJeqqzZsk1EfzvKkJ+exQMdiDyvAElfuuHXFjSsWoIPGTHbvotK7fMVdKwQs7wZSj3fGOy0sLff5XrN5uyfXIGEhDqkPlD2WnBC8W3exDuQRfx3uW4td+8P7oB5yr3c8cZ0jY6fM9ffa4uJDOELQkQakMe8eN7cDx0yS/JISOez6QFi1QvpBNnMtFocczy0q8laxENfUKSw/cRVWUl7hiT7yBxmNC9HjHx2Tzbv2+HQLXLoQgPXE32HX3u7fKzX0e9xYm7Lfty9O9kXBORuT17lxtif+IiTiseNHXDza6TgByPuk/8Y27Xb0fXUMnPATPrzLz9iakqDI1ZO9rkyw3gxfd26C98sSJrxL9YzBZO2WlwFyE90IdYr+NtB+MZPirM/d+qiurvQE4MaNG+Vf/uVfvTxJlCPAiL283KlSWDC9AdmXiD17PnRj8XFpC8AWwtx+GhF43bWDPAF4xzfe8fscDxEtaaTRHhHSy5wu6HM1B2Qu4/zQtU0hIy/f9VGa1kcnAtKPvs+pPPw1F1avXi2f/exn5etf/3rsSDqkKqQJwHRIWbjgggvka1/7WmxPA7MDCAgJU87SoUN5GxIUyWLvXvUPjwKQtAk2cOSfezGgQMmNcIIgRCCG0koGDDxJ80zzDemn+VZ/+KE4KDlRMjMwMsUlz0ln2pRBrY0q956YnWuBAXVBQYHfXr8uUx7+8SuuIzbAQV1qno4VX/cYaQgB2FLyMIpEt5/8s89xIygh+X7w/Xfk0k4r5Oqrh/pO44UXznMdyiE+DvB5wUoPIjBAnLUGevYYLJ27vHNWrQF7uHuHyLNzBZ279Jdd2eEOTRpxIEfwtw4B+KlP/akb6GKdYIrlhgq99gYjgRj4Q/AY2YPCD7llbUA0IDuRY6ac4jrIOhQLUVIpDLufuqRksoUqtrAa3+uPtSbxRxqkZ8qO0yX/AATgr3/9nEya9GHwPDhKG+PaNMiK1JKAKMJwx8dkFSv3cJ6Sg14ffy/qToz3rBYE6k5OyUEjC9XCwCbQUFeIu3dvnXeVV1ieOhLw8OEDUlOdKZXlq6URgZdABmLhV160WMoKFkpF8WLv+vN0Sb8o2psFoAFLP8A2+cvIniubtk/11n+7M2d7i0CIwfzY+oUZmfMlI2ebq1NxJWt7BPW+uLwiQnyHoLKMukmdpW5SR5Ev9PUA9RiZZfHt2vLyUj9bNp7W+QfkyDFXfpA1rMmHbIHAgkxbvHqD+6/xpAkkHtZ0kCeQK8iJjNwCT37hwhMXi5AyuAOFKMESDNkCEQeZWOHSYe1A3EKu3LDVW1vlFpR48oTrkSNYAWJdSF6W4l7RpV/qZAr3xMUk7xJXkBt37JGS2HEAUQiZw/0h6NhmzUKIqDrXXkVlJXkiXSy2lq9117pn2rBtl3cvihyHGILgJA2IINo+7skzkUfSgxji/tW1df44s74htrAM0/slSwCGQF4Nqryn/aJNYzyDLKatpj4jt40QZHkF2mZkOG0fhJ6NFa1dR2ab3LbjvEe+F74RrgM2CYjyVgLSLAMtf0oAYp2FRR5r/lE2EK1Y8EHa4Y4T8m1HRq7MXbpaCbHiMr+9fP0WXz+wNB0zRddixPqP+sR7oN5RP3Lyi2XynCWe2CPfWIRNmLHAk8Ufu3stWbvRXT/Xk3JYBW5z7wlCGSIWF51Y/UE2Qw5S56gP5a5PgFU975Z6NnD0h07GlHtyafWmbd7ykHNj3LWrNm31hF5haalf23C7S3PZOvdci5a7du6Atw4YOmGar8MQmOu37ZQD7r1Ahg9w6SoB6Mr30H4Xt1aqa5TEwQrT+lIG3gH/1m/x8fY7mZZA/DUgAN275j0TeFfIPN4b4J2deR+h7UBecdlK2TPhCdmPK3SI/4PuWbTunS/Q/jJ6ChTDfI+sA0hfPRw/OSA7aCfjJKBOfkYXE4p/piDvf/7nf+5dgP7TP/2Tf6ZQPCP3IAALTkEA9u7dx43Fdc26ENGVRvPwbj89EajWgBB/5iY0RLSkkUZ7REgvc7ow3e2pwDijxMnhUBpNgWUMQmlFQbq0/7T9bIfiGJoLq1atks997nNy6623xo6kQ6pCmgBMh5SFEAHIx19eXuYHQrqvJBMDAEi5REHRUtARY9Cw3w06IPsgznQ9Ae0chq45HUAiEujQhs6fKchvjRtoGdFIeTEgojNqsyJD150p6NxG3w+BAVm1uy/PSigrqxDWADSSDRINC7rHe7fMBShEFMSbXhuOcypAPJIPECX/OE6+gBGE4O67n3P/Q939IPwG+WPc2+I98bhZM6aOBATdewz0LlB7uP/Q+VSjm3vWEHl2ruDZ58f4dVNCnZk0FCjQNm3aJF/60pfkT/8UAlAXtz98+KAfZNOJQ86g1IjClGdtjWgeUOihSFBy56DLK+v5xK0Fov8nTujafiissGq2SRuabjLPEif+SMMUDygdUFrG02pdIOe5D/eMk4stR2bmHnnhhV/L++9PDJ43nHBAScUsQZRWITLjTKEKsWKv/MT6AKsdrVPhPCWPeBrUDeoFikj6F5Ap7OMuW+u1WhYYuUIdAbSzEJO47iuqqPRWM61V13lGvquSku1SXobrzkQib6W38APRYw0RjX+aqFrl7r/cr7OXEyHf2hVy5klu3nzBErCwaJFABkL6QQDiGhQrQNyGavzFkpW7U+tXUeP61p6ARUhTdQNZS3+VfjB1lvpK/YSEYeIaMgD5E7q+rKzEDZa/Hjx3fsGVoyeadNsAScM/5YoFFm2FxVPZw3EmQcSvI67KDgXXHDp8xJMtk+Ys9q4eh4yb6i21INogzVj7zQkSL1NoF1grjnvvd7LGW266fyYZgIOunSVN/37dv8+Xi8+x+nu6/B1xx6OEVfRZTzpwnbnSJL49D9domvH0LI7tc1/vPnTTdk9QQT4NGjvFWzLSFmg8u1/rgzwC5DFymfpN/8NIO2CTNGi/mTyq7aG6fea7oM23QDz2eU7SoMyZNMm/fx+x++g9tN2mvCgDyDre4eS5S/y77TfyfU+GQsCOnTpXVm7YJmOmzvHWpIUlZd7lK+VEGUK4QrhBwkICsw2RhltOyDtcgLIPMUdgks3YaXO9TMCaE3ecEIVYgxIfMhj3m33eneDdvbJWJeeJR93DEvDo8SOu7XRl4P4raqq95SjXYuH5rtuG6MOSFRe3WHqSX/LDfckvaU1bsEz2uzE3+wPGTPJWsDwDrmWxpB3nnnvY+KnecnD/wX1SVV3pZZK1rVHUE3+uvCF8sAzc5/parFGY6Do0Ckh7ez8E3pu1y9qvS51lV+tCvxVcBlM/aIt8X8f9V9S4fscZ9N86LtT9J3oDlML0l9nm2zsz2YKcVE9MyANf39w/98DjU/ia0wcW9n/5l38pW7dulX/4h38IxgFG7uXjAjS3aRegmzeNd2NwJf/SBOCZwdb/g/hLWwCm0dEQ0sucLjLz8n2fJlkwGYo1qUNphcBkulA6Btpq01GHzkfRXFixYkWaAGyjkCYA0yFl4atf/arccMMNsT0NJgBwq2CDNwa9BAZuKEGigqK9AiUyCkMGL8msO3gq0IFEICM8SdOUkgyM8JkPiUmc0LWtBZ6JAbMF7o+FYmZBkRysrXH5UAIQS6EXfj3Bk2fehebjwzyp1Ksn22GiLgRPHLprToc8BGHyb7g7rvmA2FPLxIaWgZCOth3/H+qOv+Piq9UgeVOrwNQSgTz/Yy5vuEPtFTifSnTpEibPzhW8O3Kw67ik3YE2BRRoRgD+yZ/8iVewQZZxnI4csgfFDmQJyhgG7hBRNruLgTgKTJRoqngMD4zPDPG0uS+TRBjoo2wy8qapYPKZSSA8A3luSV6Jh4IS4oZ7mqJBZxurxfaZKTKawgnfFiCLuSf3D8dLDhCAL774gkyYMD54PgqeGYUoZIUpsRKJjNYCJCNWDKyTE8rL6UPfmxGo1GVrS5ktjgIYV3q8Q5SNKJNxF2htLnUGa4nCiko55JVVoXskD1+m7rspKtwi5aXLpSbg9hPirzRnrlSWLW907ozg7hW/30opKVniyTWztGvP8CRg4ULZsWem7MAKMGOWw2zJducgB82Ccfee2bJl+yatq+2cBETZHpU/bCNX9TvXPiXfPaAuIuNUId600rSkpMgPlkPnzjcYqRTdZ3zhj7t9LKRoB4wAjMdDgcG5ptLRc9U1e701IEQLloC4jcQya+P23VJVrW6aeYeMZQ4ePOTem5JUyBT6zZAnyCTaWraRC5ofTb/hPeN5t2NR6Hl9nsbX2vPEJ6dE4/hr2XfbFS7fazbv8GQXVpK+zaWuRdJLNfgO7LtQkk7XcFVC9CP/z7fAt0JZMgGTcVFlJdZoNfXfTmJ/gLI3MpA2HFlvadGnoS2gnOjz4PZz+oJlntTdsitLcP+Ki8+V67f6900ZsdZibd0+bz2alVfg8qYWX1hvYk3JvbAixy3oig1bZMzkOX57864M//27HPn1KbHW5B8CEEvOdVt2SmVNrbfYZJ1G6hjWfvvof7l6xHncxnJ/3Egecf2DQ0eVXIMMLHXyAyKaNQQ3bNvpyUas+w45ubFld6Z3CwuxWF1XK8dcncDac1tGll9LkHUEySvt8WFX9kVlZX5dYPI4eMxkyckr9GVHfTWiL0r8Ac4zdoUk3HegrhHR1xSOHuN91vlyI/B+al258N3wfhLrSXsE9ZbvqdLVQ+sv+UlOxSV+HcaPI/L+fAOkPm0b9YO+F9+qkrqtUybIA9KsqopbA2pfn/cSvqalKCkplr/6q7+SnTt3yt/93d+5Y+G8R0m+nKzJDfajeOqpd934+/wk/7o8NkIe7936z83af5CBaQvANDoSQnqZM8HunNykrPWiYDIa14XSSwQko+l/QqDNRt6HzkXRXFi+fLl8/vOfl9tuuy12JB1SFdIEYDqkLEAA3njjjbE9DVEhwIx8BmMEBmAEBnAQTdF47RUM4skvA9XQ+VOBTiOKHWaYMZiy52dARRkwmy10XSpAx9nehQUG2MdPHJVMN5g54YS+EYB0uDduyHIdLyXcAISZkm1hsi4ECDZFywhA76qzh1rvKfnX3x0fJk89OVwuvHC2XHTRXBdnsM9PL0jGHkoUNnAJ6uKTjm1/9zt95dJLV8hNN470BKJZDdozJZJnqUCXrgPa1DUohGOIODsX8Mgjz8qOHRNl/oJhaXegTQCFGQsuf+UrX/EEYFGRKnoYtKOQASjKsDAwUhAFTSIYhKO0i3cMGw+O42DwnIjoOd32CsrjDS0DAApTlGbREFX6sc1zoRBUCz11u6TKxei9mgf34X5m8YfMw+JQFfHEST6t0wEKUO4LEXCmChMIwJde+o2MHTsmeL4xVKHFbPbisnKvzEoVEWiKMogR6k7rlau+b+oPk4qoC94CxrVx1HFTElG2vGMGLiiLqT/819VBApZJaVW1r/unny8s/w5IYcFGKStZFlzzr6pihbr5LFkSPJ8UuM5fq9aCuPlkvcDy8uVSUrJUCgsXKWEWcbPZvqEWgKz7t2vPTO8CdPuuGbInc47fxhWoWTHmOmzeMkd2Zuxu9wQgqHH1TS2sVEHKN47CWyfAqaId0gMZpufCaw4ZiooK3GA5TQCmHrighGRCTiiYAIMcOeHkCu/PCD7aRd4hbaaRU2zzfpFFyCTi8a/9/ND92gInvBvMhs/UWjL49MD9jVRBPlM+tMX0M6xPghynf0A56yQfylOJBsZPxKHMo6Qg2xznm+ObQq4D68doHwYXoA37E3Yv3r1OeDJoPv32x+57dXmDqINIxZqOdfgg8ZhQw4STRtc02P7Iu6zVdR4VHOP98O/fkX9Pug4khPHhYy7fRqQdPyzHP3LlEsOxE67/dsyVl4vjj7lxHP8QboePumc97soRK0J3nni4+Dx87Ihs3rnHux9dtGqdtypk3cim1vczUrXKlTtuQSH+mrP2SwRxj7j+FO0v74Wy5j2Qtr0nyidUR9oHXB11/5CouPys7yO5Ngg3560/saljge+XfhV9Z2QdQPadaX82CuoH363KXSUCUUBzH/rwoWtaCtpXCMCMjAz5v//3/7pj4byXFM+S0uLZnuTDDWjICnDmTHQlSv49HiCyzmXcdquu13fRReHzZ4rHe08Q1gcMES1ppNEeEdLLtAZwBx7V7yYDPPKE0koEk4cgDUNpoDOmj6au1hufNzQXli1b5gnA22+/PXYkHVIV0gRgOqQsnIoABAzsGFwQGDBbKC0taRS3vYHBu+a1NHi+KTCwgfSjc2yBwRTCk85s6JpUgrKODnpRgKo1kJ7fnV/k/+MWgNX+GR5+uI9ccOEYufCCxdK92zueXIMITCTsmkKXLgM8CdcSAlAt8oZ4cg5g2WfbEHkXX9Tf5QdrujjxB1loeeM/6hLU0urVc6DccstIeeThN30c8kU8/u26VK4NaOjq7tnd5Td0LhXo3v3ccwX68MNvSXbOJNmxc6LHkqXDk57hdD4BhRhrACKnP/nJT/pBNFAFDIo2SEBdm4fvnX9TaKKo0X111WXH9VhDWFoMyAEKgCjsuN2v4bXEQQnWeE0/gskt/mk/SEOVhTp5QhVIySgbNA75YEIHii3kHIpFyCKIP1XSto7iommoeyNTJJOXcLzkAQH4yisvy6hR7wXPNwXKDhedla4MsAhIFRHoScCiEqlGGe7uF8rL6UPfF4SqulHEFdxxX8cpYwYq1EEURtRp2j5AXapxz51fUiZVe3W9wha/e1d+x44dkrLS7Q5Lg5Z/Rtqx3l+L3Hwa4RdLE7KvEiKxdJm38issXOwJMqzoOg7pp8DCj3zn5y+UXXt03b9tO6dLRtYc2ePgLQEzZ0u+twLkmvmS5eLsyVwlOQW57Z8EdHW9xskXvm36fdRHiAgjL9inb0h9RR6dqt4VFOS5wfJtwXNptD6QBQbbh8hAfvAekTEovVW+0IdWl5T8s887592qjNe1vWlfE+/TVog+jz1T+4LWf7XUi/ZLIO20j0D5Wh8kSlaxbTKf8jdCkH/2DfYNctz6E4BjzKjn3o3z1RDEYa031ujD9ebuLGbjQ/62vM+Q+C5sO3oMUg8Cz5NpuNpMgJFsDY67/ehx1ubDvSdr++11dbKwuNSvkcmamJt37PETc5BFTAayct1XB/GnBHZNLa4+XdsZu19LoHnBrbp+J5Q39wK8M97z6ZRdW+Ckq5O8i32ubwjZp3JdUVZV5etM6LrzDXyjUQKQNo7+Vov7UqcAadJPT7wX92ccELomWRQW5stf//VfS1ZWlicCm8p7Wckcj9ISJQFzs6e4axuuBdijx2A37h4nvXuPlxCJdS7j3nv6ykUXzZY773w9eL61ECJa0kijPSKkl2ktZOTm+36p6XGTAXJ0j7sulF4iyqriOmIDS2/Rjp9qaazmwtKlS+ULX/iCfOMb34gdSYdUhTQBmA4pC1iWnIoABAzq6LAREB4WWIsOgRS6pr3AFODN5ZPOIcoetepTd2RAFQCVfhAbui7VYBBNJzkadAAWt2j8yGFnLq5ujvv3QdDOdZ38+vkJcvFFg+TLX54kuM6EoGuJFSAWb/wnSwBCwqnVYWPyzwg+7g9pZ9dE95VsVHJP86lpsc8/6/8BS4/zkIdxa8AB8rhLJ5FEa01gldfF3S90LlU411yBTnx/QD35Z9i8ZbzrtKRJwChQuuBugbVaIQBR7qAIw/qJwTTfPAoY5IASazpT3pQ0bCPPkH+kZQo2AIESVa6Zgo24prBDyQMsDWDHiG8WWaFgJI3dS69VhaCXW0krGDSeEn/q6hNraP6RgzqTLR6vLYBcRpGBYlgJgHC8ZJGVleEJwJEjRwTPNw9VdKEARLmJgitVJCBps/4gswvDeTkzUDcg+njP1BnqGW0w9Yb3zDu39pn6RX2tqKzyJGCde/6TLaoDlNtR2b+vQCrLV9cTdQ1QgZUexJ/bDp0PwEhELPwg/EpLl0pJ8RIpKFjkCTNP+EGKGenXgYi/REDwZefM92Tfzj0zpaBwkX8+1v9jTUCe15CXhzXgAsnKWSeZuTmqjE2oY+0F1HXWmazbt8/LR+ohVgvIU/aNvEhWjuXnpwnA9gDGAMgSa8+0LVG3oNYOIlP4RwYh34HJeuR+KN00DHwLBiPJGD/a5CGbQBQnAxPBe7G+ivUv+AeJgTaCd0ea8W+xue+R/o9Ct9WCLxy3dRAlARsTbDFS7tjB+jgHIPwO7XOyx9W7veoy0eofbSHPa/086+sZ8VfnxnxGsOytq/XE4ekQfwYlIQ+5dPf698G70D4l7wrStfWJotYA75c6V1WjE6NMptPmVNbWnKfr/YWhfVkli42US2ZSy+mAb5T6Q122+7FN/T2Te0IAYvmXm5srf/7nf+6OhdMxAhCUFM2Sgvzp3hLQyL+589T6r9d56PqzLREiWtJIoz0ipJdpbVS5Nh7Z2BJgQRhKKxGZ+QWNroX8oz/VHAnYXFiyZIl88YtflDvuuCN2JB1SFdIEYDqkLCRLAAI6+1jSEWxQRmDAoUrY8HVnG2Vlmue9e2saHGddQFzGsS4Cg1N7JjrAtbXVXhkZjd/WwF0Og65owAIxVNY78wr983CewGCQ7ZzsEk+KxQmzuLWcEXBNASs3rPTYToY0xJqvOfIPEg/omoTx6yAW44SfpYWFnVrzRV2JGswq0K5j26wBuZddmyqwJmDoeKpwLrkCff7Xbzci/wxbtk4MdmLOV6CIXLhwobcA/OM//mP/XXMMxZdZKaCIMaUm54ykUyWNAWWRkoIMtvlXRY4p5Roq46LHSUdn7qpygOtMOUdAbkYDx0mDe1h+uDcyFlkVGpiHwSAepWyixZ8qbBsSb22nhEKpSXmQF95Ha9wbAvC3v31V3n13WPB8sqCMK1x7nOdJwKJGxMaZAiWaJ0fKylNGAvK+aZchualnKINN8anKKtZbU3dk1DXqKG5QC8oqRNcDTO59cJ+6vYVSXbnOIcGyz5N4K6Usf4FUFp/C7SfnHCD+KstXSGnJMil210COQYLZOngeHZjsCwGiDytGyD21ZtRtXIMCyECsAlkf0MdxyMyaJ5u3LfNrVbRXErCwuMTLV+QscszqHPWRb94mYCVb1/LycuUb37g9eC6EuIvBVMs1lPp6r7aUoWcP+ozIEdox3imyhb4yimjaK+QN79xkD+2NkSq69llrW0Cf66DM43WL9hNLPOSvEoPaP9E+TLz/gVtz3gcTiKyvEQ3If8B7Ij59DGBEwqm/nbar75CAuANVKLEGwXbwyAE5cGi/7D8A4aduZ2sd2Eb+UO/APtceIneioD0ExKsnVNy4tW7/Xm81eOhIY0KvpVACUCddIQspb8pa+5hn0y1u88C6LzoZChSUlsleV64tkdvnA/heGEf4+uNlXGonOlBnkKE6uVrvCdhHt3E674YJNn/7t3/r2tk8+bM/+zN3LJxGlAAEXbr0leuvXy2jRw3wBGD3bugNzj/Xn2cLuAPFLShrA7L9xOMThTUC+ecY/1//+ity6aVvSreu7/lj5p41ET16jJHHHnsvjTZE1y7uHyQcHz1+aVCfkUbTyMov8LLYdLrJAOv2UFqJwCXoYSfT7Tr6XvR56VfRv0CfYXplztEnay4sWrRI/ud//kfuvPPO2JF0SFVIE4DpkLIAAXjTTTfF9jSYkGgKZWVqZUYwdywIEFx4heKfbaCsIeAyk06gdXZNicgzMAOOju/ZJv0MWPKRNwsI6qqqimBc1prYE3MBSieagHKD98QguMtjWPEpMWfkG6QZJJkRbiF07vJO/fapCEDO4z/+Rz961e0Pa0D+cc7IP5BIAAI9xpp/8TxB5BlxqPePk4vASEAsArmfxlUikLiW5xChdqbo0sYEIIBgDRFqHQk9evQNEn9RbN46Qbbs2hPsyJxvQAGJv3Xk9B/90R955RhKMYB8QAFkhBzn2EcxwwCbjpwNtpX8g0DhOFZ+cUs/A/fiPAoltcLSWeUopQDpmxKIEJVPBPLA/Zm4oApzdbVGfpic0JKBPXILeUa+UT5hfYPM1o7q2Z29rZZoahVCexGK01JAAL7++msydOjg4PnkoWWMNWB+cYlkF7Q+CQiMBETRliqSgrrEe6deUreoBxCD1HfqAnWRdhFQZ3FRWlpd49dzCqVn4JtgPai6unIpKYLEWxkk+MoLF0lp9py4BWAQK6WifIUUFy2OW7l1cKu+FsM9K5aM2TlzxUg/rAG37JgmW3ZO8+5CM7Lm+mOUEYTo7j1zZMeeza4ulTikpo6eHoo8+Ufdo14dOnTYWwFS18B+1tpiYoNXfKvlrSGxjkWP5eRke3c5ds6O234UJz8+KUWl5bIjI7uRu12L09T+qY5H4c87oChnfazo8cRrbb+pc6Hj7R22bh1tqZGAyBX2aQ+RN9QB5A+ynnOAuLRNoTTTOD1YG6KEIJORsGyjb6Pvh/eQGOh/RGHvim+XfoK2zckQgamCWRvq+oHHXH8MizwIutq9NVJTWyN7a9XNLHk+4uoc7RzPYc9kdS+R+NN+mRvHVlX7cS1uPtXaL0zknQmUAKx1z6N9P+svar8u9NxnC/qe61wfIT/mDt0IQOurWJw0GoJvzfrY1Df2tc8ejt8aQIbaRDoD9+ab1zjJv6v8/Fz59Kc/LYWFhfKpT/2pOxa+NpEAvPHGDzwBOHbscAd0IuPOS9efZwu9e1HWE0XJPyUCe/YYK5CAAHLw4osX+nUJf/hD9Dkal3hYaSaSgBzr2nWUJBJSabQ+PPkXOG7o2m2kbN2dFdRrpBHGruyc+rX2kwV9puyCwmB6iUhcdxA9D2Nn+hz0s2zSNm19c4FJ6WkCsG1CmgBMh5QFFMs333xzbE9DVEA0BazmjPyzf5THdXW1wfhnGybkGFARGGgxs5eBTXuyXkRpz4AuGlCio/gMxQcMLDMLS2IDXlWK8k7oUKPsf3fYPE+GGRkXJd169cT6Ti3w7LihS1eNy/kQaWfnIN4eefgdufTS1a6jNqX+Xna/aNpNEYAch9CL5k8JymEufY2vJFhDa0DubcTgd77zqsvDHHnwgdfrSUBPCqbAGrC7y2dPl6/QuVSgW/cBnnTkviFiraNg2vSBQdIvEes3jJGN27cHOzHnE1C0rFixQi688AJPAKKk5BtHfvGNo5Chw6YEnSlkGPzqwvuqRFNLB2QfsoR94tq/gYE350mbuEyUQMl0+DBK6MYdQlO6kTbyVddMUrecxCd9nUncMqULimTy4xVcnkxUSzsl/vTZQte1DU74TjJ5ovOM/A3HaxmyszPljTdel8GDBwbPtxQoHo+6dq2ypkbyi1OzNiDpYXnHzMJUvBOegfpDO03fgvqOspS6Rnu4f/8Bf8zauypXV3AFus+9n+bzQ7oHpLxsc4zcWymVZcu8y05P6lWtkqry5VKO9V/Z8iA5WB/PXYNrTyXAAuTYeQSIPiMA1epxvmzdMU2ycub6dQF37J4pRUWLlSR1cTOz3H/+HmG9vVD9amvkORSXlnm5RZ3at2+/LFm9QdZv3eXXCWOCWGl5pcxdttaTzb6OnXT9LRT8vr7F65wq/uPHsrOzvbsc9hPP2b7hf//3Y1m7eYdMmrNE9h2gjkM+ar21ONFrub+e1zgaD9JB44QB0UA7clwmz10i0xcsjxHnmr6madfH78l/ottEu5cheq59Q+ULJC/tFcSKJ1OczKQNpC2kD805lhFQBXW1V5QTN5xmGmeKeD1SYoL+RTQg663vAwjRbQLvj3aadoJ3rOR0KuulpR3PO2M5+jH0XXxfyskP2i7yxTOF+lQW7HmszdPJL7omLvWzqqrS94327sPa74BaFgbIu9YA6ZN/K3PyDni2hmVwdkF5V7tyyisuadDfKS5vmWeA8xH0reutSB14320x0Y7vknEHddruDZCv2rdO7p1BAP7d3/2dFBcX+6USmroukQD0awDmq/vPx3uPTrv+PAuA8FMiMH4sSgR2eew9eejBET6OEYNGBHIsRAT27DlWEgmpNFoPpyL/6uHizVm4PqjbSKNp5BSoQUdLUOXkdyitRLDuYPQ62k2Md+jbol/iH/nfXFiwYIEnAL/5zW/GjqRDqkKaAEyHlIXTJQCBkmdKqDE4IDDwUteV4WvOFhi0o0Sko7nPDZraE+lnYEYyA71oUOVn81aJfgZIUakX3ASek4Eag+e6okL3Pva6DpMRfhBmcSs7c5XJcc4bYYfLyZ4+rl4XIgg9uRYj7iDgunbpLz1ia/GBENGXSPJFYWReIgmYmA55I67dR59hiNzxjdfkgguWyffuesXF4/4D6/NIGr17tx4RCCnZtQ3WAYRkxN0o97NjXd1+iFxr73jqqReCZF9T2LR5rGzZtSPYiTlfgBISAvCiiy6UP/zDP/SyFQWSKWNsthZKa5RDkH7IAyX1Dnv5jDxgHznCOSYFMPCOKsXoBHLeFExce/KkzkS3mWEoxU0pxTG7pyrZNH3uRX64X9ydT/KKF/KPkqy6Wl1fkbZZ2Zli7exBrRLpHKOkiM9UPnNAAL755hsyYED/4PnTgZUXa/hUusEBLrASSY8zBW5Gy13besLfMxXvBzKaiUXqepa6xdq2phRFMR9VTJaWV3jSJJyW4oSr/zXVu/36fErurZTygoVSmjdfqiD8PBEYW/uvKfIvBghASK2cCBGWesQJtvD5s4gcJQELCxfJ7sxZkpkN+Tdbtu+aoe5B8xd416i4DiV+ds4Sycje6Qe8Z9MdaL67d3llpbe4ow9L3apyMmjWopUyf9laX9+QTeWV1TJ+2nzZnZXn6tlBl+9i2ZmZ40l2SELqK/UvK69Q9mTnS6VLA1m5fsMmufGmm6Wiqlr25OT79QWpr8jnwpJyH7ewRL/P/QcPeQvA7Xuypbq2Tgrc8YOu7mMZWFZR7c/5CRr79vv77MrMdema5esJqa3bJxk5BT7NGvcccTmv3yfxyiqq/PmC4jL5YNYimb5ghTuulsO8C9LEMpD78FzkodzlPTu/yOefe5Nude1e2Z2d5/NNvkrK3TU+H42/u/YK2ixki5FGjBV4/9qOaZvIuQPufZuCmraJ9s7KNI3Wh/UnkO2EaF/EJivxDfFuaAOsf5IYHzJBiTfIRB1L6T3O5N3Fvycbg5E2+VILPbwosE4zHhnod4WtGAmWXwLbPAt1j7zz/FgKesLPje+w9Nu7r1YOmLXfsYZkXSpgBKCVrxKA6hq+cbm0NfQdHHFlX+a+W+SQkX9M0mANQLWiTn+nzUMnQxgRxz/fWThuayL2/ty9kbMmXwHfD3Wt8TWNAQH4//7f//NL1DBOCsUBkH5Dv/sdef9frpCsjEme/CstmS3vvINHn3GCxVmUiEoj9TDXn4kkIIAEhOCLWgQmEoHdu432x0NEYHeXdpCYSuO0kTT5F8Ezz74vO1w/OaTjSCMMrAHpj5ueNxnQLofSCqHCjU1CaRiaC/Pnz5cvfelL8q1vfSt2JB1SFdIEYDqkLHz5y18+bQIQHDigMxoJNsDhn5kEofhnEyi5Q8fbAyhHlBAWGGglW4YHDx/y6x+VV5T7a5nFzODRn6utlaMubU+ceSJtmCfGooRaFEa+QW7xr+RZw/hGqJmFHSTc3d97VR584E2/bYSgWe5FQfqcDxGKQMlG8qjXEq8pwtCTerF7WV6eenKY21bLQyUULf+aJhaLUYLtTNCla2oJwG7uGZoiGTsaCfjww6/Jrt2uExgg+prD9h0TZePWzcEOzPkABsYDBw6Uyy+/XP7gD/7AD4pRCqFYQjmLosj+TVlpijGu1W2U2gyATWllUHeWqrRS11Jm7WdKKSP72EfRRnqq4MLls663Q9qkQ768wtgdR9baPZIBpCTX2SxkfU5T1iWfTioBoQaxiXIEBbESnOG4LQUE4FtvvSn9+/cNnj8znPAEHWRATgpIFmbckzauqFPzriABdZ0a6h/1k3rO5BjqCfumAOa4WqCG0lHU7S2QinJz+xkn+yAByxySIf7q4eKVlS6rJ7RSDVxolhQvkZKSpTHisX2RgFhB6rqAC73VX6YDawBm5szVc3nz3TOoBaCHO7Y7Y4lk5GTUW2y0NSD/KquqvewCfN9eeX/wkMxeslomz1niibai0grZnpEjY6fMlV1ZuR6zFq+UOS7O+OnzZeuuTE+IzV6ySqbNXybzlq2RmYtWSmFpuUyeMUe+clEnf26Cizt68mz3zPmyZWeGjJ4026Wj14yaNMvlp1Q2bNvliTlcKE11x0srqpwM/lgWr97o0lzhyUKu+XD2Yn/dxBkLPOlHPEhLn6+la2S2i4N7Ty+jYwQhJN7EGfPdcy325weM/tDns3pvnSxYsc7flzTHTpnjSUhIvfdnLpQp85bKtAXLZPjE6TJ/+VrJLSj2eeP4vGVrZdy0ebLAHVdXe+Fvr72CNlLbM13/DxKQOoBMoV/OsXpi2J1jggoW4LRbofTSODPwPmhrkesE+h82sUn7FjppyeIB+gu8PyMErQ8T77tov4m+Du/T2m+dKNNcu6VWfRaPd8613JO2hr4QdQVQh6KkpOUhFDhHHOKSb9o2TU/XA6zbt9dj3/46v04gOHTE9dECJF0q4Nf/czhwCAKwrgEBSF+P8m6+3FIP+od7XXnh4tOIP4D78/rJD7GJUGmcGocPx63xtI+beitAA/fiW7L7Wx50ckbzfcvc3Bz5x3/8R68z+f3f//2YXG4cHwJw/d9eLev/71Wyc+0ov5+XN016dB+Rdv15lmCWfr16jg2eh9xTa78JPl6ICKyP495hIgnYq9dY6ZJ2C9oqOB3yz9D5sZGyZuPOoJ4jjaZRWFrq5V9LkJVXEEwrEVgDMnkmlEZzYd68eZ47+Pa3vx07kg6pCmkCMB1SFviIb7nlltiehpAwaA5Yf6C4JdggATBQthmXaTQNLPdQsltgUMiMz1DcELIKS7wQZ5BGKC8v953oaJzJk1fJ473iLjSbItXsOOv/QZaxHyXr1BJtiLfCixN9g6VTp5UOi90xLO6U4Eu8Fhj5p/loeC4ax0D6EHikGYobJwjVDaiSfvG1AskP8fgnz8T3z9AKRCDpPebKyW+7NHkm0N3lF8s9LaOWw6fbdYD0cGmFzhs6CgnYpUt/mTvv3SDBlwy275ggG7ZuDHZgznWgaFm6dKlcfPHFngBEgaUKyQNe5nIeeYECyZRJKJJQIhk5Fx8IqxILeYDyyvy/Ex/5w/WEqNIKcoX7Ec8UXdybNDRdJWdIgzwQt6nBd1NAkUd+kVlACURTrCafTluAMkMxwXvQMgjHaykgAPv0edsjdP5MwXtnbYFUkCw+TUgU9+4S1yxrPeDS9rCY1wHquZLFVb7u0e8AKCdpB01J3DgNV8+qN3nLPdx8VpYsEU8CxshAXH42v+ZfY2BJiNVbToQISxWwrPOWi+6+Z8f6MAnkzPOWfgDCr6hokbf+25Uxyx8rLFjk4sWJy6zseZKZvcbVo/xg/Uol8guLXB1SKz1kKXUKGYbcw5IOIgyCbMzkOZ7gGjV5tgwZP9VbwRWXVcjqTdtl5YatMmbKHE8W4rpz2IRpssYd37h9tyf7OD9+0jT50gWXSGZeobcWhFCbs3S1T3PRqg3emnBnZq689+Esl68SWePSgWjctGOPfDh7kZSUVzi5/LEn3ibNWSzL12+W92ct9FZ3e/ft92mR10UrN3hyEbelG7ftlrFT58oKd/+tuzNl4cr1nsAkn9PmL5eyympPGL47cbrMWLjCrzkIkUge9+474NJa7/OZkVsgo93zLV2zUWr21smqjdtkVIy0xE0pM4lr9u7zbkQhH7FWbPzttX/QjvHukS8QRMgW2jtrA5EtnFMCUNe51boSTi+N0wOymz4A5W4BCzqOaX/GoP0PtmmLeX866UndmfMO+aZJx/o09HH41nlv2qeh/wPBELeYB2wbPHkemyhlln38W/qkxz2M9AsF7k/7RByu4VrtT2HNHif69h2ok/2HXNqHleyDgAuRc22BegLwoLoejbaxPIN6Zji7/bM6V4aQfVHyr7C0zB9v2PdNIxnwHdG3NRKO7VC81AByXb9zmwgIyAukvfbpwu8zJydH/umf/snH/93f/V1XN/nuG8ctLZ4t65YPkzWLhnjyD9efr7/ex42n064/zxYg/pojAA2P9x4vkHyQfUb8QQIm7vfojkVgYyLQuwU9AwLrfIcn/1qh/N7qNyOo60ijaezOyXX9avo/cZ3uqYC3kVBaIeA+NPH65sKcOXO898A0AZj6kCYA0yFloTUIQMDgi4ExwQhAAoOF9ugStL0Aoi86aGRgxYAwFDcE3E0VlJZ7pTyDM9JCSVHpZ33H49EhhghTqzys5HRtPUi2KKFmpB3Wbbqt5yHWjFzr0X2A/OiH/eSxzu/IXXf18ws0X331r+W+H71ST4JxLWlzDfvR+3DfSy99Ty68cJI7HiYijSTkn3vyDyxNg92PNf+MMNS4SgKyrc9saSpZaM8WItZaAvIAWYqlHoQdxB/o4e7DMdx36vOHr48C4q+ry1dLLAu7uHuHSLf2hLff7uct+ULkXrLYvn2CLF+9LNh5OZfBt7xo0SJPAH7iE5/wiidkLYNbvmmsoIwAQQnF94+SCaLk4MH9ftCriixcSumi+8yqRflE2lwXJfwscFyVZHX+GnzEowww5RmD8ZMnURioSy7kPMc1bw0H3U2BfBEf5RIDd/KlVn/h+GcXqrgzklJnv4finR5ycrKkb98+3g1o6HxLkajAPODeEWvhhEiQ1oARi369ncNYbqRC8WYWmNW+jlPnsHan7lDvrf2jbqsCOZoH3t9BqSjfWU/clRculPKCBVJdgRVglNRL3G+ImqoY3DYkXHnZcu/WMidKgqUM8z0JaCQlZCD74bhnF3l58wViFBegm7frWoAQgVgIYsnYcM3EBZKZvU6y8/PbbE1ALP+QOdQZZBf1iG+c/b21e/16gFi4QaxBiuEac3tGtncBCrmHNd/0+ctl9aZtnuibuXCFJ80Gjp7kibhlazd50m1XVp6M+3CqXHDJZf47PODuxbUzFq3whN/aLTu9zMXNJkQbrus8AThVCcAPZrp6Wol79/+V6e4eWOhhcTdj4XI57PJLWOfSmDB9gUydpxZ6i1dt1PuvWu+JRawKcVWKNSIWe0tWb3Qy/IQcd7Jhwoz5nrzD6hBysaZun08T678xk2f7Z4YYxNXnx66tMEJwytylnkg84mT4Cdf2QEJ6AtB9ow2/244DJZ9o37SdY0xD+4a80UkfJ/xxLE2szWpJm5dGc9DJSVbO1i9BrnMsuXJWmU9fB4KK63hH9DFoLyxN/j/++KQ/ZiScEYFcz73o83COvhTnSYv49LOs3xTqO1ngGZAnXMf9a106EBt761x6+116ByH6DshBT/QpIN6OHDtcT74lknJtDU8AHlKikmcG9BvjBGBi+bcVXNm6/i8TI0ye446c/gdrEqtL8jROB3w79KGQb/G+bir6c2HwDVK3+ObIg4F9JfYaX0P/+Z//+Z/99/V7v/d7fpwUipeXM9UTf6XFSv4VFEx3Y3gllUKkUxqpB+v9JUMAGiD3cPuJ+88o8Rfd1zUEwxaB6fUBW47WIv8MXbqODOo70mgeJS30rIdhyO6cvGBaiahwfd3otc2F2bNnewLwO9/5TuxIOqQqpAnAdEhZgAD8+te/HtvTEBUCLcNRNzAubzDIsn8UdcyiDF93/oGygKSLDiAZJOKCIxQ/hKMujT35xd71WmVlhU+D2amqwGjo7pTO79NPj3KdJCXRIMwgryDDjESDUOIfcszO63G12rNj3bpC4K1wmCn3/ehtufzyeXLvPW/6eJwHdg3uOCHi+FcyTtO8/PLhcmmnKZ5M5L5R8k/TUfKPc0rUxcnEKOx+ei8lCs36j327d9SK0PKnsPQ5dnpQi713PPEXOg8xyPmQRR95wWIQ0q+LK9+m0mgO7dkSsHfvt4OE3uli8fJ5wc7LuQqULXPnznXf2qXetQ3KpPiAljWL1CLQCBAUMyieUFIhTyDvOMa6p5CFXA9INxRIAyUXSjObeWszvXV2vboXRVkGAYiSjH3u0VJSDEWDzfQlr+1dkYpSBIUwMlYVha2nFEGB0a9fX3n99deC55OFEn66bhfrB6AgKygt9RZ6RtKlEtyDGfnVe2t9u9TaRCBENsod6g11nrpcVlbmvwHaUlNQUp/iVqSKur0lUl622lv7Yf1XmjNXKkuXJefuM0b68V/hri0rW+6Jt7y8Bd7irSGZ1fogfYMnAI2kdPkpd/nBsi503VmDy6d391mwSLbvniHbds2QHXtmeitAXINiFVjgzmVHrsFd6LYdqyWb9QAT6lVro6ikxH/PBAge7Z+qFXWVk0d5hUWSX1LqCbVZS1Z5F3O44oEIhOxbvm6zt4KDNGOdKaz0IL+278mSwWMny/qtO/23h1VdrZMX4z+cKhd2utxbxx08dNi78Vy4coMnCvuNfF8Wr9rg0xjkrq23AJw6112fIyPenyFzl66RdS7Nfu+9L5PnLpFNOzJk5Icz/TFccUIkLli5Xjbu2C0jPpjhyT7uD3nHJDEn2V1HHAX+/8qK9Vt8HAg+CMY3ho7zLkBz3H2xHly2bpMnO3FHCjEIIYmL0z05eUJvFQIQi0csAYe7vM1yz4IV4+CxU7xL0Y5qAWhAyayuGJksA2lT4+sG7Rx1BTlD+2iTDxq2yWmcCZDttq4rspwAGcv7CMVvHjrxiW36K/oua30fxtIm8D55t7TtjF95p8SjnadfQ1/qVMHaHfJpfSfqDaQFln37Y2Tf4aOH5MixQzGCz+37NfwOybHjR1x7qf2fky7ftJ1H2wkRqASgusMFvA/KpSkypi1A/wuPBjZZhH4H5F96vb/WAJZ46nK9qkonOWhfqi3LVfNAvTMC0L5LvuXEvOBB41//9V99vw9PKcQzMj8KyL/iopme/AP9+6NjSLv+PJsw8g5SryXvQq39dP3AKPEX3fdrCPYcK717NyQBQXp9wOTQ2uRfFEtWbgnqPdJoGnty871sjOp3T4UDrl+yKzs3mF4UxeXl9dc0F2bNmiWf/exn5YYbbogdSYdUhTQBmA4pCyzk2XoEoIKBMbMrCdGBls7Mb9mipucisMwx5RPBCNKWCHXIv115RW7QqQMxBmSkw8Az5D6UtKdMWe06R2rlZwSdkmq6D2EWhZ5X6zrItnvveVvuuusdT6o99GBf6fxoH3ceN6GDY9e7znRv0tVtJfCUuLN7Wrq9e0HYDff7pOfjxeJyTEm6hsTgqRB9ligJCJ56crg/znNY/B7d1RpSrQGVbDwTQORhDQjRZ/mHHITUYz0/3IV6oi8Cjp8O6ZeI9moJuHjJ8CCRdyZYv/n8sQRE2YK/ddYAhAC0Wdd8zyibVBGjg3VIEOQt+yijUHTh3k4nFhz2SjUCcRKVWkaenDjxUX2apvRkn7SxqjLykH3SRCGKckAnLjQecDcFHdzXeaVb+yf/1FIRhR5KCJ41HO/0AQH4zjv95dVXXwmeTwbIeU/6VVTGlGJFMbQN+Wew+6GQU7cl5A+FTWspkE74+q6K94/q27yPPtI1l6jn2tc46Lb1nseOHZLqqh1i7j4ry5ZJRfFi3U8g+jz88ZWeaKsoX+HX+cPdJhZtWLDFCT/Wu1ugx/Pme+JLj58GuNbg9pVA07RZ96/M5Rlg9eddmEbAmoB+HcIzuX8K4F1+Fi7y+cdKEjJw687pssP9U4YF9ZaAuASdL9u2zZBtOzel1AqwpLTMyy3qDnWIb9rkXaWTR3kxshxXcljKLV+/xVvO5bs8sX4elm7Z+YX1Lj4hybDGg7Rj3cCtOzP98fdnLpAlazZ6V6JTZs6VK666xhPzWO1hNcj6f7j+xHoPSz3i4vYTa73Vm7f7bdxr4k4UMg6rQdYVhMCrc/Ub8o57mBtRXIEecmmv27ojdv+FLu5WTwDyDSAf+HaIx/24zqwYV23Y5vO1KzPXWwGOmzrXn6uq3euxcMU6KSgu9d8X5cJagawtyNqIbHM96cxfxhqAZ9MyqHXAsgZYGiNbUIDrpA8m3Og6gWzTdgHahda2CD8fgWKfPoX1O6hrgL4GYxyT5S2HWsLzz3uiv6GTmw7498m7BezT16HPxX1DgT4S7Quyg34PbQzXUkdIlwlTPAf9G+594qNj3qIvSqhBAB49fkSOnTAX7U1BicCzaRHIPXFJ2r4sANWykv4F/RsmKFS78tc+ZGv1MRKh9SeMUPyODvq8R3y9pn2EmE+cUJV6qPcKvlHrewO+XcY+0fxkZu6Rf/u3f/PH//AP/9BbaIdISyP+DBBBIXIpjbYHVpgQeJB6SuSF4yVCrf3UjSiAAIwSgfxbmr0SSEDQrdtoCZFTaZzZmn/J4vkXPwzqPtJoHi11CQpYFzeUVhRmCdhcmDlzplxwwQXy3e9+N3YkHVIV0gRgOqQsQADeeuutsT0NiULjdECHjUEygUGDBQZOKOsYPISuO5fBoBBLPVPEE9jmWCh+U0Dw784vkmMuPfbN+o8BLAM17pN4DWBQDTkHqaekW5hg69L1HU/6QYoZSfbE40NcXZktX/jC++6ckmxRMq259e78uRgx6MnACOGoJKMShN38fd/x+9H8tBRR4pF73HzTb11jNVke69zP7xs5R1yeweL6/PaO/Z8B4oQfBB+uQXnecNzWRHsiAVn375VXXgoSeK2BtRsXy67scAfmXALfLC5AIQBxbYOSA9lpijIUISi1OMYMd2QA51BGMXBGmRWVvwSUW8hh5DPn2I6mBVQZdyi2f8SfJy8ou0hf74GrYl1zEGVBdKDdHBjUm+IdBcPZnEmeLFD0aX5rvXxtbcUPBOCAAe/ISy/9Jni+MVT5hJKjbt9+TwiwBh/rixnpFyI/2hLkg/ywvgBuQeMKmTMtO0iMfVJeyRrDStyg8IH0M6Uxx7V+qpLo4MFyqa3eECP21HWnkYFK+OkxyDVv4Ve6TIqLFnvyyhNrHkpU4b4S6zVIN+Lpmnysx7coQgwmB+IbAWauMVkjzwg/T/Y58F9Zqf8VFcsdlrl8xuC3l0tx8WLJy4/ltYX5SBXMwg/ydPtutQDcnTlbdrht/jnurSh9+UKszpWMzEWSk7/HW616BOrW6SDPobS8whMKyEVkpFo3qEVLeUWlJ/+IawSgWv6VS4HbJi9FZRUeuPJEjkG4Y/EGeXYYOXZSyQa1wNXJEVghbdq0Sb75zW/Wu6Yj/lFXbyH7sCb0LkUXr5IPZy/2xN64aXO9pR/p4KaT+yH7j7h6jYs7+464N3kgDvc1ouPgQXcc+e/qvx2z7+ek2z7m8kWamp7Lu4OlSfo+TZ93VcKSD67hWfgnTu3efX6twQ3bdnuSEitB8q7fefR77WjQsoLMQeZjTUI9od7Q3iFnaDPZZ+KeWoXXxWRNvJzTSB7Wz+BbpI+BTEeOMz5Cqd+ysrXvQPsa/rtx6ZMO75T3l0j4cZ8Q6ZfYP+Kdcx2ECNBJWKyhHLPei3yDfOtHj7vnOub6Z/WEnxuLRfIZz3PT4Bk8CXhEXYS2NRJdgNK2UhY8dyi/KUVMHtGnQB4XlJTKXifH9Xxqvj3/Hr3sdc/s4d5pbJu+K/kJXXcugHeM/IN047s5W7KdfNCfMxIQUCdt7JCRsVv+/d//3cf75Cc/6fpmxfXnooiSf7/4RR95PEAopXH2EScCk3MLCiABQ0RgdJ80EwlAADGYJgIboi3IP8PDjwx3feA9QR1IGk2j0slB36doAdAbF7txTSg9Q83e2lgPKBxmzJghF154YdoFaBuENAGYDikLEIC33XZbbE9DSGicDhggMWAiGOnFAALFNP8MnIkTuvZcghJ/kJ5HfRlYYF9dVYSvC2Gv64RnFpbU79fV1dYPzHCF1qybVdcBfu4519npGbN8ewxCrDF51vnRt11HaYAn5MyKDvLukkvmyBWXqcvQxOsSyajmYFZxkH6klWi1B8gH54ij7kDVqvBUIB7Xcb2Ri1df/ZZ06rRMHnqgj3zn2694cpN7qFWiug/VZ1JrwN5uPzHPHQXd3LOFCLm2xn33vSA7dk5oRNy1JmbMHhfsvJxLgFwzApDF7ZGnDGxRSEHQsQ2wrEahjWILuYLSKlGhhYzgOp1RW+tlr5F5pBGdOGADZrZRoEGAmeKH69nmH4Uo51qiBIkqFc6KEqlFiJFsrmxpr1QZGYp3ZsjJyZaBAwfIiy++EDzfEOrmEwV+eVW1nwGfV1ziFWLtgfiLwufH5QsypRxFeYRYOOkVdi1X2u1z76CwvFKqa9XqQuugrsuFMpd6T13nW+B9HTvK2n+blfSDrCt3iBF/VRUrpTLRwi9GSEHMeSs8SDms2CKEH9dFLQZxD1rqzp+KeDPCz6dthF8s7dLSpZ7IqwQVCiX7lPArh+hrBuXlWAgujZOWp8hLm8HlA8I0K3uuf26sAvfESEAIQcpYScB4/OycpbI7a7tkFxS2CgkI+VcR64MhA5E/1A/6pdSdsvKKevKvHm6f76rBtxX71rB+Qy5CiJnCP1qXff32x3V/69YtfrAcj8P5j9wAvkZWbtgq85evleXrN0tOQbEn0eYsWeW/ayULYmmF7mPnIsd8/ODxKJpKU483vNb9J+xzHvIRN6Kse7hgxVrZtjvLy6R4vI4N2kNTOkMAAuqOtaG0scgfcwWKrAmlk0Zz0LWM+QYpV53EyPpd6qEAeU7/ovk6Fa2zSvjRNzKizsg+nahEH0cnPoUCxzlPXojPdZYn3jFyg+PRPpLmLZw/+gpxwu/0QBpYDYbIubZAogtQJf+MAGybb93eLaQbVgxMLCpx7T2uzVJNwKEwZXKVTf5gUoj9+0lILZj81hHBe0b2YRGN96KGdb/twLfL98y4wUhAvkfkw+7dO+U///MzXpZ86lOfkoKCfPedNvbUYeTf9u2QQ8mTS2mcHbDeH6QdYDsUJwqsCM3az4g/syyMEoHe3ahLL9EikP1UubvsSEil28/mMGDInKAeJI2mkZlX4GVyS4GsbM4taHNh2rRpaQKwjUKaAEyHlIX/+I//kMsuuyy2pyEkLE4XWKYwSCZEFdKFhYVeocqAgsEWnToUeHQ0dWARTq8jgeeIKiWjgTJhkBq6rinsdx3dnOKy+n3IPganhNLSUtcRbt69KvebOnWl6wDFiK56Im+Ya/D71xNhD//4Tb/9yMNvuX+10uverb/88N43fdxE0g0YAdUSYBlH2vE0IO+UFOS4EYH8KwkZtxYkDvEh/IBPzx23OJyL508JzPvve0cuvni+fOUry+TSTu95t6BaFmbtONDv9+xx5usCnk3gijREyrUVOnfuL6tWjwqSdq2NGbPeDXZezhWgaJk3b349AWgkHN8yA18GxCgplYQLK7ZQpqG0MiWWudBR0g/ZEB0khxQ65opH3X+qIg0lgKbbEkUQ92PmLvlAdrWVAulMQFlTZqAllo4tAQTg4MGD5PnnnwueN3z8sStz2hVXfqxRBlEBMdHeiL8o6vMXI1RKKyDvar2VEUod6sDHEQVu0zghBw4dkrzSCqmuU5dUzEqnHlHvqd+0q2zT3lJHcYFbVpYtFeUrpaZypZQXLpLyIoeyGOEHWRYjn4yUg4wqLFzsSbnysuWe7Ku3GAQx0s/chnLOrActrUSQNsSWJ/1w6VmyRMog/BqQfA7eqk8Jv9MFRCDp5/t1Ac1y8SyCZ3f/Rq7uypgtGVlzJMsdz8qZK5nZc32Z1FsuxrBtxwLZmbnrjAnAfHc96/ohr6yvSZ2B/OO/OGbdF7o29G1ZXcYKJVnl8+bNG727nMbndIIBrjuxCCQ9/lF0I8/bu3wkv2ZBqGXR/uV5S0D7Rn3BowljE7OE0ok4SiYzjgHEoU0918oglWBcYuQf/wqdIIoM1/4O7ssblynHAGkQB+s+5D/9IXXFiWUecT+qTy9xHMY+5+lTIQu43sgFSF6u1+8Ql5/qjpA4pG8TWVL9vvmuDvm1As8OEglA3lGcAAznubXwcWyCBfIQN59MJGKiBn0I8hG6prVBH4X7Rd2p+zbA9WVoA7CyDl13LoF3bZP2zuZEB99WOvlAPuw7ZXvDhvXymc98xsvnP/uzP3P9hxz/PSdebwTgz3/ex431wyRSGu0PkH9Y90Hmhc4nwohA1gmMEoGJ+z6OSztKAoKePcdKl/OUCDxb5J/hiafGypadmUF9SBph4A0Ly/SovjdZlLm2LZRmc2Hq1Kly0UUXpQnANghpAjAdUhZSaQFoMAs4QnQABmnFWhu4VWPxdTpyRpYx6GIAx2ALl6FYt+HqkrgQXWbpZh27xHueLfCsdErpLPMcKCgZxEZDeXm5jxe6vinQ8d2ZV9jgGOkQGJSigEBBwTaDMwZH3NsUpByz/HTt+o7rJMWJOyz9IM34V1JNSbMHH3jN/7PO3+WXz/JWdD/64RvufENrvMdj6bQUWAIq6RZPKwryEif7BtcTgU88HicGo+AZcE+q+W+MJ58YJg/c/5pcfPEUufLKQZ4AtGtJF/ejXGvPz707qjVgz55njwQcPLi/bN8RJuxSgbUbPpRdWdnBTkxHB9/t3LlzXX29Un7nd34npqTa65WN/HPelFvRwD6ylPjIBWDKLJQ5asHQcHDcHFDCMPA2AhKFmCnQkU3JKcGQ6UqmIceV/AnFay9Q4hOZiUznPxzvzAEBOGTIYHn22V8Fz5uiE9eXEH8oo6KkREeCV6AVuPwXqQsvZtfv3VfnlXw8Z1PAXWFhRZVU7q3z+5CGH7n3E/0OaHepo9T/jz/+X//eMjKWSGnJEikpWiz5rNOXO0+ys2Pw5NR8TwYWFy/x1oDmJhSrPiP5EqGEn5J2EG7846LTk24uTSP8cIEJoYg7USwEfTwPXHm668yFZwpQXrbUE2v6jO0BcYtH8mXWlQWFsfUTE+LzfnbtWSXZ+QWu3pxefYf8q3F1grphZA19I2QXMrGgCeIvGWChd8DJROpi6JuNYuPG9XLXXXf5bzjxHDLGED0WjdOekZj3cw3mCpT6QtvFuMTaPtpT2gUm+hGH8Ury7eH5jZMnse7TSUXIbyaLQjRQvtanOXxYPRzEr9G2gG36Evv26TuhDaBPQz1M7A/ZtrYJrOGnbix5b7QX2pfCZTp9maP+/fHO6aOQJu9ar9N/+j68e+5LGsTXPKXmnSMzDp+hBSDuQ0/XhWiUAKQMKBPKj/cUym9rgPLE1fDe/fuk0r0f+jzZrs+QX1Lm+0Bt/Y2x7EaBu7cn/hz4p++iFs/ha841oKvhW0HOYV3H9xuKl3roWp58u7Tn5Gf16tWeAGT/L/7iLyQrK8t9m+pdKnot5N+unZPcGD9MHKVxbgHCT60HJ4gRf2r1F9+3OPwnEoE9eoyREEl1rqIt3X42C5ePuYs2BnUiaTQNJtYi81qK/a6/k5hWc2HKlCly8cUXpwnANghpAjAdUhb+53/+J+UEIGBgxSDPgg3KysrKA3GZjbnfDbCq/cC6vBzyr9INQpRMiw7oGDyagra8vMKlV+q2dU0OOqzRzl/ifVoDpMtAFDIOBYHlCcISK0fLqwWeJZROczjp7rEjp0BqXOcb0pROOJ1fBmSA+3A/SFSbiUzZQZzqGiWVfp+BNOm98AIzpLCUw/3mIG/9B/n3WOe+Meu5QXL99aPkRz983pN/xOnZo798767fePeZiQQg6/uFSKhkgCtQ/qPpNQezEoScI69GBPJPPrHm419JvDDIv61xaASg4ccP9ZHLLtsgV1zxlour7k6Jl5jvjgDKJ0TQpRJdu70pO3eFibpUYu36912npWl3Bh0VkHa4AL3qqqs8AYjSyRSPFpAByByb6Y6c1YkTOjgmDRQ3prgkDrKAdMwCKyonQ0AhYwSgpcN2S4hEZA/5Ik8o29q/0ljdkyFrKXe2U6X0gAAcNmyI/OpXz/hyip5D2bXPtXH47UcJZkqocwE8C8+kyr1Sdavl6m3d/n3eQnC/qyco3yBaSquqpcCdZ71Dfy52vsq9G9w7Uichd1BWsv3RRyeluipPsrPm1pNyEHKQTZBQkH5Y27HGnrnxjJN+EYs/B1uHTy31YgRbhGwDxGPtPrUgxK3nEtfeY9VnhJ9eeypXnq2JsvJl3uVmTgK5djbh30OMlIxuh5CdM19y8ja7etJyArCwuCS2PlR8vTabvAApeCbkHyBPRaVlXhlppERT2LBhnXzve2ECMI32DdpI+va0WxBNtAXUIeoS9Yq2WNs0bR/VGj+cVhoG1qk84MtP+xQ6VqMM6cswbqKfwnHGjpzj22FMh2Ifco6+hJJQjd2dW7B0eEfci2u4lvGhejRQy9W4K994/njv3Iv2n2u5j/WfSJd9+lCkd+AApFRyfammEb72mBsPh4i5luAgBKDfPhT7Tx6JBKD1G+2dpQK4Fy4qdf0dJ2N938DJ8gr33XHfU8naVAGyDwtEswSEANx3IHWTwtob+E7M+g7o+z8774L78r1RL/HysGrVKvnP//xPn6+/+qu/kszMTP/dRicPAAjAUaPw/BMmjNI4N6Ek32i3PVGixF/ivloZNiYCu7trg0TVOYSzbfkXQs/eI4N6kTSaRmZevu8rtRRMwo2m01yYPHlymgBso5AmANMhZaGtCEDAQCkUUMw0u3ZdAuj4MQMNsq+4uNgruun4MUhncMLA3AaRNlDjGOexIoSs457khxmo1klkYBEaXJjSlxmqDBqVmCz3g0kbfNIRhaxUN5xHPRkZDQycuF/oeRKB+1MIULV6VKUV90CRr0RnuR8oE8hHKI0QKDcGcaNHT/MEGMRfl8f6efKPfwgwSMAffP8tufTSFXL1VWNcB0mJNUgwrvHE2eNDvPUeCBFPLcGprACTAYQeZCbpeKu9XvH1BHHnGT2eeC1kIkRZffyeA+V/vjhJbrv1RVcu/etJRsqA60PP0J5B+YaIupSg8zuydVtq1/1rDouXDPOuEKKdmI4OlGOzZs2SK664wrsARY4kBpMNKKmQQ8g5FFwM0JFXKC1RgJkcNJnFNSovTzWTW5VhppwzZdiBA+wnZ8WHXOU+KqcbD8zbKyg/ZC7lmUqlbm5ujgwdOti7AKWdocyR2YfcO8TdJ9ZGHdnqLxmgVFPlWkPg8gvXoTkQNjHSpmGcYk/mHHT1kXrJN7B//wFZsaJQPnh/peRkLZCC/AWe8CsrXSYV5Svqyb4o4WeuPBVRwm+5J+3U0i8MznmLwHIsAvWaKFl4NgER6S3smiHa2jOycxbIrswNkp2f/HqAuPVkYhhyDxnHN4ws9X2omlqvUA5d11JgyVpRjeeK5om9devWyPe/f7fvg4XOp9G+YYpvlMpMsEPGaBsYt2Cjjum2rqkbSicNBUSekntatnw/gPaWb5Z+jpFNnGc8RJnzb32YxECfxkgq0rC+CtcxVmP9MtpW2lXaVx3rNUdg6Hn6OHp/0tA+EPfnXoB7cZz7kP/4u28u7cbAlaRa+oUQJueSBQTg0WP67EfcfyhOIiAKWXvwkBtr82z2vMjVKGnbmqCs/Rp/JTEvB07eF7uxNJN9sPY/e1ZnCohJ1n+F/GMi0vlF9MeXAkDWIQtPPXZILZAZyIjVq1fJf//3f/t8/c3f/I3s2rXL62n4LqPfIQTgyy+94cb+YaIojXMbnszrNlqM9AOQfkYEQv49+sgweazzSOnduyEJCLqdo0RgeyT/DF27vSdrN+8K6kfSaBr7Y+u1tgTR65sLkyZNkk6dOqUJwDYIaQIwHVIWIABvv/322J6GkGBoLWDBxuCJwVo0MEBjUBi6JgrIsYqKMj/Io3MH+QfxBrFnbngYrJgbGQZrJSUl/lxVFXHK6+MwiIkO5NgmvoHzDDYZpEbj2GAfyzoGhlHykn06pImB+KHBC9dAGpJWRUWlfyaejfsw0CopLfPWDRCe0XtwHkU/HXA73hTIH2XQq9dEueWWFbJp0xbXmdG18iD8IL68u80YyQUxhiWdkWTE4zjknxJh7LcuuIfdrzUAaUeacfKP9HEfqmsJ8hz2LMQ3gs+IQIMRn3btT38yolWIz7ZGkLBrZQwe8nqQmGtLrF7znuu8nDvuQJFj8+bNk2uvvVZ+7/d+LyZN4gE5iiwAyCtkjyrWTCGtlnvIiigJiEwjsM89TI7ElWKqIAOqmFOyD4WaKj11tn6iPGsaKOLNlaa5cArFaz8gj5Cn5JkyDMVpLRgB+MILv/b3gvjDNSZupzzRkEA8nE9QYjB8Lopy18ZTx6nfpaUVMmrUVnnrzaWSnbnUuwCF0Gu4fl+E7HOIk3ZnStwpYRg+dyaI5q8FeSxfJsVGAgYIto6APRlzZVfmNq0HpyABS8rK5NBBtcyiD4XsQ94hHytdfzG/qHXIPwPkNG7pQt+1Yc2aVfKDH/zA5SNNAHZE0BYwZqAtQPHNuAM5Y20ufXara4wdaCfT7zoM+hr0Ufg+KSebRMQx65tw3MoWcPzEibClH2VPmdOPIS7vgT4G/Q3aUgg5JWqSIf1C0Gt4n6Rnadv7t7Ehz0MeqCd6nj6VXZ+YZmNAAB46qhZ6iQgRdC3BoaMH5OhxiEmdWIRV4ZHYvcLx+Xd12MU94t6LEYA8I2XMO+J9MbZseXkmwr0XB/o85VXVOtmnsMiTbFU1tX7N4/B1ZwPaH4akhAAMxzm3wfNbXx55d7YnO1CfWQPws5/9rM/Tpz/9admxY4ffxkUw5y2uJwBfftON5XVduUSCKI3zA716jvXEn5GAEIC9eo6TSy9dJhdeuEa++MVRct+PmBw+LrhGYNeuoyREVnVEtGfyL4qRoxcFdSRpNA3GSsi/ZMFyC3Ztc+GDDz5w38ql8u1vfzt2JB1SFdIEYDqkLLQ1AQgg+wCDCYIN6lAo07EMXWMwck+tWppeR4/BGrM9sTZh5i6DxERrOeIwgCEeszt1YF/pO44MIlGOkzcjGzmuBKK62YR0ZFYpHUvSgmQkbjSoy87a+kGqPSODKLYpAwZW7FdWqiUjaXpS0aWJ68/EPBOXeGxHz4XAgOXZZ8fIPfcskG99a7xcddVaKSgolwnjF0vnR/t4kswIvse6xNcGjAJyDBINIqzXGbj7bA7cA7ItdP/WAunznPY8Sjoqscdxjtk6iIlEIHn8ylfmyZe/vFC+/vVXXFrh52jPYO3HEHHXGrjn3meDhNzZwLbt78uGbdsbdIQ6KpA/CxYskOuuu64BAWjyBEUZcsS2G88+V+UVyhqsorgOuWYKNgLyh+tQbqG0Yhv5A1RZd9inzzayRwnDIz5NVajFB+NNAVmEsgAZyn3a/8xpW69QlRzJWjqeLnJzc2Xo0CHy4osvSE5+vnc1Ref9fCb+WoqC4hJfP2lTeW+52ZuksGC51NaskbLSpVJRtswTfpB9Ueu+FpFpZwlYGJa4ZygpXeJR6rbLypbGrBKTewYsIFmHLydAsLVvqPViZvYSySnIbJIAzHMoKy/3sgkZRx+T/qIp5kvdOaxJQ9eeKXDPiwI79G2DVatWuD7YPV6mhs6n0f5B+2drYEEA0i4YIUL9om2lr88+bSvtR7wdTgNQ/2n/IZDUWk6t3fmnH8M5ytXkOGVK/ySR+NM+i46F+MYh5bT/oqQUJEW8j6F9oMS8tByaBmlTFxgjMg6lL2VjRfLFNnnjPONK4iaThxMOkHIhQu5MAaEH6Re9nyf3YtaAUSLQbx/TCafkmfzzHDwb78RIT+o8Y9lk+4AhnHTp8572Hzjo3X/bBI+Sikrv9rt99hOVBIz2tSmDEBpfe26A5+ebQxbyDWj/OPq88YmDWk6pLYv3358oX/ziF7ws+Pu//3vZunWrzxt6kqgchgB85eW33Hg4SuikicDzFZCAkHxGBH7t+jfkv//7NfnqV5fLxRcvcHEmahzqSQIRyHUdnQhsN2v+JYnuPZjgHdaVpBHGruxc794zqhduCqwhaNc1F95///00AdhGIU0ApkPKAgTgN77xjdiehpBgaE1gzcYgqbi4yA0u4usCEhhcKLnX+DrINwYd5salJYDYY4BWXV0ZPB8CBBtkHG5GGdgz+LFgA1KewxTi0YDCnLX59u9XwcvAlOcyBQIKytpatYbheXTA2hC5Je553eAresxcgiZjLQlBSf5uvXW2XHfdJlmyZI3s3LnT542Bs5FgvXDr2XuIdOkat/qLwsg/TwAGiKVWgbs/90k1CZgInttIwTgJqYQg/089Odzlq5/7f1cuu+wt+a//GuoGGpPkkktmuA4j8QLP0o7R1b3DEIF3JujcuX+QiDvbWLN+tu/8RDtDHQ0ECMDrr79efv/3f79e3ujA+nBM6QUZdyq3Y+qmim/flGqmuDTFFUo5zjOYRw4D3deBPIog7qHyR8nBZJUcpIkMjQ/Iw/HaE1B6IatVGRmOc6ZA6UcZYgHYt18/+eXTz8jOzKw08Xc6KCpy7Xy1fHTiI1fXKqSyfJ0UF66UvNyVUla63JOAtdWr3Dtd2Ygca8+A+MsrWCg5eQvqkevAsbx8sEgKWNOwWMnBsjIlDKMuS1kLsKg4RgB2UFeg5D0ze6lk5Oxu9H1A7JW7vhEyDBnJd4syEFmH7MKTQjR+q8Pd37sCdf2ukLJzxYplcu+99zo5mCYAOypoA8zyhXaM9gzyhzrHvpEjbPNP20wbfS4TAS0BYxIrL/5tAhF9CtpYO0450h+hX8L3a2Mt/olDXEhCJd8gE21yTrScU1nmmjb1gX4NYzgjAi2/5J9t+leWV55T60LTeTvq5IMRca2NY/Xl1BAcx9oP4q+e/PvIrKaUnGUyhT0b74Dns7H66brlPOnSZtxbwWQd7+K82Lv+xLqO4xovle+xdXDM5ZV64OHKEpB/2gLqfOiacwE8G20s8pD6EX9nWNsf8edqamp9/dexSere5ebNG924/Is+T//0T/8oW7Zs8fkCyGm7f5gAjOPx3mGiKI1zGz17jHHvf7wnAVkr8KtfHe3G3C/UE4MQgT26uziQgAlEYM+eYyVEVrV3dBTLvxCmzV4d1Jek0TQy8wqcjG7eaCQav7kwceJEueyyy9IEYBuENAGYDikLZ4MABKxjh6IGCz0GUNHAALCmpqpBfBZZJyS7jl4IrKlH2iiuQ+ejsIE+eWTAqR3JGp9XSEEGPlj3MRM4GhggEZ/BES5rGDSRhs6ipEOsnVL+bQAbVQrZ/Q+5+NnFpfX7ABKTgRfXRY8buB5yFZKT+1vgmZltS94gM+ms0ykePGi269goEdYTd5k9BtXvGyDEIMbYhhRLJJRaE5CL3Iv1/BLz0ZaAFDRC8K7vvimdOq2QG742ynUEh3vS7+abBsg3bmcQoWshprpcWhvduw90nagwmddidHlH3v9gUJCAaw9Yt36MrFy3pkHHpiOBMGPGDLn66qvlE5/4hP+OUcjwrZ88iSWfknoo05ojqVA8IYMg7pBPRvyhHGcbucI5Zq2zjzIrDpRzOsOXgXSccExOuWlKPhSjgHyE4rUXoNAyRW5ceRCOe2bQWeIo/dZv3iIv//Y1+dkvn5YduzPCJEMapwREz5EjR11bWyw7ts+Vn/1ssWvblsnWzYukvHSp7N41X7a745BkUZKtvYL1+7LzFkhhoct/hNBjGytAXHsWFi32BGBewSLJyV8oObkxkjBGDvrjfn+R5Lt4HdkVaHb2XNm5e7lk5eXVWwLmu/8q16ein4NyGk8M9LWQaaxTWlRS2qiepALNuQJdvnyp/PCHP/QyM3Q+jY4B2kEU2vThjdih3tFO0l5Q52hDOUddZBvFeDLt5LkM+iaUEe2q9h8OubJiMpO61NRxmfY/CEaicczKlzJlDMbYjPdAmbaHciUPkD/mRcb6U4z9yLs9B/WD+qLjvXC+j5842sAar7Vw6Ijr8x1teuKVWQMePe7Gxg3O6bNR9oxjowQg/3o8Gj8Z6LMfcH1PtfrTtY1Z60+tqDvOt4KVonprKPHyH+S7cXuBO2YuTEPXnSvgO0SfgDykzY0fx0Jwf30fmnqfun70cdm4cb3XZbH9L//yL7J7905/X+6vuhu1UoQA/O2rfdSiqxk8HiCJ0ji3gUtYyD8lgSfKRReOlQsuGC+4CzUikHMQgcRNrDM9OhAR2JHJP8MLL08O6kzSaB60syEikH5JNF5zYcKECXL55ZenCcA2CGkCMB1SFs4WAYgAYjCIlRrWbBB70cDgiXMWX7dR8Jza7WVT0IEXs8MbkouJgGgjHp1Hs+CLAjKSTiV5jAY/07yk2F/PvejwMsCtq6MDTGcUF586W86scXgm7mVWNgyoSLuguDh2f1yeqttQ4kE4MpgmH5QFZaeWKlVesW95sgE01/BPoINOPrjumMvbtA+XS88u/V1nZ6h07Ra2vjOCi211ocl+auGJwO6s26f3PZtgLcSbb+4rDz30tusANnQLCrAS7NmDsutYJGAPl+cgoddCPPnUm7J9x4Qg+dZusGuirN0wXXZm5zXo4HQEoDj68MMPvQUgBGBUeYQcMDmSDAFIHNLjGmQM/8gLFFYcR1YwaEfG2MQEZAX3U0Wbkogq1/Q/GQUccYhryoCOoAS3CSDITJ3Z3LpKKd4VZVlVu9crjFasWesJwJ8//Yxs372nEbmQRnIoLC7xbebe2nzJypgv709cINOnLZOSohWSk71Y3n57mTz33HLZuXOeq+fLG5Bq7Q3kDSs/yL3QeUXEjamLzzWQm6VlS11fRAFJCFnIOdYmxBIw17sC7ZhEYGbWfMnI2eTed6EUFGk/CWW0KdlNrtW5b7ewjcg/gCKbwfURJ+sSv/elSxfLfff9qEPIvjSaB+2otWVKSGm/m747RBV1kfNsW78+lM75Aes3MJGIPkPcMhI5TdnR7yAwTgGMXThGXCNTGXPZt5NMn6Ptoc9JP4fngvCgjxQdf/HPMcZr9C+Iq322+PNAxNVb4rUyWAfwyDFd169h3puDWukpcXnMPwfPxDti7Mq7YSwafYamoWWEhVzN3jpv7WdWf7gew5IuuXTaD4wATLRIZz/btQecoz1on3W2dcB3if6G/jLfs41DqDfUc5WT6EDqfJ1PvL41sGHDOvnyl7/st//93/9dMjL2+P419yVf1pcvLJwu7/Qf7sbADcmbpvD442n3oOcbIPfu+cEbcsklK6RTp1XSs8doVxcg/NRCELDdFBHY3R0PEVbtBecC+Wd46MfDZMO2PUHdSRrNIyu/0I9Z8J6SXVDY6HxzYdy4cXLFFVekCcA2CGkCMB1SFnCbcMcdd8T2NETJrlSCmdoMjj0hdeyId28ZDQwyiENcrPcYDNLBS0wnWXAtA7DEtQAN5IEOIwMd/qPnlGw77PPx8ccNiT8GqiUlJZ6kpDMcva45HGchdj8wPuAHWCgTIAhRHtBZNgUCygUbSHIvOtH8c47j/Kui+rjPD+U2cuQqefnlVX6fTjlp8wz+3q4cavPyZfv2XHm8F+vgDZXOTa7/F3MT6gDJlTIXoAngPtxT3YKefSIQMhKLQP6j5J9tWxmFnqW9omevQa4TFSb2kkNf2bX7/TDp1g6xectYWbVupezKbtjRac9A5kybNsUTgH/wB38Qkwlxl1fIT75/VTwqWafnDEreMRiPWguSrlpfs+aqzr4nDSMEkT/ESUyLY6rEi+ajeSgBeLheaWqKvPYJnfFOPskvZRWO13Kc5F349F0748q3KKY4ohO+cs06TwD+4ulfybZdaQIwacSswLQc1RVkNW1odZYUFy6WyvKlsq9ujeytWSMlxUtl9coFsmzpQk+MhQm19gOs/3LzFnryLnT+dOGtB13arAmIC9GO6RZ0kQNuvnC9qNZFKKNtIgMz/lkTMlpH2gplrh+r7vbisnjx4oVy//33u/x1DPfHaTQN+tC0u7ST9K1pJ2hX6X/TbvDPOY7T7lIn2Q+lde5D+wz0PSgXyguCDBKMcmGsYoFt+h8cZzxD/0SvM2KoI5AomkfGaJAfPAeyiT6WPas9I30vyoLyoU7ZtVjiGQnY2kQg6SkJmFzfDSBfeV/0hSz/jEX5R+byrM0TXNrv4Rmx8KuoxuVnseQ7+VxeVS0H3TvmHsQJX99eofnF6pvnSSQBPdzxg75f3dGeLXnw7qgb6Bhoj/FSYvU5TgKi26j130Mq+v/r16+Vr3zlK377M5/5jOzevcvngW/MCEDkcUnxLOnfL3kC0ADREyKL0jg3cfPNb8nll8+WKy5HLzbRk36Adf+wAqzfb4YI7NpttIRIq7OJc4n8M3TuPFKGj1oY1J+kcfpoLowdO1auvPLKNAHYBiFNAKZDysLZJADVmk2Vw+yjwIYETBwUlpeXeeJNB1KnbwEIGIRGLQsNdFoZ1NNhxOLOjtOhZPCzY8cOn4eNGzfW5y9O/OFyM3ni71Q4fOSQFFVU+fIAuEvlXvv2qcshrPjYJl/kiUE1gXyh/GJgdv31q+S66zZIRUWJT6PBPT46JvtcvufN3eg6N+rysku3U6//FwXHIZFYu8//pwjeGjDmjjOUv7YGVpA8u5F//EeJQPKJC9PQs7RHUL5duoTIvVNj7Ng+sn1HmGxrr9i5631ZvnKC7MwMd3raGxhEz5w5wxOAf/iHfxgh8NRVEsojI+WUDLQZtqpw4HvnmBJ2qowkvp1jQB4lAdlGhpCezmJvaL3Avc+MAGz/LkApR9omlFvJPuOpcDKmDKlz5VtSUSl5sTVvTFG0au16eenV38rTv3pWtuzY1VCJlEYQRp76cnTliUIR8gUL/Jrq3VJavFQKCxZKTdUaqa1eI5UVK6S8dInbX+G21WIuRJC1C7i84doT952tZqXo0uG5qypXOKyUaoeK8uVSWMjagPM6FAmYnz9fiouWS21Nse//6MQC+kvHvTtQ3IKG6kyqYd8061iZJQRYtGiBPPDAA072pQnAjg+dxGFtIe0E9Q9ShLaDNpU2lH+deKfW963VlnQcqEUcZUL/ArKLcrL9aGDMQp+Cc3zDbEP+hdPtCND+F/WEsSXPzj/PxjjNxmpGFHKeOmIy45gb5x49djhG2h3wSCTzzgyuPh5P1hrrRCyP6p6VdwV4BiU4sbjWiWZR+Gvd89DvgeSrrK7xbjEhxYrdmBYLbc7RN2p8z44CtWisZsKJt2hUd6ZRqFvoc5cABEYC0scHcRJQxxns8+0DtQRs3THAunVr5Ktf/arf/q//+i/ZsWOb3yZPRgCC0uLZ0q8va/c3JGuSRu9xbrwfJo3SOLfA+37icSX2IPmM9Hvi8felZ4+x7r8hMcg6golEIK5mu3YdJSHiqq1xLpJ/UfR6fExQh5LG6aG5MGbMGLnqqqvSBGAbhDQBmA4pC2eTAETBzCCCNfWix7H6M7cpFiC6iHsmawBybeh+OkjHbQ/Wf0c8sBKsqKiUrVu3+nOsnUcHEsKvsLDQD3xQNDKAi6bVGtjrBoM1rpPMNq49yTN5jMaB/CMPBM4zmOSfgCK/urrCPW/zrk5/++qHrhOj6/+BENkFoRUiAA1RMimVgKgy0jExn2cDZhHY+dF+cvPNY6XLY319eRkpWE+QdhCECL7m0LPnb2THzo5j/ZeIrdvGy6r1S2VXdm6w89NegNJwxozpcuONN3oCEEsC5BHfOINqBrj8s89x9lGeoWiGaNPt+DmujyqmkQM6I1+VlqbQJD6EIduqiFMFBmkQh3+1OGw4EG8KKHoY/CNDVTkQjnd2oS6maZcgACEWwvGSA5bWJ12a4IB7ZiP+UAolzhY3AvCZZ5+Tzdt3NjiXhsIIv+yCIslxQOFW4voKVTU13hUX1gV8LzU17ljlVqkoXyEF+Qvc9irZW7NWqt0/pGBVxUpPBgZJsnaC8rJlkl+wyJOAofPJIE4cLnfPHCf9FKvqAQmYX4AlYJhsa2/Id++0omy51FStlsIC3J8WOnkC2XBUKiorzxr5Z6Ce8p2zxhXrtCJXFiyYLw899KCTm+ezO8hzC7SvtKfUO9oLyCvaULWeV0tUlOG0rbSntMW0t6G0zj2oJT1tPeVAGTCWoVwY29lYhX/Khn4G4Dv++OP/9WV1bhCm2m+i/0M/irqxfz/9H7UIVEu6j31fizKi7wE5YgQa7jrriUC/jl+IzDs9YA2YnCUgazBq3glm/UeAFNR37PqG7ns46NpgyD5kX5Xr75W574J+D27OkYu4xMT7AeseN1xrsOODPkhBSZm2A7RBsXaI59e6fG6TgIBxgVr7KQlox6n/NlGHc3zrrTkRcO3a1XLBBRf47c997nOybdsWv02527gDlJXMkddeY4JuhNRrIfz6gWmLwPMOSvLF1wOEAEwkAtkHjepMz7HS5SySb+c6+Wd45JHhsmj55qAuJY2WobkwevRoTwB+61vfih1Jh1SFNAGYDikLX/jCF84aAUgHkcEECujEcwwWbZBhgcEjnbnTsQLUmZgHG1j/oSSnU0gedN2rQ5KdnV1vhbhz504/KGMb5Ofny5YtW/xx0oum35ooqazyA6mjR3U9ESwA7RxuQyFIrWwYOJJ/2+b5Tpm3425g7sr3qSchq1j/b4AnrxJJLnNrGSL+DKm2AExEz56D/Pp17cEtKLjttj7SqdMKuf02Jf8euP+38u1vDXfnhvmy69r1HZ9XCMPQ87QXqCXgO64TFSb8onjk0Tc9gRYi1joSsAZcvHSEbNm1O9gBag9AwTh58iRvAfhHf/RHXkHE4Bmlo5J6rKWj62yYohGFG7IAWBwG3+qqCVfCoOFMbWRwXd0+L0u4jvS4Fuhgfr+Py6CddFTx2bK1TZhFjrzFerkl5GFbAgWGuWFGjobiJAvKmjQqXVp55o6wCRgB+KvnnpdN23YE45zvgFQpKqvwVpQoGG2tNV+PY2UOsVxVVSYlJRs88Zef9/+z999xchTnvj/+1+/1vfeem3PO9+Tj40RywhiwjbNxtg8mJ2WRjHEg5yyyEEKIIEAgIRAKK21QFhISQnGlzbsTNitn4edX76p5Znp6a2Zndmc2SN2v/bxmp7u6urq7ptK7nqcqJBlfJj3day0wisdqpCO53EKwMDAbSYrFa6x7Tj59x3OJNf4Q0A/ImYF+GeDXR52rJJlYLo2NS7zAbSQJoAvY5V3G2qqlrbVK9uzeYsqnHombvOHLN8MlXPzusW3bo7J48SK54orLTfkSAcCTRWr1Ql1M34R2OfUl34ElailFXaKg0A16n+wgIOXu8YCz5qN9Qp9Krf5MVyq90SejvmVyJmHZeE70xfxxj15RT5Fn6PcCSXgu2o9TGMi9O0DCZNTD9hz7PM35WOxZt6CHsAj0Q72idMS8n+OFAGlnyUmbkDRqWtl4T0mT72PJDmuFD+Rjgg7r3+lkHURZyMRWgOOJkzD/K8zE8pv7ZX0lVdzk/VMFACLGVcjDOtlP+wiUCfRDmGhNXiKPlwoCrl69Uj7/+c/b/xnT2rjxw/Qx+h2M75Cm1tb35KYbHzR93mxAMxjhEtIHjCKdfOJdA/iAgQr92AfgUxCoYJAw4bwy0YTzgatyCvg3nPBxOHT7XbO94ymRCle+bebMmXL22WdHAHAItggARlvZtuEEgBkLQOcuIiw6SQxGh7ewNVx/Yo09BsdpfPJ/b293CgS6DiluPQF/NTU1Fu7RuamvN4Wg+X/btm3S3NxsGpLHZceOHfYcZrP5rlMq1bXGzefh1GB5Bo4mk53y2qvV5nkdts9N00/aGHwo2A3p0cOSqGs0DRJnTXdtjvX/crn/VA2nldtIcQt6w/XPy5hrHzeNvWdNQ/B5+eIXX5Ozzlohl1w8RX70o4fN/2vl9NOfkTPPnCmTJo1816CFQMC35zzjBWqjVVu3vSErVlfI1hG4NiADh3PnzpXzzz9f/tE/+kd2kIzBRgZeGCziO79/PhlMo7wAEAL01G0TA3F0yomL/1UMXirIA1QpXGRQSgcxKX8pZ+iwEycddq7PeZyvnfv+RDjOpROOStXxL6UoG7lHyl03KcUfrn/hFsrUX727026hwhZ/YSkAvPX2O2TDps3eMKea7DOzM+ljdmY9rrR4J+Qll+/65j2Od3W2SUvzCuv2ExegsdYq+z9KxJdZIOjcX/YFaCNBiUSNNLVUWhXs/jOJJZyDfh0dK/pCvn4EKMQVaN0IdgPa3LRUOpLu3uJt1ZKI1Ui3eafJ+HLZvn2Z1Jo2nC8fDZfUHVyio1Pem/+eXHnlFabcHZxVcaSRJAe61G0ln9ST1Meur3HAttM5Rj3swBZhATu++E4eBcFoEHSxuWfiPLIgfTZu8tFh227huZ6cwMTVXc4iyk3cIt+QZxSq8XxoX7l23N4UPHLn81wAgazjB8SzQDClMODTff7jxXhwcOl1/W5nucj75JP2YWsM8Jft+pLJOk2m7QP82mPuk/MLbSuOZvGumKCElaPVHqwdT07omUu0wSjnAH20pfk/cyzjDtSBbiwBM65vB6pVq1aYfvbp9v+///u/lw8/XGf/134H6SgXAFRFIPDUEi4/wyAQ8KffAYG4DrUWoyGNN/t94KrUOhXhn2r8hJmy7qNt3nGVSP0r3zZjxgz56le/GgHAIdgiABhtZdsAgD/4wQ9S39xGI20oxKxQOhD5LNboJNEZCm50FrWTmEt0bgjDzC86VnTIiUc7WcGNhiGuPnHtyaeLf5+sXr1aAGsff/yxbaj6rlMONcQS5rpJ28lSOFpZuUEmTZhqGhZurbkbrp8ujY0dNu25AGo+LVu22cThXFmOHceadn3hFoBv3NinvPAPYeEWBkhDLWcN2Dftw6WJJj2/vuhe+36uufpROe30WXLOOU+Zz4XmeT7lvYeRpnwQ8J57p8hmD0Q7GbRy1YuyccsWb2NouMSi+rNmzUpbAOqg0IEDGfdjCgEpL5CbpOBAoQI7RNigGKzgU4EeA5YM8tA553zKZoAiYYjXwUU3YHX4sJvN6zrghQ1uUO4AGTOAbWS5Q9NZ7v0DSu7Xf8/UO3vMc8HtEwCrP/CnWv3Bern7vvvltjvvkvUbN3nDnFRqdc8m6xmZfbgKw01YW7LduhDr6O6RpnhSek2eP3a0v/xyTA6a/NW2a5tULlkiq1dVSVtLpbQ2L7XQCDegACQsxwCAdh1AH0wbRsUTNdIM/GuulHi/1n8K/YLr+vkBXyGKxWq84G241dBQIa3mmXB/uG/l/QFxsQLks6lxiWzfsVC27lhr8lJz37w2jHL5u1Vee/0NawHoAOCpMxh88svBEdrg1JkK/vifCTQKTKhLqWOpc6k/3YD3yZkPqDv1GdB24P7ZFBy5dgYeC3ab/1m3GDjEpCPXpuB5nvy/EdeGUBDongUgBBeoro+qz4pj5C/XT9ZzXVvjUHqdQD/o4/ihw9mwkP8LX/8vI/Iz6WEjjfo+sQCkzmaiA3V2l9Fu076jPYUL01yTdU5OZTxrqE6de89IISD9Cdr7OkbhjgUhIJMAWGs8e2mCYrVy5XI544wz7O/p7z/9aVn7wRqz3z17XMOTJ7lOOQEgAvZEIPDUEe8ayMengr/Jk2bZfKDfOTZ+3MvmM3t9QDTO7PfBq1LoVIZ/Qc14pdI7thIpv/JtL774opxzzjkRAByCLQKA0Va2bTgBIA3Dnp7+wRozxBh8Dm50GsNQjg4HA9SARQa1+9voxGg8DPru2rXLWv0xwI6rJq7JfmBc8DrlViyZtGnDSpFO3h//yALE041eMI0I52qSz4njscJ7VqZOXSh79zCz2B9fWEdNR/LB+5ih9LxMmJhr/b+pFvD5wJ/KubZ8bliF5d1IsAQMyr4bk6YzTq8wnZLVFqLeeINzCzpa1gYcM6Yv/Lvmmkdl+47Ru+5fIcItaGX1O94G0XCImfSzZ7+ZtgCkrFJIhfiffYgBGsosyi8G0hhoZL0Z9nFMFQzPJ8cJq0CR/5FCQMIx8MNgD/FyTcKxj8E+N8jh75hn65gd7NLZuMGZwcMtBh8YlCBtDLj5wiDKT6z70uv7ce+pgZ4jpqxmoEHXu/EBgVxSAHj7nXfLuo0fecOMWqXWwkEZ6Ndq92Mh2ZJISLt57l2m7gaespYQdTnPmAHE1vZO6TJ5sP8BomOyv7NDPlq5Rh64b6k8+QQAsFpampZY8KfrAGIRmF4HcNisAB28U2Hp1xarlsbmpdbyLx/8s1aBySD0Gxz4s+pUK8DKEWUF2NhYYd9XV+dqB29ZEzHBvbv1HDlen0pvXf1SqWvclM5bWXlwGEV+n/7Sy3LRxRfbNQqDg/iRSifKisEMIg9cgBxn3Ud9Sb1I3Ul9Sl1MW566k2Psp28ykuq+0sm5iuT+AVlMSlL4x8a909ZQqz+eg1q+ufaE68OcWr8Nd68ODO8zz4W2mHt+PDvEM3J5Ca8OzgsD7RDaHZyLW02A3sEjB1KQz60ViJUgvwfb5zNiLUGAIGGLXX+P9o31nmPqYU2XStuQ7t3pOaZNZO/t5H2Xhbd7T02R9xhH0b5KGALye6cs4Bh5iL5OOI5CtWLFMjnrrDOlLdEuf/4XfykVS5em2uRHZM2GzbJ87Ua7NmW5AWBQAB8fNIp08ol3PWH8y+b/zHqAzgXorPR3hYXsC+YTuz7g2JkWVpVKEfwLaex07/hKpNzKt02fPl2+9rWvRQBwCLYIAEZb2TYA4A9/+MPUN7fROCu3cFdJx4b1H3zHw6KDjTWfbnQ86BTF43G7Rh6dSfbl2vQYnzp7kXPUdSaNz9bWFnPshL0Wg940TBOJoYV/zPJk8B2ISTouuugR06hgrb5pVsA/4BKQJgOcpsrkCc/I+DFPyeOPzZPaHS0mruPW1SdxhK+xvz0p101ya+i59f/6rqfHNfpzARoMb4FhCCINlbC6G0lWgFYmPd/73u1yzlefMN8z7w5Nmvi0fVbXXz/NpH/krg0YhoDz33/OC81ONmHhuOnj12TtxvXehtFQis7t3Llz5IILvin/5J/8EzvIwm+agTbKPzrRQDUGhxzgy4A9FcAuKMo1QJeqs9N9cozzKX8YrNTZ6HwSD/CPgUyOM4DHfvZRphQ60EO6uY67HoMCWEMEB46GRzxXV+Z32UEL3/2cMPsOHjog8faO1Cx389x5Fub5s75N0tzTQOAfUgB4x133yAcbTh4ACIxhTRyFMqyFyPPDUgArAZ4na/nZySvmGbuByczAIWv7dfTulraOLjlk6sbwOwnr0L49EmvaIh9trJLt22os6MMNKK4/1Q0o7iMdRGIdwKG3AkwmaizsazXpaG2rkhajJpNG4B/7kgn/eUFh9ecFeYNR5yoLRZubK/uAuOEQcI81G4F/AE/W+1MXoPyPZWD2ORVSu7NCPtryofsNjiAI+MKMl+Qffn2x7GxotG7hiikzI/UvJl+wphmQY7jqEyCOg4DOql4nzOj/ADBEvamTZ06ePHDM3jdtEQV/wf4Yz4B6n3aEA4RHTdvC9cU4loZap+xvwt23gkBn9edcg7LxnPgfUErbS60neWYORDl3tEeOZdyDAgQBf8HrFAv+nNzahcC/9g63Nr/2o9nI47Q/T7V3d8C0XXDzebiAdsmpKgcBncVvLgiox5gMPlAIuGxZjXzhC2eZ+rVZ/tf/+X8yf8FC+ZMdyzkq85YskzffW2LrYQDgH//whOnfZgBM2RWBwFNGwD0gX3A9QEBg2ELQWQ16QGAJoB1xRPCvr66++kVZVDn8YzqjRfm2F154IQKAQ7RFADDayrYNBwA8ftxZ/7lZg30BVVg08ABjXV2dEovF7HnaMdKNTkl4o2NJwxKYlkgkbKdJ3Y0yEN3Z2ZEe1HaL1LvrYXlH/Fj+FbyuXolEOhjYT3Z2yZVXPG4aDNPlc597Xj7z6fcsZAuDt5ya8IyMHfO03HjjdFm9epu93z/9iQ7kIdm+vSUdbjDr//nOmzwZt6LPDblypWe4BZgkbYA/rAC/8IUFctZZK+XXv37QfK6X0057w4bx3dNIkELAW297QDZv8QOzk1VYA65a/ZJ8vKNWtuys8zaSyi3Kvjlz3pZvfesCCwCDnV4nN/jD/zrbOywHDR04RAwyObnZ+pSnCuUQEIyBOsohLVcZ7AGQMfjEPo4BCXXmft90+cX1iSd4LQaP2O8LPzRiQHa/TQ/3zbPxhWOgDWjFQIKDfECtWPr7QMCfat77C+Tm3/1O7rrnXln74UZvmBGtVn0GDvYB/RAWfglTp3V0dcu+/axF6WBfoYOFAMD9Bw9ISztrCTF45A+nOnqUdsIOibXVSHtihV0jrq1lqXUbicvInu611m0kYMkCwKSzvvNBtlIrYa7TArhqWmoF8GtoWiK7Girs/6z95zsvl7AAzAJ4JRIQsGWYIWCjeSZ2jT/zzvjElStWf6SP//vCv4w2fvSebKvdlv5tjgRNe3GGXHTxJbLV1CNNbTE7cNxfXo5UmA5j/WQtn5x7QwsBPeHKLeoH+gsOAlLfss+5zgb6UfZRX9K3QAyGF1MWjlxlXFlyn2xB+Ecbg34N9T73r+CIZwTkok/ij/dUVcatrAJTnhkiPyHyFm0xN4nKQRUHAl0cfLeWfuYzO+5i5eBft0kH6/q1xeP2vbHpO+adYsk1+GuNLPnKZ4WtPI/mtrgt27t6WDd7tP+Gyyu8ODEWoxBQyzyesYOAeGFyExSL6U+oqqur5Etf+qIFgP/7//2FzHnnXTlk8iVtzrmLauSt9yulYvkHFgDedSeTbgOAbsgUgcBTRbxvIJ9CP8T6gEELQQWBAOJgPpk48VW5doAAD/CH9Z/vWKSX5JprXpKHHnvXO9YSKVv5tmnTpsl5553Xhx1EW+m3CABGW9m24QCAyWTCdmJch9EfBliXSMSt1R8djGCH0rfR8aRxSdx0RnS9BF/cYQH66FwxGO2A3zFrWQhw9IUvl7ge6WhubZVHHn7HNBKc5d9nP/uWfP7zyyx480GmvEpZxt1w/TQLEMdc/aT53+3D+mxcjvX/sKobN9YP/1S4CPWday0SPTCpnMIVKPKlZyTIuSmdJj//2QPyhS/cZy0AP/MZgOA93vsZSbriigdk6zY/JDtVVLF0hmyupWE0tCCQzu3bb78l3/rWt+TP/uzP+nR8By83oMGAE7NvdY0+VXgAikE8BjQpvxnE5NNZDDKwWdggCOEpq4PX4brDNRAIfOQ+SYezYPCHo4xuTbRbwBUe4B+sVq/7UO6+9z4r/veFGSlS2KnAk09gH8CFtYBiyXZr5YTLJWbHMziWlj7LwHPtT+TNZHePlRsw94dDx44dln1766wVnV0nDgDY6tYCBCDhBtSuI2f2AQCHah1A4B+uPRublkosXp3av9zU9VXS2Fxp2jp9z+lfzooxCO9KJeJta6sWrOrUxeZQCcs/fXcK/7ACJF2sBdjgOScjBwZ31i2Xuqb6EWMFOPWF6fLrSy6VbTvr7O+FwfReO5HNn49PFZ0osM7wifL40FG3BlpYwwUBEZNj3EQHBwABJs7q7ZitO3Xy4pEjDH47azhfPKNFOohPGyC88SzwsqITLenH8cn+jDVQBE98or6kbaITtMhTPDsVz1LzlIJAVz+W6nlm4J9O8Gk25RbtNzbag2ykRfvcJ8O7xJqYssNBPb0f97nf/F7d+s5uohPlOJM5BlOOnSqif6HtfmfdmnlmDgJiCQgEzFgJB8/Pp6qqSvnyl79kAeD//L9/Ljfdeq9Mf2OevPD6PHlk2msyr2K5bNlRN8wA0K0R6ANGkU5OYf2HZZ9CPwCgDwwC/cIgkHA+iJVTEfwrWFde+YJs3LrTO+YSySnf9vzzz9tlaSIAWP4tAoDRVrbtb/7mb4YMANJQA+rRcVG4xj5mh3V1dVhXnsxqpIOcD/hpB5JZpTQo6WATnvPD1yxU2iglXXTc6bRiTeALWw65WXHHTQO11TyDA3LdZOceUiHgQNe5mzT2qbS7z8njn5GJAYs/1v7zrf8H2OPaPujnU/h8G4cHJJVbI9UKUAUYZc1GdQWKa1c+nZXg0957cseHz03opAnPyfr1s7xQ7NTT61JV85bsaGz2NpjKIcrHt96aLd/+9rfkn/7Tf2q/l0cO0FAWaWdc4ZyWs2q9wIBT9kCmK7841x93thikopzX+FVck0EC1/EfigEVdw0GJ7k+95hz9rF5Nrj8LBdQSAPA++637kB9YYZTCvvs/RvhyhPY15pIWus+LCOZbZ1ZhysD/bzPs0jtNu+ItQD3m3rfd9zKXPvg7h7Z27vTuvhUt59Y/wH8cB+JBSBWZRYKsj9eU5DLzUEpZfkH6IsHrPxY5w9LwFhMgWDx6rBWgGWAgJ2rrHVkk0lffR/IVi5VSHPTEnNdc0/mHWGlybsjPR0pV67+83yqkM1ba2TbrtpM3h1GPTdtulx8qQOAfLcQ0PyGLAQcsvJu6MQAetj9YFBM9mCtzz379sqBtCvMwp8BcbOemQ/+IawBcYXonu3gpeus8WnLuKzj2enWOpR+BAKU0F/hfz6p5xQOUt856/fR+/7pvwGngn02/qddQDtBJ3DSXiAcz4aJlqWqG05uud8FvxcmxSLyEODvxAm3fiLPlu+0Y5igxSQm9XSTiSMcb//i/G4TH+WULUOxAEwk7DUU/unGBC7nvnF0v1PaprgnT3R02s+9pl17KFVWdXb32GdRF5gAhjvzwzk8RkTKFu1C8oj2LVyfgWMONLt+B5aAmTUB3fH+VVm5VL7ylS9bAPh//uKv5Onnp8v2ukbZUlsvL89ZYK0AO7p6LAC84/bhA4DXeSBRpJNfEye8YmGgQj9cggYtAvnkO7AwnGfGj3/ZC7HCiuBfcbr66hny6hs13nGXSPkB4HPPPSdf//rXIwA4BFsEAKOtbNtQAEAaaHv29KZcvR211nVY3emgcrgzEd7oKNPpAPAx05AOJx0cnYkY3GhcauenGBEvHVSuw4A3ANAXrhxyszzdmoPMCr7iisfly1962VT+wLlpplEwOMs2BYBhjR33jEyePLD1/4LK6Q40BJPKLaDjQEHpUAnYp9aACgJVPMfg/Ywd+7iccUaNETPDsu91qDR9+lRpaXnPdpxwidkXip16+njz67J89RLZ0dDobTiVUpSds2e/Kd/85jflU5/6VLrDW24x4ER5TZlEZx1LbESZy2ATn5SVOsDJ92Jm9FPmEb/CPxXXc9fwn1da4ZYtMyuZusNvhXjMDvrGTZ1QLpigAPCe+x+QVWvXecMMmVKQ081yd9+bYnEL+xImDzDjHRjKwBhWH7yrE+YZob7PrhQy78lci3UAO3tzW00dM2nZ09Yquzu3WoikAJA1/5BalQEBgUvNzUulqbnSKma++wBbKaSgj3X/0vuTy6S5xVzbaHAuSMtnBQhYTFsBeiFb6YRVH25HAX1cOxFnLUTW/1tlYW5T0xLveblVITt2LJSPt66SuubmdJ4eLj07dZpcctnlsrV2V3qfhYApCxIdCPXl69Gow6Z8B8Q5N4SZ/UCffaaeYPIAZQr3T7nCBIIjBVovAeEOHk6tc5ZHQMDBrs8F6LPrC6biUzejwEXi5pib9BCEnayHxxq9zuqP/gufwC/tY+BthLrTQUH6M6MRAqrL0wP2HoMb3wGAfCL6eYRza/25c/1xRvLLPS/aJ7SzaDsBTHjG5CkgIO0w8hn5CfDKJCv+zwDm4p45kxNwV6xtgGRXt40P2Md1ghvwEfniGW1iIhNlk7Xwa4tLsymrULgOaTPlFl4OfHFE8ovfPnmINrdr62dPHKSMAP7RFs9AwP7rhaVLl8jZZ39Fauub5M//6m/krTlz5ZM/md+DOW9eRY28taBSDpryl37sDTdMMX3bbMgyVPLBoUinhhz0e8Xkg1kW+iH+B/zpd7UQBBYG8w2Wo2PH5QaBwL9o3b+B6abfvOYdeznVlW979tlnIwA4RFsEAKOtbBsA8Ec/+lHqm9tocA1WzsrDwTQGdHVGqHZW8m10Fmkcci5gLNc6fHSCiC/c+XSdI9ewLFRcj8448cXjuDnJ7Z601OI+eTbc965dCfnCF14zWi2XXvJwWYFWvvX/xo19ygv7cgkrtXA8w7G23YQJz3jTMtKEhSXvVuGfAkFrDWjuQV2annHma/KlLz3e5z6HQhMnPGY6TPNtp0m1bftsLxQ7FfXhh6/Iuk0bZFudvwFVCtG5BQB+97vfkX/2z/6Z/T5Uogyng+466w4CujLZlbuUVwxmarmuloGFuqGi7NP4wxCQWexu4Mp/bilEOoMuT9299L0mg9YM9DAYVG4AeN+DD8nKNR94w5RVaehnZN15ttlBL9xddZtnxKC9BX5Z76T4QcWBioGjLvN+2jo6U6Cgb5ijJn29Lc1pAAjkUwCIK0ldUw43oBzHuiyZcG44FdCVYz3A5tZKcWv8ZfZxrYZGrP8GDx5Zs698VoArpLFpidR5IVtpBPzDtWdHcqW0J1aa91Ylq1ZWyJKKStm1s0qaGouFf0Ypt6W76iulrvFjO5g7nBDwmanPy6WXX5EFAJGFgG0x62av0HJzpOvY8SNy8MiBLFh25JgrNyhLu8y9YkVjy5rQM6BOCMcXFPEcOJIBcf0JK0FfPIUI+OfWF8zciyoIA911DthrEV4tH4Fd9H2oG4Ez1JP0MYAn1KW6ni77COcmn4yW9+/cU7rJOtkwiE2BFPes4M/lb19ckQqXyx+0Uw4e3G/zEFK4zHNHCl2BcrTJaGdlIHP+PMZv9MDBA3b9XvvbbI1Jh2kfaduIPjnXC258Z//JAHfJpx2mDarlc1BuX6udwIB1YKksjE8lZSAgLj8VAmYfA/5xjE9Atx7PpSVLAIBnS5Npo//d33/GAkDy8WHzLmvWbpClK9dZGDicADCy/ouEAIHjx71sP4MgMGghqCDQl4/CoI/vEfwbnK65ZoasWrfZOwZzqirf9otf/MJrPBRtpd8iABhtZdtKBQBphDHrdfdut5Azndr+QB+bWo8wsMwgs3Odg1WB/zphYalHJ5NOUHCjQ6ILkxciBoCJg04U6dCZZ+UWnSY6a9wDj+uGG6abyn+ajBsLBHJr2/kA0mBlXXyO7xs38Izr+iCfKmwdiPtKwFU4LoSFoQ8ulVO5LBKRpp81DgmbK91DIQv7bFrD1oDT5YJvPizf++6jfe5t6DRVNm16Mwv+qXbumuMFYqeqVq56WTZs2eZtRA1WlKtvvvmGBYD//J//83SHd6hEGUUHHdfIDFpSTlJW0zGnrGTwTwegcEnF/4QpZjCTgawwBOzCraQFcoOz4Min4ExkrhkciMjIuUXFzWV9GQGCAsD7H3xYlq9e4w1TLjGgxRp+fDKAkjTvmdn/uLYCtmXc3fU/eFg+HZN9Bw5Ic7LDfjK4Ew5zzLQb9rYnpCu52YI9CwBT1n64+YzHqu36f+oGFACIm0us6Fpbq6SucUm2lV4JlEjWSL2Jl/i5DsLlJ9dqaTP7SgIcsQIsHwQEUtaHAVuJ1NBQYd2xdnetMu+FdRsrzbuqlmnTlsnvf79SVqxY5D2vcFWY+mqJbNq8XuqbTX4fJgj41LPPyWVXXClbduzsc0wH2dttudl3AsJoExZ6PkCnMM5a2JhyJvsZuEF16o0TecqYw0cPyoFDfePOJa7Z3+CxT0DMfC5GVUEQGLxna/lo4qGOAcLQxqevw/vVPg91jkJBhYCAMl96RpbcmsFMtCTdvo375d5RBP7KIfcboW3Cb4Z2F5OZgK20y9gUwtJGU8sqJuVq28xXh7Ifd5ct8WS6XML1ZWZiFN4f9tm8qrCRjXzgPEIoZAzHO5rkACiTEoJllJZT7Lfwz3tupEJF2cDalfkgIGNJyE00yF2OVFQslnPOOce2V/lcuHCh2U8+5F0elP0HTLlq8jv912EBgJNnmX6+HwhFOjV1nckTQD51A4qc5V/GQnDsmBfl05+eLt/85t1Z+Yk1AxX8Ra4/S6dHHp/vHYc5FZVviywAh26LAGC0lW0rFgBijbdvH4uOq1u4jkAD7VhB0I+NcHQS6ayo6BzTkXGu5oBx/jQEhQs3Oh+4FaUDFNzo/BAXHR7fuSpAIWkhLECO+8lldVhK0VlS6Mi2evU2ufGG6aZhME3Gj3OWbMA4HzwarMawNqDHUg6rtEIAIOH4VEvBnOkcBivAiROfNZ8+i8T86xpyT4QJPhe9V7c/O75SyaZ5glvvz2manHkmrj9XmcbdE1n3NlSaOnVKGvj5tKtujmze4gdip6o+WD9XPtpW621MDVR0bt944/VhA4AqBwEzgI6JF2q5TNnJLHMGmSjXGfDkGJ14X1w+MfBJuRsGgZTNdlD4hP+8gYrylzQr1HRlvgdannDuJxmcDg8GlVIKAB946BFZtqrMALDVQQeg3y4j7g3Xnrj1xMKPgUH/4ODw6YR5LwDJlnbT5uhl0ow/fUdMe6CjfaskYsusxR+wj0/cfwLh1C0oVoBAQfZjQZdILJeGxkppaKqURAmtAAGKAECs/xKJGmluqQoAQf85Rcukt6N9uZQFABp1d66SlpZKqUtZ1ZVKWP6xNiNuWet21sjcOYtkxfJK827WSP2uJfLxJlPP7AIADsYFqTv3o03zZUvtDpP3AU+ZNZyGSk88/YxcceVVXgCYlvld8jtksH2k/f6KkbOay8CwLB05YOEaEyoof+qaW2xZFDP1SWdPty1/8gEE6/7ziCfeHBooAAQ0+uIrRlgrMimGelAhoPZzqCe130S96Y6zVqCzltPBa1/aRoKw0A9bgelGf4zj3vo0UllEeeH6k86tOv3KcH+c/jB5jXznltJw6zBmypqUq+1kxtV5eyeuagEvLgztMPrctJ3Iz7ppGzCTd/umcbQJ18x2chT1BRNHUpNH9trfKmMW/vMiFS7Ku+AEvGC9xzHyqorj7ljf/LV48SL52tfOsf+ff/55smDB++ljlP9aB9B3HQ4A6ANAkSIhgF8YBOIWFAvBH/7geTnzzFVy1llLbBhcgWqeYr3AcWNnekFWpIFrzNgZsv7j7d7xmFNJ+bZoDcCh2yIAGG1l2/76r//aCwBpLGU6FBnIRwe2GMhHZ5eOgRvQ7TTxYNnRY+MF8rkOLx3gvbZTQhjtLNNZYYAWq0DXkPODtI4O1us7ZmcgEj680VEFVNKRCZ4HYOztdesQujX/nGueoVr/jzTps2TtP8Af1mAWrBkBscoBAIl7Yo54uTYWfT5Ahjge/K4gUL+H4xsOC0BEmsJpIa3BtPen8L36oGKppNaAgMbzz3tZfvLjeyz8u/461gZ82q5v6LvPcmjsmPvT6/7lU2PTO7IlgoBZ2rzldVm7fpFs2g4IrOvTqCpWlHuvvz5Lvve978q/+Bf/wn4fLlEuZwM6ZxVI+Uq9wHHKbAaaDh48aMO4mb2ZAaR8YsAw6JJTRd1DPTGQgdxcUuCo16A+cunMDocVB9ZwzITPGqwvsRQAPvjwI1KzcrU3zEDFYJ4O6DGIpetu4eaKmewO+uFKm3c0cgfveP+J7h7rBtSXF3hXtFk6O7ZLIr7cuv5UAAj4w+LPWZu5dQCxBoy31VgrQABdWyvWekvtunelsMzDnShr/NU1LJGG5qVWjc2VJbcyVDkrQD/EG6xYh6+xsaJkrkCJC8tMLDFxM1pVuUhuuaVGnn0Gt6iV9jgqzfqDxLFIdtWvMr+BpqzfxlBpylNPyxVXXZ0fAKYU7+iwsDucv0eOcpcR/C7zWc4dOLzP3NtBCzn3mzIdUVdwXnDwN5cI54s3l3DN6Ssr8ol6gPN88RUrCzTNfVF/0X+iX8OkmeCER+pP6h/n/YSw5vmlnslIK49JE3W8D/5R77Nfvbj4zo9UTjmYR/6lP037hk+dpEVfE/GetF/urAYzXndwz6uwi3LITkYI5UH2cS79Zd2I07X/Tp418U4YHTi437pBb6D9Z55JsrMr9buMVArZ8tyUjdoWD1oCIo6pO1DCkL987fRFixbKued+zf7/jW98XebPf69PGES/dagBICDHB34iRQoK67++6wG+LL++aLqcf96t5v+ZMn7cS3L5ZU/INVdPtfBPgeCECa9YeHXNNS/KVVdP6wO1IhWvl2dVe8dkThXl26ZOnSrnn3++/OAHP0jtibZybREAjLaybT4AyKCu6zyw2Phe2/iiEUZHIt9Gp5ZOLg05LEAAfNqxKFas4ccAs3aatRGIS7hwWAcqHUDkf64d3ojDDUp3mnh00NdZ3wHiuGeOE38ymexzjVILS8Pjx09IezuWJ0fk7bdWm0r/BQuagEBjx5UHAAKSiNt3DIWhV1i5jrMfBeMCaoXh0lBp0qRnLfALpqe/eytUxMM1gnGXSldfNUXOPHO1nHYabiAyawPy3lgbMHyfpRb3tn37W31gXy61tLzrBWGnugCBy1e+Kes2bZJtdQ3eBlYhotM6a9Zr8v3vf0/+5b/8l/b7cMm5/cLFZwYCUk8gymkGhChDqTf4n0EmjlHWZVxI5RflL+GzQaNbFzADE/3nFiriYGAsE3eXBYK+wdbDJj3x9o4MQCuT1qzfYAHgQ48+JjUrABX+cIXKQT+3zhbADys/BvR279njoJ++jxT0y7j5HLk6YdLZs2evNMaTcvBw2FXgMWv9d9i0G3b31kt7YoUDgF1rLAC06wACAVur0m5AuzpX22NNDZXy8swqefyxGvlw4wJpbqmUeHzwa/MRB9Z+rC/YyvWxOCyhdWFflc8KEAFGLUwbpCVgU9MS+y7s80+B2VjbMtm2ZYnRQmloNOHMNUptcUjaa3etkp0Ndd7fTDn1+BNPyZXXXCNbttd6jwfFbxYrHAY/RxIAwqINMKbr3GXK4kwarYXe4f7hGeGAFSo9vxBhReiL06eBAECgXSH30J/UJSjxkYbgBBnqR/oeADPqSfZT9zHAzXcHAdV95sjIA26w/qCtKz/5JHsSqE7YdAP0hB85+fbUE8/euWklDwGXabfx7sh35D8FgfTpaVcB9LpNW411/wBdCTsJwW/Bye+eOBUCK1jkO+2qYn9vI1mUTTwH2kx7zO/XtZuivF1KkV8oO+gr0B4nD7lyzx3PQEAsV/1rAi5cuEDOO+9c+/8FF3xT5s17J+u4ij7rnXe8ZPq6fUFdWRS5/oxUpICAQRD41a++IGecsVI+//np1ivU3/7tbPv929/+o1x77YtZ+e2MM5bbYz/92TN9gFak4nXNmBe84zKngvJtzz//fAQAh2iLAGC0lW3zAUAaYQreghudBToKbDT4+e6s7lgTCpcirsNKB6GU0gFhXMvQyeB6OhicCdNr0wv8Iw3t7UmbRt34H7BHXNybs0oEMO6z8dEZd8f22s9g3OUQ129tbZevf32jabBWy403vGAqfeduEqs5BwCfs/KBooGIeMeM7Wulp3IAyA+9EHBIXX76FLaQ0/QPlyakXHdqenxpHqh4V8F7LaXGjnnUPOcp5n8H//i88orH5KtnT5MrrnjEe6+l0HWTn5OZLz1dkPVfWNu2z/aCsFNdW7e9KWvXvSYr1y43jariQSCDgq+9BgD8/rADQMQACGV+Bp65tfqYSc4gEwNM1Av8zydltk7eoCNfyOAg5TeDpT4I6Ga0D866AEtD0qTxkn7KZF+69pjrNcXiQwIA77rnXnn4scelatkKb5i8as2GfsxYb0skJcn9mbqGNW3S7vVS0C98ryNdJ0yaDxw6KA2xpOw2+SN4Dyc+OS4HTRtkbyIhvT3NkoivsHBvd+86a+GHBRuWZq0tlRY62XUAu9bYY01N1fLSjCp57NElsm3bYmlurUxb6rGGnw/asS8o33Gs/xqbl0o8MXiYWIi4Ju5MffCuFCLuJnM/AweAFdLctNS+i04TH1AW8T9xt/HcrdWf79zSaOeuxbKt9gOpa262vxnvb6kMemzKk3LVNdcWBACRQkB+tyPhtwrwA7xhwecA1wEL11jrDpinEwjyuv8MyIG5gUzmMPWLuUYmHf2puOtwH1gw+tYwHKiIi7LX1Z29FvAFISCfDIAzeZG6jwFu+jmEVzDo0jdc+cBZlTmYxOB89vru3MuBAw5YjoS8Giko9+6AtvR1eX98kge1f8/7s25bTb8Yl58x00/ed0DrV//7JA7EuboRB/1a8rHvnFGtAUxUiFS46BdQfigEdOVMJh+Rf3t73fIstN3dhEOOuXfy/vvz5etfP9/+/+1vf0vmzp2TPjco+qpDCQB9gCdSpP6E1SguP3EPeuWVz8g557wj3/zGXXLaae/LZz79kHzuczOsa1BgH7AQS8CLf/2MOf6U0Ty57LIIAJZKl18xXZav/dg7PnMyK982bdo0Oe+88yIAOARbBACjrWwbAPDHP/5x6ltmU4s5GlwMvNIgY1AWF54AMxYT144pHYyhEAO3WOqRDtLHwC3pIR0cB/6xnwZk8DsbHVYajg4Quhm5dGCIg46Li+ewDIX1H9ciPZ98ckLuu2+5/OpXj1nwB/yZxPp1KVDnwEzp3E5eO+Yp734VacgH+HLrKZvuYFzXGQXh0nAIq7mgFaA/7QNTudZmDIproGuveULOOut5Of30SvnWt55J7df8UTpdf/2jfcBeMdoeQcCcAgR+vHmWVC6bL5trd3obXD5RZs2c+ZJpaH1f/tW/+ld9OrTDIcph7agjVz8wy9y5lGJAE9FJZ6CJQU7KWcre8OxevzifWcH7bVmp13FywNGtL+Q7t38RbzDOXAOXpAE3mUMBChQAPvL4FKmsWe4NkyXSlEqXXaemuVWa2mIWGnSbPMNsdWauM3CfuafRP4BF3mlp75Bkd0/GatG8JwDgftM22GOeQW9Pm7Q0LZNYrEZa65ZKvKVaOpIrrMvJRqzxWiqtZWBP11pJxpZJ/eb50tJQZfZjtecs9Vpaqyy8AwQC8goV1oOcyyeWf8Tng3XlE3CtXFaAK+0zbBigFWCLeZ4d7SvT8A8Qa12AJpZLc9MSF2fJrf6yhVXhzrpKqWvaMqQAkN/1NdeOlc3bd3iP59JIgIC0WQF2YSiW9d0ct64/PeFyCZDnu15+AQAPF3yNA4ewNiwcADoLxtC9DVIal7UsNO+SyZL0SxQA0hcA+HEMyMDz5n/qToWDfGf/0EIIdy3qWupy5CbLuLXlgD/cB2l3Vjk859Ffx5yccu+F+pO8RFsNWMe74z3q+yQ/0u/nPTMRlrXwOS873x2zQIbj2r9m43/i1XMiRSpW5KsMBHQwmXUnaYtzjP4F/Q3CMH7jypyj1uUnrj/5n/XS3377rax4VfRTb799iABgZP0XaZAKgkCsAfkcP+5lufaaafLVs5+Wr33tIRPuDfnxj59KAcGadP4DCo6N1ggsme5/6B3vGM3JqnzbCy+8IOeee24EAIdgiwBgtJVt8wFAGld0OoF+wD5cpB086Dp4I0X79u2xMBB4h6WJswp0bkDpyKiFXzwet2F+9KMF8vWvfywNDe3mftwsMsI5tzysgYDVYHsaJpZTzGRj4/o9PftMBZ+xVAPETJpUegAI/AMs+o4hrtOfi8x8x4OWdiMB/qkmAlRT//vSPVDh3jT4/MolnuuFP3xczjprpVxwwbPWIvDLX35RTj9tmVx66YMWcgbvdzBqanxHmpvf7QP2ilFd3RwvAIvktHkLMPANqah6TT7esb1f96B0hHG38L3vfU/+9b/+16YTOzIG2BhEyrbQc9Z5qKOj0w5eMiDEoCEDSpR1/E8ZSxldCMBznf7MrOCgXBwH7eCA79xcopxncIs4qD8csPQPEB808TfHE86irsxSAPjolCdkafUybxgV6QH4Af6AGG0JB/0ABTwzl0dO3oHYZE+vtCQ75YgFye4+WcNwv3mn+0z+OnCgW5Lt66T+g7my+gfXyLrb7pCW+grpbF/hgF7jEulIrrQQcOecGbLiB1fL+qcfla6etRZMWYu+5HL7GYvXWPedQD1VaxuqDsnt5zggENefreZ/n3VguVVOK0Dcp7a0VBXtnhP419nu4sANazKx3AHY+LKyW/35VFdfKbV1QMDyru2pwrL3mjHFA0C1BDx4iLJueH7TtInDUCsoAFexwMyGP1IcnFOpNaIv3rC4Tq7y3SegpC+eUgkISJ1Dv4M6kb4Jn0A1+jTBtKjVFseoT/k/CALLlx9c/cGESK5JX5A00Kfif2ARmwM+e62KecaRhl+0E2iDWU8Iph13xOQv3quCQD6Bg7Sz8K5D2Eyec+5FaUfR99bNtfF0HcDhKasijX6l86Vpz6k3JvYrBOQYfQIHAV3Z895778o3v/kNG47lEmbPfjMrThV91KECgD6gEynSQHTdZAf+EBZ/wL4zz1gh48a+ZMHg2DEvyqf//mU57bTH5Iwz3jT7XzThZtp8OGniqzJmTAQCS6ExY2d4x2lORuXbpk+fHgHAIdoiABhtZdsAgD/5yU9S39xGB3UoQFgpxAwx4B+dEe2QxmIxSSYTttPMPvTMM0vkoouWm/Bu4XJn3didjgfrFO1cl1OkVTta5k/uvOMNa9EVBD5YrV071lmZBcHaQDVmbH74x3W4JtfywS6VuigNgsArr3gkbTVIXMThg0vDJbt2nkkv/5N+TfdgFX6G5dU0GXPtw/bZAgC//e2HTSNvnknHU/Z9oPB9F6tXXpkiDQ3vWEjFun5hsFeMGhtdPJH614qVL8mHH2/wNsAQs2Cfe+45+c53vmMtAAsBZ0MlYF8QyiEGgNwsXiaNMGh9wg52MnDIABGfQEDCuoFFf9xBAfp0QCAoBgBcme0/zyfSFgSXuQarPjlxTLrMNX2D8uWQAkDWCquoqvaGURDZ2BaTeEen9O7Z46z8jjoAdioMujEAuWf/fmmMt8t+8+7T92z2HzW/DbR/f6/E4uul+eP3Zed9D8r2V55LuZpcaeFcY9MSa8mGC9DmlXNk22OPyPaKV02+WCOJuM/l53KPcodpw9KwuXLIXH+GlUxiBVgmCNi5ysJRnmG9B6yFhbVga0uVtfTD8g/4h8Ufz95aZHrOGSpt3rJYtu7caX9PDcD0wG+t1HrokUdNm25c0QAQ8btnbS5+7+HfQ7ml1nbFAr7+pPFhcee7bn8CHhaSJiwAaXf74ggLi+JiLBiLVfo5HmLyTJcttwFrWF1RNzqgknLTbNMEhKM8c3Uq4R0INPGYeot60d0b4TPnBO8pv8Lnuf+dlZi7xpEjboIldS11MPW5buynLlU4lB13pJEt1rY7bNcFZiJRazwuPeb9kr/IiwoBed+043j3wJhg/qRtun//AZsXCMsGNCRc3+tFilS4ghCQ8SjKJM13rj/gACCif8Gaf6z9x/Ef/vAH8sYbr6fjCor+6Q03PGf6vH5oVyoBbHwgJ1KkgQr4R94C+p1++vtGs+3+SRPJc7Pk179+1oLB006rsK5B+X/iBKwHXZ4EHPqgVqTidM01M2T+og+84zUnk/JtEQAcui0CgNFWts0HAIPAajSJjrKz4qOxeNxCPTfb1lkGMoM1uNGxobPCOUMB/2i4Hjp02F6bjtXO2riw5l4Q9mBZBqi6ZgxuNQcPAK/tB/4pHOsP/qkUOHHe97/3qGloLJdzvvqCTfdIg38qBZzhe8fqkf2+++xP4biGQjxjnrtbF9CtDcj/iDT57r0QTZr4gOkYzZempnctlNqx460soDcQNTfP6wO7IuXWhxtekg2bVsjm2l1ZjTDKDdwtfPe737UWgJRjWMWxXzvEw6WgFSAdcf2fAUoGLCl7+V/dSgH8+J9BIsJhgccgkhtU8l9DxUCoWu4FxTUp990Agf/cjLCyyEBLBhj6rleTGtzat29I1v5TAQDvBAA++bQsrnQA0F671QG/1kRSEp1dsmfvXmsNBPTMzMh3g9fZ93GSytwv0LM52S695ln0/Q3gnmy/NDetM/X/Kune/6EkO1daqzgAINZruOcERAGkenevk649H1hLP74DpxKDAXdJ5z60qbnSuhL1hhkSLRdcdnohXgmE+07rCtQD1lRY9sXaqk341dZysC0F/4CI7O/v/PKqQnbuXCBbdyw3v7OmPr/HUuvBhx+RMePGy8fbigeASMuhLlPODtUkEOqYcgExjXOgANC6Gw3El0vFAEDKlXLBP5XGv2cvLhYBusct2HPWU/ttfZidrsygN/Ut9Sr9G0AN/+s+8oRb2kD7G+583+QY9mkYPqk7qYM1Pupp+ilcQ/tI1LOkUzfAJXVoZO01OnXQtMHi7cC/Nus6vMe0rXj35EnyIO/++PETfUAgeYHj5JUDB9wSGgr/2MgjtPsK/c1FipRLlGnkJcqZzOQId4z8xzHKJfoes2fPlgsuuMAe+9GPLpRZs15Lhw2KvmmpACCQDxeNuFoM7ud7GN4Mt4A/QCLfsUil1XVGY8e+LONTrjt9YYqVWv7pd6DfRBM/7j+xALzi8mflon94yl6PPHja55+R009fJmee+Wif/DlhwitesBWpON30m1dly85saHYyKd/24osvyte+9rUIAA7BFgHAaCvb9ld/9VcnDQBU0aFlhi2uPrVj3dGRNI1G504uuNEBp4Hpi6fUAjSy0YGn03TjDUCcvqAHyIPLTgcA+x4vVEDEfOdzHQQEK3btP9b8Gz/uCVMJvCiXXnq/uc7IhH8qZ734jE2n71moHBR0z8V334hjvnOHSryvyZOeT8M/Femya0h67j+XJpj72VE723aMdgXcdzY1z8sCegMR7kSDkCtS/9q6/Q1ZtXaubNyyzTbC6LS+9NIMufDCH8q/+Tf/xpRV3bZcY9ZrYdCrPKIDDoyk7GTQiAFK4JpCQP4njBtQwk0P1gxM0sDdcsaqgDKRjjxhfYOVQTHAGbyGiu/9g0TcqLF2YeZcnmE4DJ+7TXob24YO/qHV6z+Uu+69V55+dqosX7nKDs6hzp5e2bd/n+COVJ/PqW5twXNobe+Uzl7cQ2X2Hz6wX44dOWTr+dbWj63Lyd6utdKRWGGt1gBXra3VDs7Faqz7SbsWYOea9Hdcg2IF6IdqBSgAAJPDDACdFWCZIGCnyaOsn5gD4gH/sPAjLO4+Aa6sw6ggcHjhn8qlYVfDWtnV2FDW3/sDDz0iY8dPGDAATKu1TWLJdtlvJ1Nk/y5KKdqrvnX/Sini5zq+6/enQtcBJEx/12DyxOGU689yA0DV/kP7pMdO5sHTCuX5cQtZdIJP33S6dXEV1GVEeZeRAkH+p75DGtZNQPTLhUPETzzAQHeMepr/FfS4dPYGYGUEAEeTDpl3zWQiuwaqEe7DyVu0K/jknfNuabfx3smfahWoE7hoh9FuYxIXx3UjDG0+8uGp3k6JNHi5iX8Zd6DBNj7lGWCQ8unVV1+1AJA+0U9+8mPz/ZWseFT0S0sBAH2QjzX/2A8UDB8bbgErAUisJxdZJ5ZX41ijLwSLcMEJEPSF709Y8U0Y/7L3GO49x42dKWecscJa/F188RP2PX/jG4/Z71/5MhPDZ5lrO+vBoMaZfeF0RipOY8e+JIur1veBZyeD8m0zZsywAPD73/9+ak+0lWuLAGC0lW0DAP70pz9NfXObAquTQXSmE4mE7bTQgaXDgovQ4Eanpb096T2/VOrt7bbX51p8VlVtMZVwxvVnUIC/seOekQkW9PjD5BPQD4CoVnlqsReUg0gZqz8Hj54rCASq1SJxT5r0rBEN6oysxR0gyhy/4spH5dLLHzFhzTG+X/WYXSPw15c8aL8T/sorH5Mrr3rcavJ15QOJ1h1oCu7xPfzccsnep3027v6LObdcCloDjh3zhHzus4+Y7+6d836C951Pr776tGzd9qZVEEQ1Nr2TBnmDUXPLu3bNu2DckfrXtu2zZd36V22nFQD4ox/9SP7tv/03FlopAKPzy2BNuJNbTjFAhIUAnW7SwCCRgkg+scbT9LmZ5A4MMmAI9AP+AQH5n4Ej7gEIyDlYE1BWhq8ZFMcJp9cPirgYyHQDkjr45P5n4EAHEhDpcWE1bhd+t0kz7vaGCv5xHbTx483yyCOPyCuvviIffbTRpo00O8AVvJ9IPItEV7cku3tSa4iZZ2M+d7e2ymGT13CxF4/XSlfnWuloX5m27MMCMB5fJvWNSyURX27dggKoerrXpsEUnxbchdyA4ha00PX8WBMQF6CDsiQsgTrKaQXYuco+V9Y5rA+BNeAfFoKEA6ra54wLUPNsW1sqRwj8S6m+QnbuWiybtqyU2sZGNyge+H2WSvc9+JCMmzBx8AAwJSAga36Wq1wYCmu4w0cODthymckghQLAI/1YGQITfeeWW3v37bZ1FvUg9WLQysrVqb536/ZRL/AMFPABXBz8U5AXFIDvsL0GAEfFdamHnTWhg36Epd7h+tS1OoGHfov2lfhO/Zmpm4LpizSSxTvrMPWmXfvUqMPUo+k61Ibh04FAbbvRjlPvDdqH5X/yjWuDHrJ5QzfCkocjABipFHJtd+f9oy8EdJ5BAIDf/OY3bV5lPOuVV17OikNFn7QUAHAkQr5CNFrTPVoEXPWBIpXvnHwC3gH4fMeCOuP0B+Szn3VQGotALAOxGlQLQYTVYBgEAqzHjPGnNVLhevSJ+V6INpqVb3vppZfknHPOiQDgEGwRAIy2sm0nOwAMikFjACAbHdjwBij0nTdY0fBk4J6NTjcTabHU8oEdFXAHiMen73guAdWw/APuFQq6MmDPwTFgl+4LS+PMp6uuflwuvvQhueqaKRb0/cOvHzCV5BPygx/dLj/88e3yk5/dJT/75T0m7FQZP+EZueSyh2Ui0NB8HypLQmCgglHfMxkt4h6+/a3H5ayzlsvZZz9hgSBiP+/Rd++qCRMeNh2i+bZTxPp/dXVzpb5+rv1eam3Zmg0YIxUmyo4ZM160bm3+3b/7d7Y8YaBPyzI+HTijg1v+AReupYCPMk3LNxXpCIYButFJZ00h9jFYpAOd/M9gEvEAAV2ce+zgY77BI66hz4BzgsKCgusHoSTXprzXMKSD64fjBf4NldtP1t2xa+8kktbisLmlWZ566gm7dslHH23ok7ZIGZE3Osz7jHV228F73IIeM5/ddfVyCOuDQwdNXd4oycRq62oS+AcI7EguTwHAJdKeXOHW+zPHAIC9PWvTYbEWdNZ7bq2/jo7lJt+YOMxnGLL5FIvVSEPTUrsWoO/4UAlgievTcroC7TTxt7RUpoFaU2OFfbas+YcFoMI/nn9L89KRBf9QvdO2HYtlR93HaasY3292MLr3gQdl/MRJsmnrdu/xgQgIeOgw66ya/O/5nQxUhVrXDUbEjxtPV28Vr4IB4KF9cuho7kkywA/WE/SdW26Rtp7dPXIwBVdc3egAG3WYL735RF0MtGESDgPhzl3jXgv5jh1zwI/nzXWIPwMNHfTjWPB9EIZ6k/qaDfhDvUm96wbhI8AzmkQ5QVujKeXdINnZlQVTcokwOomLyVvkB/ICn0jhsG6AZtpY4bZhpEgD1dGjmSUA3ASJbAioFoCUTXi0YtJk8HwVfdHBAsCR6OIz0sjQ2LEz+8ChoIqxAgTWAv8KhbaEw8ITaKjQT/cFQaC1BA2sDYgmTnxVro1A4KB0ySXPyUfbdnph2mhUvm3mzJny1a9+NQKAQ7BFADDayrb95V/+5SkDAFV0jmlI0okJb+WAgLgjZaOjxCVfeGGJBV0+oKMCjo0b94xR4RZnEydOtWv+EXcxYIv4faAvbA0YhJZqvZdLAEDu4fs/uk1+ddH9NvyFP7lDfvaLu+XyKx6Tn/78bhlj4r/qKgcLv3/hbQ4aXv14v3GXUgoCg89jtMlZ/U0xjbsXjTIuQdVK0Hvf5l3u2PF2H1BXTkUQsHjRaX3xxeny4x//SP79v/93qY6ss2gLQi3KNIVe5RIDiwrQ+D/X4C0DTQxEqotQ3G7yHXc+fGcQibKQT+CfDiyyZitQE2hIWF/cQdHxVxCqz0HFfgYKHCTMPh5O+wnzPO2af+V2+9maAn/NrdIST0rvnj22fvjEPK+2tlYLAN988w3ZuPHDrPuMlC3yV/fuvdLa3iWHGcAEgPB7aGmxbkAPWODbLt2dH0lbK+4+naUfsA/LPNxzAsWAfUAq3H62tgAEV9gwzg3oMmsFCPRraFgqH374vjSb83ygLSzAG+sMWjegBVoNllNYPobBXenkLCYbm5ZYwIdVIG5Vgak8W0Bgh3mmzY0jDPxlibRVyK76Kqmt25r6vbZm/3YHqbvvu18mTJpcUgBIWdKWSJpy8LD5TWDV5f+9FKsjRw9ZOOWDVqXUQNf/Q4ePHvTGGZaFhEe4Vt+60cK/w+V1c9qf9u7fY+tJQIpa6QHsGOwODnLnFlAP8OegHnUbgI84OHb06DFbt+oxJsME61bKUpQN82hfULc6q33dAIjU5X4XpZFGsnjHrB+s5QbuxW3d6QnbVy6PkB+xCKX9h5Wfwj8FgrrxP21T8twnn0SQOFJppH0e7SMEJwrSbv72t79t2/uMZ02dOtUeD8dBP/R3t7xk+sDZUK8YRVZ0kXzqz/pP5TvXJ9x+4uLTdyyfSIdz9eqsARFQkDUD9TsCAuJeNJi3sRD0pTlS4ZrxSqUXqI025dtefvllOfvssyMAOARbBACjrWzbqQgAVXS81TIvuDFgTGfHd06xOn78iB10ZnMzJj+xUMYHcsKybifHPW3FunS+MCoLCy3sKQ7+BQUICwM//d93fecC9DlzzWyNGfukhXnO1ecD1gKQsD//5b3y45/eKWPHPiU//cXd1sXpWBP35Vc+Kr/8h/usu1ALPHEX6om3XLIuS01a+oOyI13uvU8zjTvWlpwmF154t5x1VqX84uf39nlPv735SWlp8YO6cqmufq4XckXKLTqt06e/ID/+8Y8DANAJiMWgnq5r59wxld4lKNehnGT9Qa7FwE4u+BeUuudx67Fy3r7UvsxMcjc46QaT+L+zs8OCQDryWCe4MtQfP3KDUm5msIprBb9n9ru1CcNx7jXPsJzwj3hRY1tMEh2ddhY+gxknAoOuCgBnz35TNmxYn5W+SNli0KdnDwCwUw4dZhDTWbYcPYxF0RH7jnfv7pbOjo8k1lppLfqwSsMKDZeVQL5uXFi2r7BwcMH7VabOWS1vzV5k3WbiqlItATs6amTWrIVy440rZfEic26yMFeg8bizAmw21x9uCFheK0CelXPzyXMD+AH/ErFl1vIPF6BYBdZ7wdtIUoWpnxbJRx8vki07ttvfqu+3PFDdfe99MmHSdSUFgMhNJkjYwX034Dn4AXfAnA9WDVQANoVsrPuHNccx0y72XbtQ4T60GHDHGn9YSVpRVphygjh8YYdSBw47K0DWeQWcAO+wBqS+pW733TviHoB01JHUn9SdwEMESHRuGPfYspA2gcLEvrCvryhDmVBEHa1gh/qZ+FAhdf/olz6nsHxhR7Z4X3g3sG4/TZkRa29PtRMHcj8ODpM/aNuR79Q1aHAj/9GPBjhnQPbofH6RRo7oPzBuAwSk3a9t+dmm3cxgNHnyZz/7mTz99NM2j4YtXOmHDgYARtZ/kXKpUFeaziLPH4fKuuu0Ljz9xwsR0A+ICAgcP+4lOf30943cWpAKAdVVKPk6mM/HetYxjFS4br5llheqjSbl21555ZUIAA7RFgHAaCvbdioDQETnpKOj3XZwgxszzZjp6junGO3Z41yN3njj+3Lffe/LA/e/ZSpkP8DxCXADFLNrAobAHtAKYfU30YQD0gGzgmEGIuua01wTC0DWvcsHH30AcDwgcvLU9Fp//3DRA3LJZY/ID39yu/zgR7dZS8Cf/sK5AAUCAghxBfpLLAXNvnB8QyF9lojnrM9yoFDQQdOhh4o8P657/XUvyHe+/ZCceeYH8u1vP2z3c196v3fe+cSQA8BtqXUGd9S+1Qd0RfKLTusLL0yzbm3+w3/491mdWcTgDoOAdHwd5HKArlTWgHSg1WJaoZwvXC658/ea89VtqBuQBAK6wUS3/pEOJB06dNiG03UBGQTtb2Cb41wjF/hDGaDIOW4wz84oNmkoF/xT8MeagrjbAjSS1hOee1EA+NZbs+XDD9f1OR4pIwaxe/fuSwFAXfORY84ahvxKfurq3CZtLUstAGvDvWdyhVOCtfEcvMIt6LoPKuR3tyyQBx5YJFs3V8nyZcukYnG1NDfWSGfHCtm8eYlUVi6WnTsLswBUtcWqpR7LuNaqEbAeYDkgoIN/iZh5Tu0rrQCBAFaOs7+pcYkHto1UsR7gQtleu9L8fptL6gr0zrvvkUnX3SAfbdnmPT4YYdHT2BqTTlPGFW7Vk1tAsoNHSmMZp/DPgb/DJXNVWkz6bDgTHgjooN+BPmGGU/sOmLqrp8vWg9SHaglInc6Ad3b55gbBKd8U+tF3oe5EWPxxPiBRwyDn5vNQqv7LL9oP1M3EpxswkIF3N6Ceuy4+WUQ9jSvcI+aT/xF1C/dO/U0dpBrpz2OvaXPRBqGswMU53g5KkWbyoZts49YBDEJA8k6nafOQjxxM3pfKO5x78uefSOUTZZnz7KHePI5Y1/kXXvhDm8d++ctfypNPPmnDhCEg/dDf/nYQFoCTIwAYqa+AbT4QlEu+OFQO2AHuZnmPFyvS9qtfPSlnnrlKzjhjuY0XwIgUBCosDOZ1oGDkFnTguuyyF2TLzjovXBsNyrfhcvkrX/lKBACHYIsAYLSVbQMAMmMquCm8OpVEQ5FZi8GN7/v3O4uRgYqB7BMnjsg3vrFJvva1dRYM+cBNPgFsxo97xlrLOTiVglQTsbZzoAlgVShYJBxgCigEwFMLuAnjkbmGuY5a/uUSYd11WWvOSeFSWuYaHL/iysf67L/s8kfM/w724fYTCHg17j+D4YZYpFWBnT6jzLNxz71QKOh/ZlhVDh7QFiLSixWgS2vGLahCwEceeaIPoCunane+bYFWQ+M79vuuujl9YFekvqLT+sILz8tPf+oHgCoGYxTUAcL43w0e+sP3LzfTmwEc4mTwz80a94XNJwAfVln70oCOOBmUZPCIiRZujSLnqkwHQdnf3t6RCu8sGylPcw0ecQwLwzAExOqP83FB6sI6SLRv/35rjcfAeanhnwN/rXbQrd2kgWvxDFza/elXADhnztuybt1ab5jcOrUG1Bh03W3yEwDwoLWYMXnM5PVDJs8fPeLclJGnOjp2Say1SmIxXFQutW49O9tXWas0rP8sxOpcKS1NVfLSjEXy0EPV8sHaJfLElEp58P4q2ba1yloN4ga0owN3oH64lktJIyAgbkcR/ztrwMLWEiytWAexdBAQMArgs/DPfAesYvnXYT6x/Iu11UjjqLD882mJ7Gr4QHY1Nnh/3wPRHXfdI5OvLw8AVFGWJTo6ZP+B4tePC4v1+QYKAB30cy5EcdWJRaEfPA283LLXKdJNqUuXk+/4cGr33l5b5wHzAHhaHzJRRietAFCZxKIuPhX8Ed6BPreeH3LfFf4dsmF0v6tH+z5TrkGd71xwZ1x/ci716sDq/9GpDnO/MdN3i5s2QqKz09bjAHYmDGFtixU/VnXAtHztkuEWbcC4KRNsGWHKh57dWE1xrBTpJY5jNl+Qd4PAGBhIPUwfmjYdn7RJafNl2qWnVrslUmlE/qWso0xCTFh4/fVZdp10jl988cVpAIhce9BBQPqegwKAqhLBmUgnhwq1/lNNnJgbJAP/sNLzHRuMcPfprArdeoB8BtcH1O+4HQ3m9cgt6OB034NzvYBtpCvf9tprr1kA+L3vfS+1J9rKtUUAMNrKtkUAMCMaksxmDG50fnt73YLmxQr3J3SEUGtrh1w3eeDwB1imIMlZBQIEnVWggikFVQrn2Icc4HLAD7DFPsLp8VKI66lcGrLBl0tPDlA4gkTa8wG+YqAg+ziuzwHxPRyuXLKA16RN4Z+KPPD000+m4Vy51Nz8rv3ctt1Z/tXWvpV1vKHhnT7AK1K26LROmzbVWmn/x//4H9KdYJ+ATJRhCsEYlMlYvRUnBmkYCNR4GBj0hStUpIGBItYVCqYN0UlX12cMUDL4yP903JlAgbsf7onBI7ViyJ6B7ywNg5AxKAaeKI8JS3ne0dWdnhFfMvhn1/czam61s+wZQDxgn31hg4MKAOfOnSMffLDGGyYovXfiB27y3tW6ciDvezSJ+96zf78FgAcYlDbfD5p8tbu11T4LgC+Djslkg8TbaqS5pUpaWrEAZH2/FdZSDQhoYVjnKmsF2NhgwjTjJnSV1O10spCwE1eWKy1A84O1/pVILJOWtmppaF4qTS1LAyBwqLXcgjsf0CtGPJc492CeIS4/sagEtAJLgYGtLZWmbB+t8M+prr5Ctu74QOqaWkpiCXj7nXfL5BvKCwARZVBrMmmtl7RsHIjsOoApiFesOA+AiJvNvhZ/Lk1AQa7hysdwmP5l1+4bgnUKh0rcC1aABw9gYY8lvKsPqSfVeooynk/qMAQkBKxQ5quFGmV/UOynLicc5xAv8fR97s660Ln4PpC25qIcpf7N5470ZBN5lt9QnanLbfuA379VzArQnv6/LSZ7TL07UmEWkJI0MiEJV8G2XChBWjO/axeXWgEGN77ThgNUO1itUHu3bZO5NmWmDRcpUjGiHHN9iR559dVX7Drp7L/sssvkmWeetnlPIeDu3Q4C0u8cN44xiADMG6SiNQFPbQHzfOCnP/niwioPSzz9Xo78BeALugG96krGqGamv6sFYtAtKOny3UOkwjRx0suyuXZ0WQPm22bNmiVf/vKXIwA4BFsEAKOtbBsA8Oc//3nqm9sOpwYuT0UxgMjaBcGNjjgNTV/4fEokEvZ8OtO7diUsMPKBmnwCIgGmdD0+B9ccdALwYOWl674VI+IhDoVZKhd//9LwGkchCl9HoZi1OjTfJ01EwwsIgaukxfcucknfkd6XPpcwFOR7oVaapRTpyc4j02XWq89LQ91caS3QDWhbbL53fy7V18+14I//t6Zcf/pcjra0vJs+Hqmv6NA+//xz8rOf/VT+03/6j+nObz4F4Z0DZ8xS94cNi8EYBmYYeOR8Bmt09mwpRNo0bp2968Bgtx0c+uSTT+wng5X8j2tPhYCUy5yj7kOddts00sknTsLheooBJud6VCHgXuk1+5pjCe/A+WDFYCEDbYA/7gco5bv/XFIA+M47c2Xt2tXeMLwbxKAu17D3lHqW7r477bMp5fsaieIZ7DtwQFqSnbLf5JUTnxyT/SZv9DQ0yKGDGfd1HR1t0tjgrO9i1lJtpSQTy9IWawBBC7TYn7IO7OlaIz3dayURWyULF1SYjs570lhf6SDgIKEdbkBxB8ragPWNS0z5V2XXChxaGAgE7M8KEJCHAKLmOVn4iQUh6yOucG4+zfPqNc8Jd5985zzAqrO4rB71ABB3oLU7l0pt/Vbv771Y3XrHnXL9jTfJxs2liS+vWtustZLvt1OIThw3Zcyxw7J/EIANV5vZ8M8BJuLFHSjAK2MlWNzkEtrWuPQMX3O0a//BvbYeBOwBT9QannLdTWIx5dx+V74BVIByGWuq3KK85Jk5gMjExEPWs8mJE9nhuEZv7+40/KP+dYPnu83xUwfSkG/bkkk7mSf823LW/RmxL97eYcHaSHtGpIm0ubS2SrdpK5AXfGGLEeXDJyeOp+Pik7xIO1PzDht5lPYJbTn28508xSdtPPIW7TfaKycC8UWKVIhoB2s/Z8aMGfKTn/zY7r/88svl2WefsfkqCAH5nz5nqQGgKgKBp6YG6iYTqBaOCws83HHyP1ammfxVeotTrnX5ZdPSrkFJD3lYQSCQEAXz+LhobcAB6+qrZ8iCJeu8sG0kKt/2+uuvy5e+9KUIAA7BFgHAaCvb5gOAXXX1cmiQri9Hs3C10246gMGNjkt7e9Ib3ifiOGQ62mx0fu64440+QMgJKJSBfArIAEgZwJcN73xSEAhgUssvBVIq3ITqPncd85myyrOahBwEC4v0qdw+dw7nE88EZOIdj+Vfyvovc13CmnP6lbt3e964ACC06R46OFiMO1WfOJd3yj0F34F75u5ZDDUM5L64ruaXhQteko7kEmltni9NDc4tZy4tX/6KfP38Krn1j1O9x30CXqkFIJZ/fA+HCWrnLuciNFJG27Y5ADh16rOmjP5ZwQAQ0TlmQE8BWKEgj4FHhWl0mMsBkwCMxO3AlYNzrLfKTN79+w/YspZ0IDfQud8OggL/urtd2lQKvvQ7cWBVyHUYcGZgivO4TqK9w0K6Ulj0BAcBgYrdvbutNRqDhycGMBAYi7XJk09OkXffnSdr1qwKHHMD57wHBnB1QCP4DBgE4Rm65wNILW6dxtEmBq5x/dma7JTde916RkcPH5S9ibjs63XPAgDY3d0hbW1rpKFpiSRYlw5rv/YV1hUowAp4pa5AsQzEkq27EwC4RnbWLpe7714hf/jDMtm6pcKcCwwrhevO5RZCAgLrGiqMllgg2NRSKbEhg4EKATPiu4N9CvyW9UlLMlEjsbYq+9yw/MP9J24/Ff4BAp0L0FUSN8eAaHVeuDaK1Lhc6pt2mt98XxhQjG69/Q654cbfDAkA1DUB9x84MGBrH9qwg10HENCn7WGs/Q4ecZZuvrBcC4tBX1pUlK1ADZeuk8f6Ly3zfPbs3S379+HC9bi1xKMuBKAAA9V6Sv935Xzh75c+CXUp56vloDsfyyws8bttfat9FoAO+3xxncw6aurb1gQA0P/7CqspbQXoj284xO8e4KdtHdY5ZtJMKSDbQZNvukw7ax+WpHYfnhWwvHcTb8g7KvZ1dHTYT9qk5GfERl4jH9KeyVgEuvjC14wUySe8LNEGnjZtml0mgX1XXnml9XBDPqLMAzIrBKSvWS4AqPLBlkgnpyZOfNULewrRmDEzs+ICyDmXnO570AJPVWrIPG7sS3L66QuMXhagH25Ag9aBag0YTAMWhL77iVSYbr7lNdmy0w/dRpLybW+88UYEAIdoiwBgtJVt+4u/+Is+AFA77aeKaCTq/4f275NjDJ4nEwLwC2+FQsDqx6fJqj//njRur7UdHgCQAqFsEASg6d+CDwjog3xBsS8oB6KcJk/ST3dMoZRKYZsDdxmrvLAUImagIdfNL9IGKExDwvR1NE73LPoT4fT8jNVgYWkoRsRH3D6QNlgRbxgO8sk7ud68H985pRLv393XNFm7+nVpT1RYCMintQYMQTlVTc0r8rWvLZeLLpopbW2FWQLuqJ2dtvhTF6A7d77dJ1xQjY2RS1DVDvPMkvHFtkP73HPP2DL6P//n/5Tu+BYiyiGgEVAMAObgmM/9l4Nl6o6TDjUDMpSL4XClEoNBQZedDGziwpLvCnCwVmDwU2eMc4wwQRDGGn+c7+Dhvqw0M1CFJUwskZT2FCRs7+iQFtx/DhICMsCOlUC3SfdhO4N9MK6sjqUB4HvvvSsrV66w9wEU5Z7UwlEBH/fK+2EwFwsQ3h3vlGfCPfKM2Oe/1sjTQNJKHZ3o6pb2nl4HDnj25vOgyRuaf3gWbW0bLACMp6AfAvS1J5wrUP5XizhnBWj+71xtvq+WpoZlsrO2Uup21khzY7UFZKWBgE5Av8bmpSaN1RYI8j/WivxfVstAEy/3kbHu84QJCetF4B9Wk1hQAvtwr6rwFOCHK1UHFB0QbDH3V++DaqNIdfWLZcu2Stm+q9a6/POVBYXoj7fdLjfcNDQAEAEBW+NJW0bwW/H9hvqTtdQbJGgjDj6JJx9MdNc5YK0BffWTsxwc+LqEo0UHDrEMgVuDj7pPrafUnSLABIDnyvhi3yvW/UwkcW5GnWcA5/WEa3ItNq7H/9Q5HDuVgAx1OGto2olC9nekwh2oU/i3RlsiadoX5ZgsNTC5dflw+anpj7W3l6BNgGXwUUmYtiTPAfBpPR6YNghg3lnzubUjyUNs5FusAFmfmePUzeStICjU9h35m3xNnnNpJd9FMDBSbvGbo+x67rmp8pOf/MT+fq+++mrblnZhnMcM7S9s3vxm2QGg1eRZcp0HuEQ6uRSGO8VKLfuuM/kF158K+LKt//qq1HkLqIcFYBD8Ba0BOcYagsE0RNaAA9eYsS9JzepNXvA2UpRve/PNN+WLX/xiBACHYIsAYLSVbQMA/uIXv0h9cxudQrS/u0t2t7Wlv5dSboCTBeqZicr6FKxjkQFxQ6k9pqN09Mgh2dfRIV21tXbf/q4u2ZPwQ8Aka6yYhmcwDh2wdbPNuuWdn42Xdf/+XNlcvVIqKzdZiDeSBAQqFLzlEucrxFIp3MMK0O4LAcNcwI1j1pKQOAIWhJlzs68dlKZBz8l1nWJEPD6INhgB/kir7xgAkGPO0tG/pmCpxPOp3T4nDf/4RC1N70lz0zwvnEsm35dYEW5A1bUnrkAVajU05rc0RJynwPBUVf3Ot9PvhU6sA4A/k//yX/5zuuNbmNzgCeUs5RJARCGaA2XuuC3v9rvZ/l1denxgg8aFy1m2AR0BXAq3SAMzxlkrUF2g6YARnwwmaTiFYaQ9M3s8NSiwd4+0JdvTg3RAP+CfQsBWU+YXAwF1EBDwFzPx9pg0M/Cl95K5r/6kg1oqB8BaW1vk8ccfkzlz5siSJUvsfWWeiXOVxX3yLl3dE4zPfQJGAaI8o5EzGJlb+v4duC0+v/Xs2SttHV1yMPAeXB3sLBFY9yUe32rdbba1ORegwCkgFVZ4rFkHvLJWa2Yf1oDqIhSAtXfPWvlgLZbP1TL7jcXS1lptjhUOzfoTFn+NTW5NQL4D2YCBTc2V6f3Ds1ZgRlw/Hq+28E/X+AP26fp/WANiCajP0D1f94yBhc3mXrAErPfAtdGhCtlRu0A2b11hyoGBrwf4+z/eKjfd/FvZ8PEW7/FyiDIL6+R2U6YDNSjnM+VF/3IA0A+qyiG9lq4fSBr4BAqqNeLJDgAR9e++1CQG6j9nBXjElO09Ft5RDwJ2i3mXKspc6gm1IqTspbwE1Ci04ZrUIRzzxXEy64R5pmrhBtyKtZu2QiJpYVqzyvym1JOAtguwsBtJVoCkPQ0rTTqxBhxIfgkKa7/u3b1uDcRU+ULcPJ8u2mWmnUL+VLCneYn8pW0W6mcgICL/cVzDkt/Jh+R/d9xZELuJVYNLe6STUwr3nn32WWsBSF659tprZMqUxwPh3MQH8tTtt08fGgAYEHDHB10ijW6NH/9KH7BTrIBoNi7zieUd/wPefPmor/z5ajD5DQvELPBnrnPDde5/rAPDawMOxgIy0kvy5DMLvfBtJCjfNnv2bPnCF74QAcAh2CIAGG1l2/IBQHTINK6C3wcqBpz37dtj3bUx4EtDnwa/io6AznJlrScGeLUDUG71Njd799Ph4RPgpzMV1X1OW1ubdHS02wFl18Gho+Lc54S3G2+ckQZvxSqX1Z+DRaoAfJuQEhBN/zeaENL4cU+lxP9OuN0MWv5lX0PVF8AVIj1f405fM3WdnHDQwj/OdWnT8/KlRa9jw2r8nrjzybk29cO6gcq9v/7jVAvBzLNRS9HSiPjrdr5jrf6CVoB8trUskA0f5nfXWajqAvBv+47Z3jC5FASHp4q2GjU3vmvfg4oO7LPPPm3K6J8PAABm5LO4w3qM/Qz0KWxicJAyzxdHuUTd4Kz6HAgkfUBAPhX+UTdQ9iIGJ6lHSHcahtlBoqPWLRXr3gRn8OuAODPWcQNq4zfntyWS/Q7o6wAf4QB/gEW1ugsPSjH44AarMvsIl5GrV0gzcVC/8U6oP3burJUHH3zQzqxbuHChvUcdBCM878ldE/kGxNwgB+dxfzzP7OMjT7x38iHp5T59YXLrmHW52treKb3WDajbxxqAu+1g53H7/Do7G6SlpcaCKCzeFFCp9R9QK2gF2A4YTOIOdIV0d66UrVuWySsvr5AVy4FgzsWls5zzA7NiBFxTyz/gn+5PmDS0tlbb/a1Y3QXOGUpZ+BfD0i/g5jNm0gnsS7kARepG1ScAYUPjEg9YG12qq6uQ+sYNUmfair5yoj/97g9/lJt+e8uQAkCkg/SAi66eHlv+hMuoXOL36QNU5ZaFfEcOyKGjB9PfTwXwh+y9piYSUvcB/wAlx4+fsOWZs/qmvtxX8HsMy9Upbh1Zyt4g/ON6lMlcfyCTMk4Wad8P634m+rjJqk4HeT/79lq33509pi1ifleItocvrqEUeQLXv7R/XNulzcLLA7Z+HVh+QSfMudyfxtu3jImZ9lRC9pg8Sh5SCEifWNsxLi438Yv2D6DPTWyizelAoJ5D/uQ4eTHjtWLg6Y90ckoB4DPPPGPXSSf/jxlzrZ1MFw5L+7i56V3TB55h+uJBkFJ+AU0iEHhyyQd0ihV5gvwBWNN4w3nHJ81LWOap61CVW7dv4HmNc0mPQkAHJGelv9trhqwBx46NrAEHqrFjX/ICuOFWvu2tt96yAPC73/1uak/QYfnVAAD/9ElEQVS0lWuLAGC0lW0DAP7yl79MfXObDlQG1V1f793fn7DM6OrqsJ1WHZRjcBdLBRaiZ6CSzqxbr4r1nDoE6wcFanznuC/ucoj00uGgY8K1dSCagVrSROemmO3YsRMW5PkUhHtBcKXgR78Djq4d+5QJqy4k/WAnDLFKJWuhl1rzLw3kjIJATqUAUdOvUjiXT3q/wfh0jUJvumwaMuHzXYv9Gg6rxFxxBkXcvuc8UJGGgVj2qeWgPtfBuwudKk0N8yQRWygtpkPU1vK+hU1AwG98Y7bRelnw/iv2mA/OFaMgyKurm+MNk1Mt70ntzlNjbcBt296QeNvCNPgLAsBnnnnKTtL4r//1v2R1aIsVAy/MwKZ8pUwDtuE+h0+szJjYkIFMQy/KXwZ9NG3ALNLFAKUOhFIGU4/Q6aeMZlCITj+DdMx6b8K9pw5KecTs9Xii3ZTtbv3BeBII6HftV9eCy682aWtvl90mXX0HRDPAj2MMDlKfASZ1Fjv1GmnlOev9qPUi96kCAD788MN2DcCqqkobn3sXhQ96EZ5rEh8DZ8P5LgvRYNOLdVB7d6/Eu7rT7+aweQcurmM27kSiRWLxVRamAaMUTHV1Av6cFaBza6muK1e47ynYhZVbb7dbF5B9DniZc9qXl8Q6D/BH2gCBuOZMHzP/t7VV2fUB1UJwKMW9xWJVFgDyDHhObSaN1tLPfAcKJsyx9PPMqZUWnI76tQBZz7B+sWzYtEJ2NjT1O3EgrFt+/0f5zTAAQBXlGEp0dloLp/BvySfK4+EGb6cK+MvWAdln+kbUdwARPhGTX6gLqQOpYwoFgIQLyoEsN9mSfg3XYOOTfZTHDJb7zlWAk6XQ9SINn6gTkykXnfq7j3d0etouxchZRTqXojnWQjXlIROsOk1dTPuMvKQgkLxLe8gXN5MMyMu0jQhDva0b55PnaUPRZnWTmjQf9o0r0qkn6ijyx9NPP22XSSBvjBs3Vh599BFveJal+N0tj5g+dDZQGUoBVHzgJdLoUSncXwat/zKuQF/vk1/CcuFwGepgXynyk17XWvel4CLxsz8I/q7PYw0IFPTdZ6TCNHf+ai+IGy7l295++20566yzIgA4BFsEAKOtbFuhABAXmeoes1B1d7MuAgOjhyxIUzdtvrA+MVBKh5RORHt7u+0s+MINRKQFAAmITCYTgkUJnWE6HNohHuxGPO/M/cBUmNNMBZmBOEgBlB/QOCmAunbMU6YidpAwCLs4ptZi/B8GWCNBDsAB5lKWfyloqM+B+1BIl08TxzuAN26sAkbnKtN3PQAf1o3AyFzxA2A5RnpywUCuwae+j8FK3+dgFcxL3IsFgp5wuTRxwtMSb1tgAaCqoW6OBYBz3n5efvkLrAPfNfsXS2M9awMW7vozl3bUvmVBV9EQMCXWDwxDs5NFtTvetM8+DP8As5SXLGj/y1/+Qv7bf/uvWZ3ZgYrBPSCJwidglFsXyB9+aIQFG+vFsF4h1n37bWeemeKaPspTJpLoRAzuAaC2d99ea+Gig9zeAaqU7HHrxjNpr8P9J5LtFgzquTrIhfsvZrQzqHbCA+J4jgxeAfdIh5vA4lMG9ClsdRZ+rOm038bT1tYqTz75hCxatFBqaqr6XKtQMdOeayCe3UgfLGNwMJheX5h82mPySXOyQ/aZ/HHCfKeN4KxXjpp3g3vZbom1rbEuNWMx1qxLuansdGsBhgGguq5UC0GgV1fHGunuWiM9Rri+dBZxDgL64FmxajXx1TculdYsl58OMAIG6xqWWKvA8HnlkoV/bVWm/K+x943FX0vzUvusWBvRrv8XwzIx+Nxyq9sI96kAtHovXBv5Iu0NjRWyeesC2Vb7cdEA8Le//4P85pbhA4AqyjYG6inXHHDPXT4AdrDE80OqSOXSgUP7LACkDGMSJKJvAhwBrrDfwRL/ewuKestamx8y7/EQ1mvAGNx999j6MzihkTq3w/SzWI7hkxN4ZXGTWvRcJtmw1ht1yicB8b2/esZa1IX2RSq9ek2bQssm2jNY7PWaPvTxAvJKPu0xeca6VA+0k8KiDZU0bSbaZ2wKAPlOnUx+8sVN3uEY/XHbnjNlk0JEFXnetfecZyA9LxxXpFNL5Bvyy5NPPmknSZInJkwYLw8//JA3PH3JJUtYey0DLoZLkUXg6BRQzAdwihVxAfAAbRq3L58E5cI4+FcK8IfUClF19lemyZlnrpILLng4fS2FgA4UhqwBzXE9FyA4duxM7/1G6l833/KaF8YNh/JtLFUSAcCh2SIAGG1l2woFgFnqB8RhsUdDno4ra+gNBtzRaOvp6bQQkUFg7UgUIq5LB5ZzAIi48mSgkUFH0laKjc4JHR06OTREAZ2JRMIO9jI4PHHiVFMxFm/1pWBnwsRnZXwK9gF8FACqAFR8coz/R6OsJR/QbrwDfONTkG9SP3BQIRj3b8GgBwpivQjIC4JHnmvYEtPCQHM86CqU/wkffjcDFdfw7R+suGfSSfz87wsT1PhxU6SrY3EWAES4n4y1LpD2hLMGXLTwRanf9Z61FsQaLwzlihVrAAK8WOPPd7wQnWwgEDesYfCH2P/xx7Ns+ffUU0/Ir371y7IBQMR3ysr+BoXLI7dQf9AaLDNjXV1bZgaGKGsRZTiDljFT3jZ6BqTyqbG1zZyXgYAMXDW3xa0FITPo9x907rzcIFPmeZAuBqCYmEJdwrl8kj72UeZzHDlLCycGYZHWhRqfXiMWa5Mnn5wiixcvkurqyqzjxUjfLffFgJovzMgR7530OpeuDEwXl/eOWRdtrAOY7O6x+3i2vAdA8dEjR6UTKNux2ZQdVdJslL0O4HLzW3OgL72/07m6dNaCzs1lzJyHFRxWgN1dbh/WgdZasAQQEOCGy8+G5qXS2FwpTS2VFgpiHYhYw5C0+84ttRT+Bdf44/7tuohGDv5Vp60VOwqEgDxT1jas98C10SVcga6UusadbqJAgSDw5t/9Xn5rtGHTZu/xoZQFA60xuzYgUMeBmb6/uxNmH+vxAaR8oCpSebT/4D7ZZ/pQRw4zCRK3rW4dXPo/1HmffPInW1a6CZW5y8vDTNo057M+Xfr9m/zaGo/bOou6VPsw9K/oI1EnUv+1m3qNCTC63hvgh7qR9d70uKrTlL3dps7BReShww4yWmCYqveO5bU+0/o1LF/YSLnlvCDg/jwIAGPJDru/VM90j2nfOEvAVH4KiLxC/tHJWgoAyWe0SQDL+aGdawfqpCqF3hoP0n42fXo89dB+0HP7xhfpZBftPSbSPfHEE3Yci/w1ceIEeeihB73h6UPW1r5t+stYXWWgx3AqAoGjS6Vwdwk4A6ZhRacgz8E1fx5BDtSVFv5Nntz3Ol/6kgOAX//GE/Y74dStaBD8YQXI/5E1YGl1zbUz5KNtO71QbiiVb5s7d24EAIdoiwBgtJVt+/M///OiAWBi4yY5ahrz4f00xoFsNNgdaHO++0shOrvANTbW3tP9x4+7Y1hSYIEBfKMjS4dDOw/FbHSw6WAEN+3M0PnAcoP4W1pa7D3ScaaDw3m4DN2/31ksEn7//sOmMvRDmHzCqk/B0zVjnOtPB7am2mOAKuQAWAZscUzh1ckiCwfNvY1LrVfI/zyLXOKZoHFjXfiwpaBzZ/pc2vIvCAJVzoLQwVV9D4OVs9QsDwAMiuu4fOGAIN/DYSZNnCKd7RVZ8E+FZSDwqXb7XDnvvDXyjW+skI7kYrnk4sfkrjuekta2wVkDNjXNS8OvlpaBuxjdtWtOFkgbbWK9P3W9Glbtjtk2TMWSN22nFTD0q1/9Sv77f/9v6Y7sQMWAHGUj4IqyjHKzt9d9Z7CRwRdXrvrPL60y68HQiac8ZYY3A4fhcAwMAXYQs8Ep2xUCUgYD8IB64UGpvGqNSWvc1BemXsFKr6OjU3Zb67HgOlmZNAIbGZhS6Mf/PC8H9qiPMunNLQ2TrXg8Jk888bhUVCyWqqql3jCFiDQwcKbv0w2Q5b7uSJC6fSU/Zgb0ClePqa+bEu1y4KDLN/vMO3EWpMdNvN2SiG+11n8AKKz7gHx2HT8AYMrSD4gF0EMcA3wl485lKEAM4GdhVudqC8b4Dggkvv4gIFAtacP5jyPCAPtIJ7CStCIsAAGDWAjGA+sElkP2+uZ66ioVCMg9cs88J2sVGM/APyfzDDtYA7B/CMizauJegGheuDY6hDXg1u1VsnXntoIBIO4/sQIcCQAQ2QF8k/Y287vBGhDLLvd7CpYVx+TwUdO29kCqSOURz3rfAbdmGtAPDyXUefQxKNOo80yPxNZ5zhLKX7YD4OKmXku/c/OusfxsNkqa/gt1qO3bGPE/9VlbXN1n4/raKX2+3a8yx5pTsuGC8cctcAQWNpv4FBjadfK63Vp5qNuU9aynyzquCgytTF1q61P6d+Y+fJaDJ+w9p0Q9betqlB3uVBL1PpZ+WWv0mf97TFvPF35gOiZ7Td2ay2U6eaDFvHfalwrsFN7RJqGezw8AkXuXtANoWwH6NN9rXNoXJ07aje54BAJPRdFXYbwGAEgfifw1efIkeeCB+73htf94/XXTTf8+G3wMtyIQODrkgzbFaMyYmTYeIDRgTeP1wbi0TN5QazsNP1h5r5NL5vrkz7A1IGkKQsGJgbUBAYJjxvifQaT+9cTT73vB3FAp3wYAPPPMMyMAOARbBACjrWzbQABgWEA4BkOZ+UfDHBDnCzcQacPNdQj2SlNTk4WMsVjMDhjSSaZDwKadg4FunIt1IIORcRM/MLG3t9teVwcmSRP3CQTs6Gw3+9wsWjau39LSbP/H/diMGVUWJIUBTH9yMO95GQOE8gCdNAgDZJn/9TvQC2hl3YWaT4VeJ5u4N9YGdBaDKdA3Pr+1IM/HPSsXPhgX8RBfGARiGch5QFbfeypGpGEglqCDEfmAPIOC+2+84UnpyAEAVU0N78ict5+V9+Y9J7HWRXLuuSvlvPNWmP1zpa1lcBAQ8KcgzHe8GAHSNK7Rou1GPpefidgiuxbg1m1vyoKFr8nmLctsmQMYonP7P/7Hf0+XhwMRYI0y0w0q7jZltXO5SBlKJ5pBQMo+Z0FVvDvGwuUGeRi0YRAHUEWaqEMY1MyAtGD4o7LflLtxyl2TRuoZyl7SrhYSHZ2d0lTggLwOXDKb3Q5GpqFoT2pg1ZX1PDMGrkijg2rd9lmxnzrBpdXdT3aai5MCwKVLl1j5whQmt8aTpjffIPHIkHNRl51eXzi/TnC+yUetyQ5rBajvjPwNHN63b78k4juNTNnVXCmx+DJrjQbc0k9kYWDSwT9gF//j+hL4BbzChWVNdZW8OH25bPiwRnp71pjf6zJrDQe8ywcBOzuXmXurkY4O//FsuXiSFgZWWwBoLecal1jLQCBd33OKkQJLldufiJvrtbEOITBvlbm3GrPPpBv4Z/ZZ+Jfz2gDUQiDgShtng7mX+lHsDhTV7lwoW7attOWIr3wJ66abfyu3jCAAqKIMBNwkOjpljynnmMgQLC8AMQqmwrAqUumVBoCmDFOvJ9TZ9EsUelCuUfcBP1wfKbt8pzxMmroQIEP+BAp1mXptt6nXqSOJU7djJh4mAMUTrIVrwgegnpN+z8jmHerZUF2bOSe/9HzSRf0bFMAQV5NYpyosRF09vRZm7TX3b5+NqTNUWDoqwAYAWNlnoso8m5NV1KFYbGbeRat9jqW0/qNs4BrpPOARgJk8pv1i7Y+Tl8nHhafFvTvaWEwkJq+T94MgkN8B8Jr8TJuVdppaxfYPGiOdDKL8oz0+ZcoU+Yd/+Af73q+//jq57757veG13/j440yWDkGOEaDgGmyRRp7GlMC9pVryYTWn8V5n5MsPVpMBa69aBdMyGLk0eK7Vj4B+aoGo4M+ly1kD6vHgOePNd99ziNS/rr/xVfl4xy4voCu38m3vvPOOZQdnn312ak+0lWuLAGC0lW3jR8zgcnCjUVWI9rYnZW8n1hOdtkEOFKMB7gubTzTM+OTcPXt6rYVfIhG38e7evSer0T/YjTgYLGbAF8DXUlcvPT1dphPh3IlomnpbmtP/h0X6SA+WBom6OhufbjwDtnffrZLLLr3fAqQgfOlPuh4dwGgskC8LXuVWMAzuMNXaTEHXqSBgnnsOav3XFwpyXAEfx4F/AD49f/w498yDIBCpm1AEWAu/t/6EJeJAziuFuC73zX3x/aYbH7OwyQf+goq3sTagc1GJy9DW5nfToIq1Adva3jfKDQM5dtddj8iTTz7W5xiLsQPDtg7CHahK1xccDdpp0hqEfircr3Ic+Fez7G3ZvGW5+b7clo1TpjxuO7eDAYBBKMRgik5oUDG4w0xqAJcDYblg3OB04oROosDy0FnTcU1me4fTpAM5DGgyCIhVgXVF1tomyY4OW+5SDlM/AAGdJUOPNIcGJoNiALKupVWaTVy4R+MeGeR2dY+DgIBQBpOoI4jPWSZiHekGmEr9TJACwMrKJbJkSYU3TKHiXZJ26k8GxnjevnAjRaRPAWxmUNsf1qcTJp/07NkrDfF22X8QMOsmJGm+iMfrJZlYbcqKamluwYoN15UpyIf1n/3frf3Hd6vU/1jDdbZjvbZK3nyjUm79Y7WsXlUle3avtXCMMA6c9QVjgMGOjhpZurRSZrxUIxs2VKT2Z8BbvzJxEE88jgXjUmk0agM62uNFxGNEHK0mrc2tlVY8D9YWjMerrWtPXHxyT9YKMAX/+OT+HOTMpwJdgZowbax5OMqtAAGYrM1Y1/iRhSZhGBLWjb+5WX73x1vlw48+9h4fTlkoY9IPCMRaC8Civy1+iwqmwrAqUnnE+n/Ows+50KTupjyjLKOOZj/9GMp26tFgWYh2m7qLd9lg6jk+d+916wUSlnMAJ2zEweB5l6nfek35C2DDlWeXqZdxJQmQo560Fn0BkVfqTJ5HNu+H8lOhCkLBsHy/Jyz8rZVhzKSLtAWgIRODOs19MJmH+7D1uoXZGSgYfk4ni3i33LNa//FOeG/7TF4pHLjlF3UsEwTsu8kn847iyWS6T6z9dvIubSj3TopJkwtryyHzTmmjuQlqh228xK9AnN8FvxPaEEwuwwNAqe4/0siUtnUff/xx+fWvf21/5zfccL3ce+893vDaZ1y4cORZAPbRZOd+MdLIENDMB2mK0bhxzoLPusy0bjRd3N73bwQQxqouGLYU8l2rOGVbA/I96CIU68agS9BJE1+Vn/38ETn77Jfkl7981PtsIvl19dUz5O13V3ohXTmVb5s3b56cfvrpkQXgEGwRAIy2sm0AQAaXgxuN7f7EQCiWeCfsDFL89buBu1yi8cUnjXga6awNyPkM+tGppYNQCOQjDMq3EQeDf8x4xb2bW/vPrcnHOgTBdHVs25H1vRAxUE0HHdjH9/b6BtsIZXODxfvl3HPXy5lnVpvKdpqRH8yEhXUfoOY68/+1KdeffFcpwEIK+zLQ7ym7H5DFp8Imvp/KmjTp2ZRLTwcFeU5huBcEfBYI4jbUnAsYzAUD9X0E318+Ed63fyjF8yAdt982ReKtC/oAv1xiDcCJE5809z5DujsrLbDCgm371telbufb0tLkd+XZ3DxXzjlnhZx33mq7dl/4eEuzg4ANDXP7HCtWowECAvnC4A/xDDkO/Fu9BhDo4J8CwMcff0wuuggA+D+yOrOFijKX8o+yFrBFmeULx2AJA45YwWHF3X/4YuXiV9iDGMyhLvGFRQxiMcAXnnXOYGA8HreDPpT36haUwSDqo6ZAWMT5u5pb7IAhg4TBmfG6BhbluqYNeIb4n30OTpZvMEkBIO4/cQPqC1O4jtnBXtIOwOSZ+8ONDAGFNb0MEjp3XoU/6xMm7JGjR6Q5Yep6BhlNfmUQkHYFeSORaJNEfK0py2ok3lZjXXh2d62xQAoImEw4K0Cs/4CBYXFet3Ub6qBgb/ca6eleKz0mDmQhYCsQECCXgXKAvo6OapkyZYmMuXaZVFcvTgG94sCdinRiEYg1IGsFAtKSyRqbLqwLwyItuA0F+jU04UaU85ZaS8JmI/Zhjddm4lRA12qOcz88H+67MPjnICXPrxBXoDzTlpYqqRvtENBoV90i2bJ9nYUh+SDgDTf9Rn4/QgFgUAzwN7bFpdda0B63Zf+hIwe8oCpSeYQF4GHTfwH86bppgA8snajjqN/oA1Hn0ZcK1k0MiNt14Oy7bJVW0/dhH+K84GRF/qfMpY4/fiwDyhBQSc/Dui6o/aasxp0n6/+5utlNqkFcUz/t7yHPb6KUUvDloKSzLrTr+XaY+tvUBUDtT1L3xrMa3CQeF4+Nz3u8eLn0ZJ6/S6fbH3aBqt9duOO2LYO7VfsMzHNvM+/kgGnzhevQwdwz98kaj0zAsmVd4Nlnybzv1ljCgmU27dPzSf4jT+u9FS/37mjz0U6gXcbvgY12H9fgk98Jk8r4zfDbcNcb6DUjjWRRPpIXHn30Ubnkkkvsu77pphvl7rvv8oYP9hknT8q2VCpWAA6V73jJFIHAEaFSuLMkHt5p0PoPi88+7zwlwN+kiaWz/FP5rlWs1CWoWgNiBdjHJahJu4Y/++zZcsYZK+Xzp/mfTaT8uuPOt72grlzKt7377rsWAH7nO99J7Ym2cm0RAIy2sm3FAsBDh/YL4IsZdzS0AV7s39fRYRtYDOYeOLDPDjgTDtBHA007r9ohGOhGA5/zddCXAWTWBuQ6DFoz8Odmfx622hOPZaW/j0wY3/79Jv2+/SqgIvfkLEKOWDc0rCGFmxLS9oc/vCxXXvFoGsQVIgV3Y8cB8oCBzvVnEPTx3bcfEYdae/E/7kODMCySs/LTdQUBfsC8MOBDPEeOa7gJ5vnyToJhOFehbPA9hqXr8vmODYfuvedRqd81x6735wN+YRHu/POr5cc/fke++tUKmfXqDAsFP9rwkmz5+FULsOImXLBzpdq69W358ENn5dfc3Pf4jlq33l14/0C0Y+fIhIDbtr1hrSnD4A+IumP7mzbMVhPmg3UA0Qz8UwD42GOPyq9/fVGRANANcgFW1LVnBublHwxh0I+wCg0ZaHEQaeCDKJTFLk6XFgYuGcjhWPaAEINqx+ygVkdXd3pWu3ewqaVVWs1xBpuoFxQCUsewrlUrFoOEa22TFtw579ltBzDDA0I8J+6PukPTFxT7fJYWpZQCwOrqSlm8eJE3TOFy7lWpd0m/W9fRF26kyK3nSHrJczzrYtPLO+02bYHmZIdbV8q0ARhwPHYMV3m7pblpjeDeEmCnbi2t689kfss1C/4AeSY85+H2E/G/hYApEAg0a2vFRSdALBsENjdXSt0uvwtNYKADggVCweQyC/Xs2oAAvKYl0mg+LdQz+9ivwnUoYRqbKi0EtNdPX8tZLgIuuU8sIgGB3Gex8C8jfZb9QEDzTHkXpLveA9VGlypk+47FsmNX/vUAr7vhJvnDrbePeACIgAiUuT2mvAQ26DqAkRVg+aUuQIMWgJRtDHQr8KDfoa5AXX/H1U2Ew0oLSJOGQcl2OyGCOoB6krqRTYEM9XDxE0QykIq2AnCNMpc16HAlq9aDdq0485uo53cR+G24tPVVOg/m+R0VK+IFWAG1cV/prAPdJFD/vfUnN4kJF6UxU9cAQ3kO/rCFy/7OTLyAO+LE3TmeDwCzLkz2NagfDwI/du+xz1qfIfcI2O2bpsGnkTidG/aOvO8IN6C0mbSfr/11+urkw8E+L87Xti15mHyt7b4wCHTHnUv7kd0GilS8MhPdHnvsMbn88svs/ptv/o3ceecdobBOwf7ibbe9YPr0fcFGoQoCwKEBgZFr0OES79YHZYrRhJQLT+Af1nIat/ddpwRg03ClUl53owMQzwY3oEHwp/87l6Dc72sybuyLcvrpf5TLLn/K+3wi9a8xY1+S9Zu2e4FdqZVve++99+S0006LAOAQbBEAjLaybf/v//2/vACQRhOQixl1NKZpWNP5jMXaTMOrU4B8zlWnWwMQMKidTN1OnHAdgGI34mFgkI4DjTxcb3Z3d5p09JgOsoN8nZ0dNk2koaehISvtaR337EPm/CMmHt+x5Jat3v0qZheSvt273bpDxBPfssXe/5Ejx0yFp9Z3QLj+134DSgGnCAsAVGgUBHwK/dLr3k1w69OFwwSh4+TJxBkpn/Q5TsoBBNnHe9Fnr884GIb3zX7iC75XBCQsJA8MlWa8OM1CPdb5A+T5oF9YLU3zZcrjT8tZX6iRZ595TpbXTJVNG1+WrZtfk1grcc2zas5hDThr1jQ5//yF8vqs5+wagLofKAgAaw7sG4y273BAcaSodvtsC/rC8I9nti0Vxln+vWP+z4Z/CJDz6KOPWPc2//N//s90R7Y/MTDHYAsDMahYCESZRudaIRKfQBX2+8LnEulwAzUuHj5JC2W3b1DKWm4D71KWBVkDgznUEoulB0eBgIiyeb+ppxJJ5xrMDqbZ62WuSdqoR6hf3HNy96n3rOrs5FOfYamsIbOlAHDZsupBrgGYkXXvZtKvM+F9YUaOjgXSi4va4p8zeaetvVM6e90gL22DlSubZM6cHbJz50bp6lhtXXpifRbHxWUB1mpOKy3gUxeZgENcZlpLuU5nBYiS8eXS2lJpPgF9GajX0bHc3Ffme1C45Wxrq0mBw+KERWAsxvnVpuxz0C8IAYF+xB92TwrUA+6xfiH3B4zjfoCAWEdaS0lzLHxeoeq0loDhZ9hXvIvGk2A9wDqT/l11K6SueZe3fELX3XCj/HGUAEAEPGLyBVDn8BHWXHNWgAoCIxhYHikABKpRhgUtpphAg1Uz/R1nlQ40Opwq352lHsBP60zeIbCGuOi7EZ6NvhjxEAefrqwtHsqo5Tzps0rtQ0zgYYmEvbRBzLUVDCIgFdCK/NXY6mRhoU2zS7dC6ELq/0KUiRdAFZd4R4dNF8CNtGbqdW0jqLLvGQFZSTuWjkw0cq4m+4bLJ9piTBoF9uGKnOdDm4d4bZrN8+A7azliacnvEAs83LMCHxNmP65Q7X0BOE34hLkn5763b7oBd5yDRwXNTwOTm1zU2dObvn74WVtXwu2AZ2edp31/BXL+eItVBkDTLiMv6xqB9MEVBKprUNoW/H5o77l3nfv9Rhod4jekY0N4Sbniiivs/t/+9ma5447b+4RHwb7ijBlTTL/cDzX6E9ADkIOsi8bUPpXvnJJp8msW4vjgzsks+1yH6d4Ha/3H+cQzaeKrNs9ovPms/9A1lz8tt37rFpkwfkb6nMGqv2sORLr2H1aAWAb+4ueMl80UICD7HPR8TcZcO12+dcEzcsklT3ufU6TCNH3mUi+0K6XybfPnz48A4BBtEQCMtrJtPgBIIxmwBeCjgUUjmkY8jWttYBcK9PbuPSAXXlghzz9fnfccGuw01GnM4dqtra1VsOpj9r4OXtJw94l0cn4yFvMeb9+6zbv/ELNnd2Ml0PfYgV5n2ZhPdGiAkvp97x7nmqdm2Udy4w3TLRACDgGL8rmLDFqIXTvmaesClHNRGO4Fv+u+zP6n0vEEFVkCFi5A7MSAhWAY9On75DgwMOwiFFjIecH34OIZOADU98snafSFKUaz33gxDfZire9ba8DG+nfS+/KpPbFQLrrodTn33NXy2ivPy+ZNr1jrttrtb8q2LbMsEHTWgPOlpcWtD8h6f089PU3OPnu1ydsvSHNzNuwDgAHCfK5AGxvfkYaUwsdyadv24YeAW43qU+snhsWz5rgNZ+79vfkvmP/7wj/EwMZDDz1oLQD/1//6X+mObG65QRG1tgNmDcSiCnEOA5AMMFIuEx/xOheN/nOc3AxtynPSz7mkg3N91gYM5BCeAcN4R6cdzCp24K+ljVnnrDFDnMfTn1hS7DFpAF7qoE/wvhSQugks++29cSwMAfX+mU3e//0XLwWAK1YskwUL3veGKVbcu8sD3eZ/7t8fbmTIufZy6cVtaWYdsvxyg3i806PmvXT19NpBUwYaW1tbZebMj2XK49tk48YNFnJZ6NRUKS2tDn4VJrdeIAIC4sLSuv3Eqi62zFoJNjeukJkvVcnsN/l9V5rrZMAbwC1sScd3oN+CBUvlmWeWyofrdX3A7HD9KwMW9TqqvmHNfpOuGM8hTrodEI3HatLuTgGYTU3OLWjxaVEVth4gAsQ2nASuQLEE3LFzheyoq3UWT6HyafL1N8itt98xagCgCjeKAAigx4FDQKoDchCXoEcywCoMsSINTvsO7rVgCLhHnaT1FhMxnctPN8kF4MGkFz7ppyXNewpb2gHcenqdBxbtf3Eu5SPlLfspO/uWq4PTCZNeC5pSdTttEhWgEvBGnlJhmQfYov4HECIAmF3LkHtKyQIvK4WEDuoF82xepeNw0AwY2JZMSoepd0gHz520AdKo533PhglKgDri4ZycANDcO8/APofUPguszDNnrUXu0a6paOKxrkv1XkL36tIdS13ThLFuTl1Y7gHoS3yAzKzrpwQ45FkCXX2uQQcinstek++IN+v52rS2SSyRsG2u4MbYAZOs3DMdfBqcXDyuP77fts/4PfDbof3HuADif/ZxjDCEzUyKKlVaIg2l+C1pO501AK+88kq7/3e/u0Vuu+3WPuFRuK8YBhmFKAj6sG5SEDhhiEEg8QNbfJDnZBP3OVz3znV8EKYYaVqBYsF0B+/Jp1f+49el+s++LA/8z2+lzxmsypEviZO4sQT8+vlT5cwzV8kXv/CuudfX5bLLnpYvfnGW/PAHD8m5X3vOHfviAgtDfc8qUmGafP0rsnFrrRfelUL5tvfff18+//nPRwBwCLYIAEZb2TYA4EUXXZT65jYazKXaKio+kvPP3yCXXLLYdjjpqCI6oDTekBuEdQOs7NeZqc6VyQnbcXAzvTptOAZoacwpeEMKAXEHGtyPepuavFaARw6aTkDKhedAxLWYWUhHgu89Jg3Hjp2Q397MzBcHg4JgCLjkAzKAHaDSuPHPWqCkACk36MvsU7CEhRnffbApAoADl3UXOsE819Q70veZ/V7dOwu+b8Q7UevC4PsoVsF3jvLB5P50w/XT5L15M/qAvbaW+bJzx+yCQODCBS+bztZbsmPbHOnqWCLdnRXy8UcvW5egWLbt3PG6/OIXr5lyZVaWtV9LswN8wX2oqfld2bnzLWu9BxjbnIJjPoXhYS5tS0HF4RD30No8Pwv6ISwBd9W69f5sOJPGl1991Pzvh3+Izu0999wjv/rVr1IAMN9ghYN/lJWUk5SllJWDHeCjfFNrQtJD+axlcLZc2oB8lIuuXHdrsbi1V8Ph3UAhcXWaeiCzjk1oQKlANbW22TVfqTeYiKEQkPqDZ8E9MKincFTvxbmMDloAuHtQ8BkW5/hA5mCkAHDlyuUyf/573jDFiuetANYNFus9jkzxDjS9vCtfGOQGVN3AMu+T98egHu+Yc63Fpnm/tC2am2Pmu3nfXa3SUl8pieal0harlvqmpRZ+hYFULrG+HZZyWMlhIWchYMpyDou/LZuXyv33rZCpU2ukuckBsER8mVGNF6SxD5ecc+ZUyiOPVMu6dQBA3IH2DVsqcT2gpbNcdJZ+iPvjXgCDjU0VMvPlRSYvrpSPPqr2xlOIWJewEAhIGCwYAWij2hLQpH1H7ULZtBlLwJY+ZdOk666XW2+/U9Zv3NTn2IiXKVcBFbFku4WBu/ftkb0H9sr+Q/vSIDBS6QRo3X/AWTNRbmfqpqNpaydgHvCOSR7Uc+05Js60xRM2DupDNj45n/4V57qJIUMBQFyZna3Mccpy7pO2Buu5AgmBcHtNOoFsQDdEOwFICLQDPjlImGo3KBhLw7RsBdcp1HytoI1P3IQCvLFsa40nLTwlvwMmEZCQCSZc353XKntN2v70CZApA/tUeB04aJ4x0A3345yPpV+zuYZ7Vy49TTFn7YcFH253FYpyv1gYsoYh55IeYB9r/MXa263lIOF87i25/jHzHLEcxP056d1j8gHtrWC4wYq2W0d3j32G6bxnroX7ddqAbAqeaYvR7nJrPpc2HRofeUjbA7TfyONcV60B1UtExgLW9d95XqVPU6RyCtfHtPdo5wEAr776arv/97//ndx66x/7hEfhfuKYMU+afrofauQSsCMsrADTIHD8MIDAEOQ52ZTrGbKfZ+87p5QKw5diNNbkCeKYNPFVkzcy1n9hqOnTJd+6Qd76szPlqn94IH3eYOW7TqlE/JdcPEVOP71Kzj//HsEC8JxzFPqZ39u10+VTn3pYfvzje9PnjBkz0/vcIhWmRZXrvQBvsMq3LViwQD73uc9FAHAItggARlvZNh8AHMimoE4HfoFjDELv2QPoc43+IDwrRJzDeoK4jXNuRnENRmfRLYRP409deqCOZMKmA9dfwXhyiQahbz+uQbvr6v3HAuL+uB6diN7WVmlva5Xbbp2VBkBYiIUhIJAuCGQcsHvOQrox49w6c+wLwj51OxmEQMhBJxePWhHyqWvc6bEIAJZGuGjVdxO2/NP3y/sLg0K1GCQOfSfFKPzeic8XrjBNk4rFfQGgqrX5PQsCW5re9R5HWPwlYousC9Gzz35Xvva1NfLBmhfl/flvyuOPPSTnnb/aNP4qzLGVcu89T0lDYwb8/faW5+Wxx57r0xHzCdi3a1cGmKHttW95w/qkloVDqR3mmjybMPxj3/as9Lwps996wnz6wZ8KmHfXXXfJL37xCwsAM7OWw3KumbAQoFykfCzciqp/McDEBA515UkZH7YsZPCFspBjQBjCMhgTHpxCOuCCizAG3Rg0Cg5cFisdfML6i/SRVoWAboa+G3xyLqsZNCD9+aEY9xOEhUG551s6CJhIxGTKlMdl1aoV8t5773rDFCueMe9I01sOy8VSiwFu0ussXYLpzVhScB/cFwN8vEf3Tpgc5CYQdXb3SLzTuX1lkG/PHlzndUtb8wpp27VQYo0V0ti81LrJLNRSTa3+FAAC/diHVSCQL95WJW0tVeb4Kum16wKuNeex7uBKa21HGABcGPAlk+zruzZgqYXlX3qNv87VFlxi+cd6f+yz6/0lcElaJa++Ol/uf+B9+fBDByV98RWigiGgeY64MLUQ0AfXRpF27aqQXfWbTHmWslxKlUsTJ18nt90xSgGgkUIS9xmzZTZuFIGBh6xF4AE5cGhfZBFYAtnnedBNgARgUNYpnKC+oowDYND3cBM7jtnvLaE6tNF87+zqTsM/NuKjvOQcAKKrE0YW+Dhm0xNMk34/5lyMAgvNc7AydbS1JmQCCBNLjbAmBJYB2rAgRFjPAfNw+2mt1syzweoOpZ8Zz88q5YbTSMGWKh029Z3rUN8AwVD6f3Ot1oCb08xvR89ttRZ5gMGDpg/LvWTaSZn7Td+3ORa873ztFto7tE2Spp3D9QCkPb1uPU9f+MGKdAFm9d5Qo+kPk0+Bfyo2YE0wP5dHLm6dxEU6yPf8DvjN6MQwxO+GNAEMIxA4ekT+174O74628zXXXGOP/fGPf7AKn4PCfUSWoJg08RXTN+8LM3wCOAH5xo2d6bX4UxCIJVT4GPLFWUphcRUGPqNd/YEyBa7lXCNxnHmnPvhSiPSdkGeKsf5DpV4DsBzuP4PiPej98jvA/ScQ8FvfulOuvorxSlyEOnehwfPGjosg4GB0w00veyHeYJRvW7hwYQQAh2iLAGC0lW0rFADSgKfxrG403CAvg626/h/u07IhHy42D+3bk7VvsKJR39vrBv1IC415/t9nrtPT1GThH+kMWwJyLPgdtW/b3mcfwpVYb0uL91hQwEd3/U6bljAUAvoAjIL7kII7hX38f+1YB3b0HF3nL5cIFwZBXjeTJoxbWzBSqeVchapFXrb1H999+zLWgqH3VIB4v1zXd6xQkWc+/mi2BXn51NbyvjTUzZWWpve8x1W3/uFp+e5335F7735ezjtvpVx++VQ5//x5ctZZS+S00960+x64f4YDi7VzLCw877wVEo/N69MZy6U6k440YCsCAKKhhIC7dr5trfzC8A9rQHX5qZo161GTNj/0C4rBlXvvvUd++ctfWgDoBjP6gj3KRdchdmuklhJOBcWAYdAyjv8p9wF9pI191A3OcsEHnNzgyn4TPt7emR4wGqjSA3OtMeno6jbXZOLIYZsO0qADPnyq9QP1lt+Csa8o54PWj0ExcMR9l2LASAHg6tUr5d1353nDDETUS6ST9Lq0+sONFDFQR3p53u4duWerk4F4f9r2cCDXDd5xb+Q3Bjn3m/Nakh3Su9flQcLv399r2gQbJN5aKe2tVdLWWi0NagXY6QdTQQUBIKAMt6BY+CkEZP0/4oy3AdVWW7egxMv/ej7XshaBCgKNkkmzz+wvq+WfuWabuW9d4w/4h+tS1i3knqy7T5MmDd/ZWSOx2FJpbDJlV6x6wGlL2k+sLPuBgOY58Ry4Xr0Hqo027dy1WD7a/IHsAi6kBsUnTJost91516gFgGFR5tbxv7k/rJqAMIeOHLQA68DhfanPyEVoseJ5AQCxgANOACkydakrC6nbO623EaznKRcp14/bMhHwwvtpNGL9W+o+3Y4fP2HraMT/1GvBeEerTpj0A26CYj9tgaC4T47xTMivrKcHJFN3nk4Zi0H727UC4GWgYFDWii8FEsOycQTCObVJczwhPakJLjbtJXz+tBdxzYlrUywhY6YedPmjvO+Y54tlpG2LWbVKt6mbwwCQuhoNRZ5z+cD9RmgbI9pDpIXfi7YL9TfGZCImfGle8cUZaSTomC0DWZebSdi0/Wg7X3utA4BY/2EF2Pe8vgAQvfIK/epskJFLAI6JqXXcVGGLP7fvZRsuuD8oX9yl1NVXTZXPfW6WnPPVB02/vy8IGk0K39uvfvWUnHnmSjnrzGfsswzDpGJBYBow5jkPaDUQSzVAMOcDhoMwj7UMs9KcQ5wThIaD1VDkPaRp5r55ds4S8HlrCXjOVx82x96wv5FgegDqvmcYqTBdfc2Lsn7Tdi/MG4jybYsWLZLPfvazEQAcgi0CgNFWtu2//tf/agrmc1Lf3KauZ2gQA9S6ujoESz4G4Owg27E81nMh7W5pGZSbzXxiUJCBTR3o7Tb/6+A0jfogBDx6+KDs68ys10f6u+rq0t8Hor3JhOnM7JPt2xtk3FjnojMIfNTlJ/uDMAjwh9z+52X8BNxMZqzLVEHYF4R/KAiRsPBLQ77Jz9k1BLP2RSq78sFAnxT+8qnvcSjE9XbumNsH5OWSgkAAnu94vG2BCbNAare/JTfdOFuWL5spXR2VUrfzddlZO1uee/Yp2fTRy5KML7ZrDW74cJasXv2qtyOWT83N8yzM8x3rT9u2lxcCAveaGub1AX+IdQDD4Vetfs18+oFfWJRTDz74gJ2k8b//9/+2ZRvQgwkXDFQw4AMoUfjGIEe5Lb24bhCKKbBBWCxm4GNwEMXNYucYM/Sd267A7PsipQN2DMwxCx9LQuJ313SuUHkmWKRTFzBYiqgnqC8cuCzsOVHW87z1PrlnFd/7syQsRAoA16xZJfPmveMNMxDZeso8A9LKu3HPaCQq8960Die9zlVXb/q588l3BuoU+nH+iROZeLCQaO/plbYOt94QA4579vRIV+dW6+YSd55YpjW1VJryobogKzXrAjTh1gEE5AH4Os0+YKA7ttyUh9WmLKy0gK26qkLuv79CFi9aYMI44IbloLW8M8LiLm7Cq4tQB8tKK+LlGgA+1i7kPri2g56s/7fMWf6FLBBtepLLzbOpspA0Fh+4K1DE8wk/z75yQLWhcfRDwIbGCvl48/uytXazBQgMxFsLwJMIAAZFOY5FIK4Kjx7DheMhZ8WWAloRBCxcCgCPm3KL8g14QX+M+sf1O45Kr3nOzW0x6TX1KHUbZSQwg3CsvUaewwXjvn370+CFT7XgD4LFkVsflFu0BbACO2bXzttnngnWewDBdiOsW7HQU+tBZGGgze/B9kdI7MvaH7PxEC/qNnUXrk0Pm74rdZ224TRNTsF05lMmPMAY8Ee6uS6/RwAnbZwTfc4rj3RtRFyo9phr017SiVd8kgfJz7TLhjLfKRCmnUzbgklEpEPbhNou5NO1N3AN6tzFuziKeSeRyi3yDu0/52XE5fHHH39Mxoy51h5n/T/WAQyfh3z9Q3TvvdNN3zgbYvikAE8VXANQ9wH+sPbS/UCQ4DnIF3cpdcEFz1rYctZZi02/3w+DRoN81n/f/vaT9t7OPPNd+70PAFRNdi4p+1PwffB/PuA2dmxxloB6HvlB/weIZaUzj6wl6cTC7qM/FXPdUkifI/9zD+d89RkHAM95SgCCKPzuJrEu4Bj/s4zUv665ZoY8P2OJF+gVq3zb4sWL5TOf+Yz5LX47tSfayrVFADDayrZhAfjrX/869c1tNKh0QNN1OgevowFXneUQg4J0OiwI7O6WWKzN/t/RkYF+heqo6RAesWtW+Y+reD5vvbXcVGIZ0AfcudEICAQYUvACtAsCIMJai67Jz8uYsU/Z/8MAkPXjfJaA7twU0ElZhQUVgb/hlXPBWhgM5Djv3YXNhnVei85BivSxTp8P5uUTawQ6EDjfexxxHAs4PgF+XGfzplcsCNvy8asWJtbtfNuqpcC1/EqlWnPNMIgrhbZte8PeZxD6Ie5/hwc8VlXPkK3bVpj//cAvLMqYBx64Xy699FL5v//3/1ooojAEsMHAIIN6zITluxu0KOeAhQN5Djo6yzJE+euADOVi8Pr8787ZbdLO+jUMUNnBswFKB96IC5iYsWJw1+VaTA5hsIdJIAzoMECqIFAHTd1AUOFuUnGpqqA1KN6HmzleGFD0qb5+lwW9a9eulnfemesNM1DxXkgjA3KZQa2RIn1n6vI7Y0mqz5aJSLxLBuV4X5nnnHnn2Tom+0w8TQlcFO5z0LmHuHZKMrHClFU11uoMF5hNDRXmu7Poy8CosFjvb7kFfp0dwD+AVsb9J1DRrqcXX2b2mf3tK2XVihp5+qnlUlO1xFyLsG5/2mIwsdxeHzhnQaDHPehgpPCPa3APXJf/WeuP7/wfi1WZfFdpyqOlpozs64aUOICkTc1LB5k2nl0hrlYD6wGGoNroUoXU1S+WXfUrpb65TlgTkDUAb7/zblm38SNvmTbaRZkMdMAV4EHze+P3DIgPw8Aw8IrUV4ePujqJZ0j9jtWSs/TbnzV5BtingJD6DNDCZI+2WCzdF9KNeo/6DugHCKQ+pDztW3aeelJLseA+6hisBPebZ44AhLgPxY0obsaBecA2YBfvg/UDFRI6OOgsCHFDSli7np959kA63JQyaQlhPUu87N/Hu07VzwqtVHw/YdKI+G5/XyaNeFIAvBOPdXdqrkca2e8gm69+LI+oZ1krkfuknUHdTVuLfEl+AwCSD6nPM202f1zlkbsebQjaa7SX9bdAurRtyHfaIbS1Ccd9DfWzjJRLbqkDbSPyfng3jz32qIwbN9aGueOO2+W3v705dJ6Tr2+IWlreM33j4lyBBqUWXln7QyAweNwXZ6l18cVTzHVfctcroRXZUCrXs+LZ6v88V6Br8HiW8oDAfC4xfeER1/LBl7AmT3LP3KYvZQmIfNfKJe4zeO5gVG73n7nEtdXtp4I/dQ2K1F1u8JwxEQQclC67fKoX6hWjfFtFRUUEAIdoiwBgtJVtY1A5DADpXJRaB3p7pKex0XusJDKNu+66OjsQjej8xkxHmM/29qRd1++A2a/hD5sOUi7Id2B3jxyyDcu+x3Bp2r51m/3/oQfnWHgDjAPWODD3nNz/l9+XGy6YYCqybKjD8Qz4wULwuZTrT3cu1llh0Ie4BjBQ9/E9CHQijUzZNQNT6zGSR4LgzyfyA2GDANf+X0IQSF7Das8H8ApRm+koAfhire97j2MJ59YHnJcFBIF/gLGtm1+zloCEaaibYztevg5ZOVRqCFi7Y7a9vzD8a/O4/ESr17wmWwpw+xkUndb7779PLr30EjtZA8Cm1mgKSIB/gwVQhQpIw7X0+nTESY8fLDnwh3Ueg2AMUA3G6g8xuMagWhcDzYdM+Z26jl7TDoqZ6wXTBzzik4FSBqMY5MEFGoOnhCP92enOLQWLxB2UW+/WuUP1ndef1AJw3bq1MnfuHG+YgYp3Q51IOod/0Jd35d4XeZnBNQaveXa8C/Izrp30ubKfMBlLicz5+cQgXqKrR1raO9NrASaTO6U9ucqUXSkrwOQKaWtYLC31i6wFXy5XoNbCD4u4luWyfFmNLKupMmVojd0PzAOqYWEH5CIeC9fMNZobK6WludKCQdYBTMuE4TwXt0JBZwEHCPRDtMIFrMOyDzjJNUgfln9ck3SSPuBgsr1GXn11kdx9d7WsWlWVPjcYV8zEUd/o1ksM7i9eha8H2NxS6YFqo1EVsmPnCtm8Y6tMuv4Guf3Ou05aAIjcxIyYtCXbLdTAsir9ezx22Fo9AbjURWikvgKSYs3lnhv1p7O2P2LKM2BFLOkm0PC8WeOvy5SXgAvKUOoz+juAC+o63QAvgEHgH/CDcEDFYuq9U1OmngHEpeAb78KuwWfqIge3HSQEDiLaOepWNNHZaaFczPwWcPnpICGWhObT/EZoB9WhZtceYh/tmlh7hwWE/Hao73TNw0N4sDHvi+sA2DrMeycsANJZ3QH+uu3xvpOwhkakUwFmEAAi8pxaAlLPU6cPRxqdXLvUtT3wBuE8DfCbIX2INPO74jcHKOT3k0nzcKU7EqLccm3ujJv4Rx55WMaPH2//v/POO+Tmm3+TdY7K1y9ULV5cuCtQlQK9oCWgdW04MeP+M+gyNAw6hlqAmDAYGqkq1GLNPf8C4O3kvvfvDZcS8eayBiQeH3hRsWagCzdrwNZ/SO9Nzx+MhjPvaRrcvTj4F4SAPJcwCIzWBRycrr76RVm4dJ0X7hWifNuSJUvk05/+dAQAh2CLAGC0lW0bKgCICrGqG6gY+A2u84flH4OA6h40aTrOCu7Q7ra2nOk5wtp+tgPmP0Zn5sYbppsK7PkUjHNru51//hT58l+/KFX/+Ivyxr89R64LuXcE6BBWrcKCgI/z+Qxa/GFFpmE0HJ9qGcangqJII1e8N94Vn6g/q8DrJk+z7x9Lwqy4Jve1Eixez0oyPnAAqGppUhDYNy7gIMfjbQtlV61bFw8AWLv9Tdm0caY9B0AIDMSisLFhrrdDVg41mGuFwdxABMQMgz/EM/GFf2/+E0VZ/qnotN53371y2WWXWgDIdwZ4GLRQSEJHuLwA0LlmZLBErf4YxOF7rmsyY51BoK6eXjv4lR4gHqAYLON8BtaYkU9ZHL4ma7ICevSZaPoY7FErOAZ0GIhicId6gTqCGen79+MqlHj6H9whTp63Pv+guP5ABrcUAK5f/4HMmfO2N8xAxf1regGBboDQH7Y84lm7gTOurQNvpIV3QroAqEBa0sm7UsjK8/S96/7lrADrY0m7FuBBkzfa2xulo/0DU0Y5az2AU0diubTWLZLWxgovoLJuPm3YlbJhfaXc/JtqueN2rJuXSU/3GruOHtCKOHH/yScQkHMAhHwHthEXYZ3rTXPN5qU2POeyn7X5CMOxwUBAC/9agX/u/lhnkOtbQGmEtWI8nlnXb1nNQnn77QWyfXtln7isTLiW1moLAePxQcJJrCg7+ncHivvR0W8FiCqkduci2fBRtUy+/uS2APSpJZ60oGK/XYPM/SYBgQePHIggYB4Bl4LlmHPvSP3u1ndribn6FOHqE3gBsHBl5TFbv6nrT7YDB5y1PuUoA+ZqUUg5G7Y0i9SfXD2WUfZx6lrXVwR6m7rOtIGwxnOQ0FkA0ibC+g9QjvidWMvB9NqBTHJKOCvBDmcpiBtRZ13ojgMMWxNJCxn37N0rB8x7zeSb4X2n5CnaSNTpalWna+/R5iIv0gYYKXmPtAKVaI8wXsDvLDNRLAMw+X0BAzNpHxnpP3Xk2o/0fVjvNNiWfeihB2X8hPH2N3DXXXfKTTfdaH+HHDsReE++PmFQd955r+lrZ8OL/gS0UAE4FPah8DqAvvOHTCPIChAwxrMKA7mginle1gLTyHcsS+dOlAnnT7LXLcYiLlc6c60LqOEt9DV5QMP74u5PpQKAvriHSrxLfSannbZAzjhjmVx9FeNdGRDIJ88reF60LuDg9fBj872Arz/l25YuXSp///d/HwHAIdgiABhtZduGEgCqklu3Wos837FSSgd9acyjZDJhG/scwyXp+vU77SD1MdOIDJ8b1FETJrFps01zfX3MVEwZoOJgnHPjeO65D8vpp1fLz355t0y6HiiYsdRTAXYyoEchnrMAVLjHp1r7jR+X7QLUAaRMfFmAKNKIFPkg+N5477xboG8Q/PnEeYDgrPiM1AVssZo08UlpTyyycC4M7gYiQB8wzGcR2FD3joV/u2rfstAPOIYAZR9tmCHbtswyny8J7jKbG9+V5qZ53k5ZqdXY+I74IF0hwrKPew6DP+4TwOk75515jw8I/iE6rffee49cfvll8ud//ue2PGKQgsEVAEm2G07nDjOzHtpg5WZKMzjS09NrO91B2BgewCEs53zyyXE7i52Z74OBfojzGRRjsIsZ8GGLP+7VPRMHuEgjIMlBuEzaSCvWeaQf904KAflkUAqgyeCO3kPw3FwCYumzD8oNcBXuWhQpAPzww3Xy1luzvWEGIwZ+uUfSR73oC1Nq8cwR74frM4ueNPCOkHtWbtCN5+WePTpm35HCwWKfpYr4Yp3d0treaQfwOtpbjdZbizhAmAI/oFtDwxKJA80CVoAK8PgfSBePrZCNHy6VHdsrpafbATss65qbKqSleakFb60tlRbsWcDXWmmvwz5kYV/3WhPXWhP3KhumpYmyY3kAAq628HAgEJA1/bgO57v0VkvdrgqTxhX22qQnEVrPr6vLXLtnhXR0LM/aH1TCxAsAbG0brBUg6t8SkOfeZJ5LvReqjT5t2/a+TJo8Tm6/655TCgAigAWwgnXVsNjWgfPDRw9Za7fILWhGQFG7/l+gDON54eIRKy+eoZuIsz8AAVslkUzaugzIwgSX4Mb+TBmKRRNuut2EGMK695FdbkYavKzlXvq7qwdz6Qjv1LRt9pg2DDCPz46ebgv9eO9MoKL907Nnt7X+I4ybBJWpY1E4DcMp8ikTq9TrAvnQAcBPbPuItthISrNLi5vk5lyO7zH7Ttg0ByEgbRXaLkxQyrSBo9/QUIl2pLYLnQWzq0vue+BeGTd+rOw/tFfuuPN2ue76yaly1ZRzRxwc5/fo6w+G9euL7jb97GyAUYiCoA9oo+4/+dT9vvOGQlw7DISGU0GLSRS2tOO77z7yiWfOWnO+Y2jCRY9I9Z992WrMNcVbe6JgGlXjQ5CqVNZ/KgdKBwdvh8v9Z1jXTX5NzjhjuV0L8JKLp4paAAatAblf3KfqOZMmFeZyNVJuXXPti7J+0w4v6MulfFtlZWUEAIdoiwBgtJVtAwBefPHFqW9uU/BVNpmGdm9zi//YQGUa40dNp8J3LJFIpGfEYglIw/2pp+abSge3jM/LH37/stTXx21Y23FpanQduNT5vc3N5vOwvPZqjanAsoEK3wF4DtTg4nO6kYM3PgDo9mUswIJgiP8BgBn4lwF/ui8YF3IA8blII1y+d4fcsafN/36rQPIXn0C/8UDDQJwDcQ/6ja8/IF/5yjqZO2daH2A3GDU3OpefYRDYWP+OBXx8As4AjwBDrP/Y/+G66dYKsKnhHQvSGurnSvMQrA/YYhQGdf1px7Y3bZqD4A8BN30uP9Hiiqdl6/aV5n8/4OtPdHoVAP7FX/yFBV3APweynCWcA3QOrPDJ4F4GpgxMxJttUYc7Rjf72YUJD3qY7+aaXLujq9uCu8HAPz0X11adPd12Jn14wIh7ZEAAiEQauXcGcEh7LgjKwBMDUGoZzsCOfnKv3KObVVzYoA7PXgckwnLvx39eWMlk3ALADRvWy+zZb3rDDFw6c3p3avBKQWcplXlexE0dS15Q6KfPhGfFc3bQz9XXnJv9bjPrvJBe9071WDE6JvtMGhrjWAGa301Xu7QnN0pnO25Aq9Igis+mlippTu1D1rVnAregqy1MA6AB2Lq7Vsie3rUmDODQufPkf8IB8CzES4n9wEas8bge6/0RL/H19qy1YQGELU1Lxa7PF1su7W2sl2fiNucQvx+iZStpBDCMtVaac1aYNK6xlnubNy2RW/+4XO68Y4nUbl9grf7CLj51X3h/UKUFgCgXBGSfUecqU0ZX2XX06j1AbbRpR+37cv0Nl8vtd/xePthwagFA5OqCVgszkpSLqfrJ1jFHDqbgVwQDAYBHTD8jWIaxbq4+Q1x+tpvyEKhi3YEmkhYMdZhnSjlLH0f7OWzO2qrXlp9aPlMm6/nU7+E6NdLwiPeQEcAJC0IH0hC/Fz2m4YJ17kgT6XUToQ5bAEj7ygFAZwE40gCgijTxvPnNaDsRYE76mZQEfOd++HQWg65NnGmfRL+ncon6Qif6Ua7RxsSinHrj3vvvkQkTxtty9K6775TJ101Kl6kqvre1zS9o2YlxY180fey+AKM/KehTTZzo1n/T775zhkK5LNiGQ8CsIPxTAct03byBPisHj/zHJk18Ve79L+fKzf/jfO/xQkS6fDAuuGbddal93BNAUsP44itEatmo8QxEw5n3wtLnp/lAwR95VP+3v5kQzA0CrUgD05Sn3/PCPp/ybVVVVfKpT30qAoBDsEUAMNrKtg0LAFTlgXbFak9bmxzDms9zDDVu357uIL81uy/IAwRikTV50jT5uGadHD9xVPbE43Yg8k9/Oi5XXvFUVvigAHcTJzjIE4Q3rNvnCw+80TBpMITlXwD86aeKa/iAIlIgFGnkirUAAcW+9+eUWQcymIfCIt+OH/+0adBl4nYWgYWBwG9d8ICcd95GeWLK0/LFLy6Wc776rnQkF2dBu8EIENhYP1eC6wy2Nr9nXYAiZy24QFavxBXp4rRFIC5BEZAwGa8w4d7u01HbtP112dEwJ2vfYLV1m99qLyxNZ1jcjy88WrDgCdk2CPiH6PCypsWFF14oX/rSlyyIY2CCgbxg5xgQloF1GfeXwTD55QYuKCuxFsAajngQ4MhBxb5g7ETqO4O6uHsD2OHKKjwIXKgUHLJeIO6t7GBx4HqIwRYGkHQwwKWRgZigFVlu8Vy4JwZNGdgJigEfjhF/oYM5DAAxGKSQCzkLN30PzhVRPgEAH3/8Mdm48UN58803QsePpZ5zYenJJdJCmnb3sh5iKdzFZtLDPfIcgJ68C4V+vBsGa8hPHOO5unwUjquv9P06V08DSy/5IWHuOd7ZJT293RJr+0iwsgPIdSSXO/DUuUraYqx1t0TiZn/S/M/afAA6uzZfrFrWr6uQ2W9Wy8YNK0z4NTYOzlXIB7Cz7jWty0+nRGyZOZ919xQ0OovBlSsqZfbs5VK3CxjoLP4a6hfJuqcekfU3/EFaNsy3YVnDLz+Yq5GdO2tkx45KE9dSaU+QNnOeuTbwsKlhuW3rzHun0pR1wLvlFhb64sonAGBDSQGgeS4dPHuFgA664h7Urqto0tlmnrl1A3oSQMBt29+TG268TG67bYJUL18iu5pa0uu4nUpSENhkJ3X0pNY5c+77nVtQPxg7FaQAVMtGC1BMOQo0DT5DIGCyvUOOpNx44lZSJwABV3SjnwOwYH8QTtBO4LxDh9wEjcHWKZEi+XXM1tuAZgV/gDM0kgGgk2tr0abR9gxtJ8A5bUTuh43/uT+O05bk95Rp60W/q1KLPKOT/Win0y/AYpry89777paJkyba/++59y6ZNNn9HxaeZpiMSh+VSad8b7H90/mmjYRcv/DttxlXyQYQxUiBX1C+cEMmD7QaLgWhXy7h0tN7H/0Il6vAI9+xUkvvJ+imcoK5NvuAW9nWfwO3wNP70bgGonCcI0GkC+gHtPWtCwgMDr9LrCuDQCtS8Zp0/Svy0badXugXVL6turo6AoBDtEUAMNrKtgEAL7nkktQ3t9EJHSp1bN8hh/fv9R4rVrlh4lHZ3doqnZ0dpqF+0FQ6AfDmETDwmsseMZW5W3OtP7iCBZcFM+Oce0+15soFALl2EOhMnPiMzPvHZ8hL/+Isa+XFceJU+KdrAQJ6fPERh8KgSCNTvLugtWc+AaKDecSn6697wYJA8lj4Wr44VQ/c/7x0dy6xVndnnrVAvvzlamlP9AV5gxUwD2imrkYBgmoNyH4AH59Bi7pEbJHtmBGO/wGGWATSIWtunier/vUXZN1/PFsaTcdNO2qlUIOJzwfw0DYj7iEI/RAuP3fkcPmJNmx8zXz6oV4xorN77bXXyve//327BiAdYAbx/B3kw3YgAugC6AFkFeo+kTIyDP4AitmDGn1lO+V79lhLBIV3wQHLYmTPbW2TeHun7Db34SBVcCAlMyijAwF8MtCZL40+US8AmBikYmBHrQARs7sZpMJCwoXvbzDHWaztBx6aZ8ZzQ/oceab9AUUFgB99tEHeeOP1wDHnIuzgoeAs84EIF3GHZLfJE1iOsBZR//flE+c417AM3JMXGRzjfnGdpdapbna8GxTj2fC8M+eH4+wrBgeJW59h5l0UpxPmentxmWfyVLvJL7HYVsEFJyDOWfg5AAioa2yudFZ6WPVh8RdfZsqgKhO2SioWV8gdty+TpUuwAlxjXXhyjloKppX6jtUfLjgb65dKUyNxmOsllwtrB05/YYlcd91y+WBNlezpdesIcp2Ppj8hG2+/U9o+XmCe5Vob3mcFCBQEoG3ZukTuunOp/OH3FTL7DSyRib/KpNuBTc6Nx1jbD3ei2S4+C7H8U5UDACJgH2ss8unSx/Nzx0hXc/NSL1Abbdq67V258SYsAMdL9bJZsq12S7qs85WDJ7v03mPJduvu0LrgN7/VI0cP2UFahWHhwduTWc79Z6auxt21z4U233GpSr2HdRVlOv9TZymY4JM6TSdiuPaCK7cJDwDkOPVosKyMFKl0Ombbn7TN2HTdSfKmy7vFr5M89HK/GTtBwbRjaM+4Ng0TzdhPG4hwGfegbqITsNCNRTjIOdLvc3RIJ7BRppF/cP2p5efd92SgHzBwwsQJ6WNBtSc6Td+yXdZ/sE4+2rDWtMEWS1XlK+b7LNvfbGl6L913veuOJy24s/BGZb4XA/NGBPwLarK5nxAcGkqp1VfBGv9y0c8PoAQI9B0rpdz9vJ4FV/Q+x4/LWDMi3/mFSq3hNK5iNRj4WG5pGrlHtQAEAgaBoLXqDNzDePM9+MwjFa8rr5ouFdUfesGfKt8GAPy7v/s7+da3vpXaE23l2iIAGG1l24YbAJZaXbvqvPtVE8ZnXHDmg4DFCLBzw3UvyLixT6UBDQLe+cJfa8JpGgA5Y659XBb/ozPkjX/+BdM4m2bTpfAPYfnnrBMzawXmsibDJWQYCEUaGZqQcvHqe29h8R6BhliF9mcViHXhhBAI9MWJHnv0OQvjHJRbKMn4Ivt/ucQsS4CeXhPABzyjg4W1oA+ucQxAySdhrfvQ5ndl4VN/lKnf+6EEZ2qWUtu2z5YgxKvb+XaftCE6iblcfqK1H8yUzVuWmf/7Ar1iBdD7/e9/LxdddJFdA5DBEwYjADA+N5e6vo9aYPHJQJ8PHrnz3dp4DGzoOX2hWnAAI+N+CojUlkymrRTCg5WFivMQa950mWtbYJR1XfcJoGRQSaEQaXaQMJzGwsQzYbDGDZIesrPTGRjV9ZTYz8Cq71yVew/H7No8H27eLsvWbpDlazfKrsYW2d3rXG7yTAFkbtAreL5LM3EoANy0aaO8/vose8y5oT5qnxFxAkXdsw/GkYkrbCkZPMYn53Z298js95fK9l0N6f39KTiIRV4hfzHQRT7hPbh85oAzgzS8p2yLvcKuky23diDPjfj5HfDdHza/AKiJrh5pTXZIW1utdLSvFlx3xpqXSntrlXQmllngF4tV20+gXhsw0BwHAmIJ2Na6QnbVmnPaMu5BiQMF4Z+FglgPdq02ZV+NPPFEpUx5vMaUZdWm/Ku2oK9u5zLZvtVcr22FBXU93Q4CtseXS3N9hYnLuQl1VoB+SAcA3LZtscx8abE8P7VKqiuXmLJ0iYkvYwUIgHTnAtf6nt/dbdKaZ+0/lXMBuqTkANApx/VNunkfDY2j3wpwy9Z35abfOAC4Zu3rUrtzudQ115+yADAorAEB80dMeXEi9ZsHhJ16AHB/2v0nwC7e3tEnf9j61ezrMGU4dTPlMJAPASF043/XTjDP0dTjvb3dth6hHKcOYj/tBMrqcFkZKVIpZNtEJl/SfmJjgpVaAToAOPrWn6Rs4vfD74a2Dm0TtXBk495oO9KW5L4Jd/Dg/lQ7OtOGilS8eIZMKlMX9odNOzRYRwTdfgbdgYa1q7betL8aZOeOOqv6XY2mndYiC95fJued94F84+s1po0WN/3PNvPZIjfdCHhwlkgAqZn/+iuy9M++JFdf9JDpT6fgitGIgnyFCBA4DG5B+wC+IuS9D494F0Cjcr4T4uZ+xo6dmYYq5BH2kV9Ir96z7/xipFaNGl+x8sU5UsRz1HwI5ERqAahA8Mwzn5HTT6+Ui3/9WPo8nkkQaEUamCZf/5IX/qF8W01NTQQAh2iLAGC0lW37z//5P8vXv/711De30dAdau3v7pLdsZj3WDHqrK3ts++A6QDTiLz55hkyceyTFthlrPQKs8rKJwd1phUEACdOZC03XIY+Kz+68Hb51KdmygXfvMU0WNw+B/icu0hnCeZf+88CJbOfc8LuTCMIODJlQW6B+S18LoCP/AAwDuaxoMgzCox9caJnnnomDeMGoubm92R7GpS9KTt3zukXIqr1X0vTu/Y7YA83oJzHMb4D1jrbl5rPpfL8VNI/Qxp2zZH35k2Vhx98VdoTi6W+bo4FiD54159isWwXL7nU1DRPtm593UI+3HsGwR/WirU7siFhWB9ueLVk8A/R2Q0CwM5O52ISAJMZWOjbYWagQuGJApQM0HMDNJSNDFKEYWG+eNl/8NBBO2jb1JrtnmwgwiUcA5vEh0s43zU1nQqbGAjIZQVZvNygKHEzWKqDOPrJYFW+gVIGVj85cdwOys6vWimvvrNIHn1hllQsXyt7zbtDzAzft3efHDrorOF49iKfmE/cSZ0QMUomExYAfvzxJnnjDVyAHjdpYNDsuGzavkvenL9Udu/Za/epuP6f/vSJjYPw/K/rB6XFezb3yH4xx/ebe/xo6w6JJdrlqHVpFQgbEGnUATrSTL4gP3Wb+yQPMhDD/+RPjjkrP39cAxWAmrh55+o2zBeufx2T3fv2SkuiQ1rbGsxvea21OmtrrJCEERAQ0AfAAwC2NldKa0ulCbdCerrXWgHlEC5BCQO4s+4qU8CPfUEB4XbWVsqTTyyTKY8vk5bmFdLbzVqCzhUoLkSxJLThgYDmfwRsJB2EPbDvA7veYLzNufQMwrG21kpTltbI3t1rZN+eFbJ+3SKZ9dpi2boFN6RVEgPWecAh6uhYZsq6Svnoo0WmPF/qDRNUPFEjdY1LpA0rRs/xcgl4ietS6wrUA9ZGiwCAv7n5CgsA137wutln7qdprSn/mqShBGXoaJdO/sAa0JU5WD0ftgO2pwwIPOJcbFOGtne5NXR9zynW3p4qB93EHepsJq3oBoxwFuwOAFKPMTmDiS7uHMpyrnXM1kulLrMjRUL8jt2EIAcAg5CM9ttoBIAZOatA2oX8zmhbBwE894qOHz9h7vOw/Z0F29W51qeOlFtBbxA8S8rMYN1w5113yHXXT7b/3/fAvTJ+/Lj0saCAfz49P3WBnHvuOvn61ystGAQUNtQ1yYb129MgAkix+J9+Sar/7MtyyY/ulF/98lnr5nHSRKyXMtZeaYvBFKwYybIAJpXucovnFIZ6hcqtD+i/B58ARPnWAxyseG4oCFP0PklrMD/4zi9GXAeXqBpfsfLFOdKkz4tP3ptCwM9//kn57GeXyWmnVcg3v/moCZsN268NrL0YaWC66qrpsv7jTbJlZ13BAHDZsmXyt3/7txEAHIItAoDRVrbt//yf/zNiLAAP9DKzNfc6foWoz/mm0Z3cskVmvVZtKpjnZcLVU9xnyBIwDNGKlbpt1DiRDy5eO8atJQioOfvse+T00z+Qz32WxkMmjHPpOdVadlloBDwy8lmPsc+3P4KAI1M2j/ST1/K5dCU/AIWD+SwsjpH3fPnv1VemDRgAsl6CD3qhXTvn9BtvrPV9C/sa6tw6gMFjLU3z5Pzzlsi3v/W2aVQskDPPXCsvz5wmP/3p+3LeeavllZnTTfzOLah1E9qA3pEm89nUOE+am9/NAnlBVS59Vb72tRUyduw08z03BMTKsKF+jmzd/JoFgBvWvygOSvZv9YdWr3lRNm5cav73w7yBCPjxhz/8QS699BL5y7/8SzvYkLG6cu69cg3iMeAQDK8zr9lPJ5rzHcgJW9P11YnjDhjuMfE1tbl1/nyDlIXKntvaZl2HWjdwJm4GR8LX5f4YMCL9ms4gyCyFGIgCAgKZGLDyQUCum3+w1EG2feb81+YtlqUrPrADrZu375K5i6qt1d3ajVus1STPcM2GzRbqzVlUJbX1TZJIJuSPt90hL7zyhtx+9/02jverVkpnd69s3lEns96tkBXrPpJZZv+7S5dbN6mkrak1br/Peq9CqlavtxZ+wefI4PDGrbWy7IONUr36Q9m4pdbCydq6RjtA7J579n1wnzrT3UG/bptPNM8xsIf1SbaVX3lEnuSapIE86wtTiPaZPBQzea61tVk62j+0AA+3nKw9pxZ9XVj6tVTatfw4rlAOKzxgG6AOYKfWf8FP3HWGhXvL7o4qExcw0XxPxUnc6fi7gZEuDfq9u3ONbP54ibw0Y54sWDDfxINLUQcBk4maNPwDIAIZX3zxPbn1j1UyZswH8v58rLorJUkackC1rq5lMmfOItPuW2ausUjiccCePzyy6/GxPqJJg+94OUV6m5pGtyvQLVvmyc03XxkAgIulrn6xbK9dZX77DZEloBH1Aa4tWUeWCSa2HDK/W9y84R7zZAaB3N/howdtHYslua1fPc+nNZ6Q/ekyEMDiLPUVrrBhfUQ5jYUf/wMmqAMoQymvqTup49gPmFAoES4vI0UajBQAkj/ZaEspGKM95Vx6j+Z85yZI0X5yINC1HbFy1PvU3yWfgECO04bJtLOj312hoh9DG9RaXR5mvdh9qbLTlaF33Hm7XH/Ddfb/Bx68X8aNG2v/DysRS2aprSVmhRUg1oBAvyAYjJn29W9vZnzHASWENdaZZy4zWiUXXPCQ/PjHL5jjr2WFOf30pXLGGcvl2mteNP1uBzYsGAzAi5GmclsE+sBeoeLZ+tKcT7yHgZxXqIIQBeDIPZIPSK/ec6lAMPeicRYrX3wjUmkImFkX8Iwz3O/sO995SACCvnUBx46N1gUcjK6++kVZv/4x2bL1SamueViWrZon6z/ebOuuXNvy5cvlb/7mbyIAOARbBACjrWzbSAKAqr3tSe/+fgX8CwHAo6axvbO2RW5IQ5AMLHOApDSWgIAd55YzA2bCUBHrPwceHTD81reek89/vkLOOus+E9YD8TwACOWCgWGpG0lfHJGGR7z3fBZ6qJB3RhysAUhYzW8+KZjW/PLuOy+KrstXrFpb3jeNBD/8UtXtmuM9Nyjce+JeMwgM2xOL5MtfXiifP22+fPrTz8uXvrhannriFRPuPZn79psWHKq7UNyCIizyEP+3tbwj7fEKC+qAeM1N89Jgb+2aWfLFL1bLT37yorS1zpeqqhdl3brXzf1k4B9rEmr8rD+4Y9sb1mqxdvub1hJw16653vtVrVk7Q9atrzD/+0HeQEWH984775DLL79M/uqv/sqUac7FJ4MoCsUYgMgFxSgDGYRhAFABDudyHsKSENjjwocHJPjugBADk/GODjtIGxyYLFY6sNkcS0i3SQfpPpF1Xfe/zrB28Me50MxY/ZVn4ASLCmAjgw1Bl1WANq7PgFY+6MV9OAC4SGrWfCgtbQmZ+fYCWbxsjf0+bdY7sqW23oK8l956X1au3ySLzLGnZr4l6zZukptu+YPc9sAU+c0fbpfqNevliRlvStXqD+WjrTtlqjkXC0POnfraXBPnWvsusDicX7nCNNi3y+vvLZEF1avMc90j3bv3WKvE3j377PWffXWOBX/bdjXKtNdNA3/TNpNW1qpxlnvcF8/XQb+Ma08+FYCS7zS8m71fnvcQFNcij5IWPsnPvnB5Zc7ZE09Ia2OztJnP5qZ11kJP1wG0sK7Duc1Ul5/AON3nLPDU5ecyG95CQbUa7HAWf90hsQ9LPwQM5HxAH/CP63I+QNGtKbjSHgdCdiRXy8yX3pdf/nKBXHxxhcw37xVrPlyIWss+G26NTcfctxfJmDFL5b77FsqyGsq8KhOXSWcO6z/2YwH44YdLZdasalMOAgs5lhsAWiu8RlMuBq0Qh1CAR+sKNATWRos2b3nHAsA77pzgAKB1aVohtbULZP3GGtnV1GIhYBj6nGri/hFr33WZch8QaNvwx0zZdOSAHcA92UAg94O4x/2mfG3OAf+oL5k44so0rPf22vqIOko36imt56nzgXxAQAAEddr+1FrrQAjCEsbBiPKX45FOLYUBoLalyIsW4pi8fnLkuwwI5HfF71LBO/er9yzyJ/v/kSN4NThgw9LuzrRnhqY9NRpF21TLNdqntk6gvRqoE269/Va58aYb7PcHH3pAxoy9NqucVYUBYC7FTdsdGFi/q0E+XP+x6XNnr8H20j/+orz3//uSnPapWfK1r70jF/7wedPfdlZLkya+bKEF8OKaq6dbmAG48AE2rO8sGDQKWjYNq1IgppTiGYShXqGaML5w959hWQjo2T9YjTPxKkAZM8Zv/cf79p1brJwFINCr+PdSqjQMpTTtvLtxY2fI5z//oPzowvvNvtzrAk6YEK0LOFBdbcoo4F9Y+bYVK1ZEAHCItggARlvZNgDgpZdemvrmNhpYw6kjB/dL+7bt3mP5tK+9XY4edoMGqt2795oK4jmZcM0TMtkDXiZOcFZ7ajU1UEtAXDs6OOPWa1MQ6Nw2ujDXpKz/0MQJT5tG4lPyd393i/zwB/fbc/WYqiB4NxkYmH1eLnnPjzTk6i+f+c7JJfLIBJOXgjDbJ83fy2peNR2cvlCuUDU3vWcaB34Ilta2N6Wl+T3v+SrnFpR1AJ1bUAQEfH7qVGutN23qNMEdKEBOBaBT6Aek0/1vvP6ynHvuGrnyyqnSVD/PWgkSBoCHS08AXyz2nrS1zRcsBb/61RUm/CpJJuc5WGjSAPALuvzcvvV1Cyo/XDddWlvmy86db/vv1Wjjxldk9RrgqB/iDUYMEtx9911pAKgDBezPWPex/treAMjLFhCFjnMQ6uC60VkP5rIAcODvwMEDdjCWdf4GM0DtBndb7eAuVh4Mdva9thtIYXDIQSgHLJk5XWqrv1xiYIFnwyAVVhQM2igMxGJC3Vdln+feibUAPHDAWu8t+2CDrP1oqzz3yhxZsnytBYBAPywD35y/RCpXrZMDBw7Kvv0HZPob78o7C5fKTb/9nTz81DR55rnnrOvOeRXLZN6S5bL+4x3y8pyF0pZoN7Xzn2TpynXy9sIqWbFuk7w6d5F09+626dy6s8FCQD5XrN8kFeZaDS0xqVj+gbyzuEb27ttvweAL5nqsV8h9kocQM9jJF/rMGbwjz5BHePbkhex7Hiods/mBtJGuXHk8t46ZNsEh6W5ukRaTBxMdXeb3vE06O1db2Mc6ebjyBMTxaa3wjIBr8ViNKWdqTPlRLc0tVeZ8o9T/zc1G5rMJd6FtNfZ8wF4+Ba0N1erPQkTzHehIHHzHzejWzZUy/YV5ctVVi+T3v5sna9dUyAdrl5oyibCm7LLhakx5XiXTpy+VNatNuWi+5wN5QXV2AgKr7Wd/5zS3VEp90xJJ5ICK5ddyu/6gdZ05CtcD/HjzO/Lb315lASBrAAaPbd22QLbVbuhTXp7KsvVMa2pNWPObtyDwuOkXHD1kXWX6BnZHqxi8ZiAbl6fxjs4+dSzfqXtZ/1XXxcV6ivIQiKcb5T91FmUkAALIwHFd05a6jDKd8hP44NYKPpiqyyLwEKm0CgNA8qG6qj25AKDKtQFpK3FvztLviHkOGcvHoPhN8lskLL9nJp+59nAmrr7XODVF+59+S7j9R5uUcpM1Y3/+i5/JhT+60JapDz38oFw75po+ZS3ywb5cam2Omb5hq7UOvP66DHwZN+YFWfpPviRL/78vy2f/6hn5zGcc9LMgYjzAygE/BRYqYAwWYmOunW7BFtZpCovCCkLB4QCD9po50lasuO8w1CtGvvQVqnK5Ah0fAE585z6BdFxL7zt8zmBEfgjGXahsPvLEN9Kl6f/hD6akYTr5COnvibwRvL9oXcCB6ZprXpBiAeDKlSvlr//6ryMAOARbBACjrWzbSASAA9XeZCLLApDB3CzQksNqLgwBfWH60wXffMpUVCvN5+OmcsoAQOcW9HkZM/ZpU0llrv+Ln99nw3/mM1gArpKLf+1ckwZVjPVeYRaB/nMj5RJQtxwC2pEveGfZmuQNX5jIx87aj9mIgD/yYFAvyLq1zrIN4ZITEFesmhrflc1bXu9XQDOgnS8OFbAO8AZsa26cZwEe6/1xHsfU2k/FPl1DEID49fNfky9/ebF85cuvy+9+95iJ533TeVtsOm3zUnBxkXU52tLyblovvTRVfnvzVGluetfGSVxYDvL/po0zU9dZYKEgLkP1PODhjtq3su7xw42vyMrV883/y0qmIACko3vPPXfLZZddahtc2vl1HeCMK08goHOtFLSSy6xVEgzDoEw+oMbgDR3rnt277SDsYK1TAH/EEWvvsC7Mjpp0+65L5x4rLweiMtaJQwufHPjkmfGscN3E4KqKQVMgoHNh5c5hPT7gHLCNz+lvvitrNmyxlnvPvTrXWu1t2rZTlq/dILX1zTJnUbXMX7pCOs37iCU75JmX35YFlcvkxt/+Tp54fqZMnTbNxHlcFtasthAQ677Z85dKd0+vqZ3/JMs/2GgBIIDxpbffty7jDh85Ih+Y72+8t8SkocO8uz3SacLv3rvPgkCs/w4eOixdZt8Lr8+TDzdvswNxCoTJHzxvnZmenT+GdzAKKxWeuc4A94XJKZOXj5rfxJ7OTmkzzzre0SXJZKt0da63EI21/gBvCv5wwYkVHlDOrgtoPoFy8ZQS7DfC8g9gGIvVSGOzc7kZBn65hDUggNGCQOJJQUE9znW7OlbIrtoaeeXlpTLvnfny6KML5bZbq2RZzRJTni2RRQuXyqsvV8mjjyw2WiIfb1rq4vQCNL9yuQkNy8I3awE49C5AnZxFY3PLUus6sz4A0EaDNn08V2655SoPAHRAs66+Uuoat6bLSV8ZeirKwq9WU6Ym26V3zx5bDvCbtiDwsINn4QHe0SbuATenuMH2vXueAevj2jqTetk8AyZrAPl0AyhQbrt66aCt3xX8UWfxPxZJDKSrJTf1GnGdfCAm0kiQAkAmTbGR3xB51bWrRvMagP2LdrcDge63yO8wCABVTCzDKlChPefwu3RtXteG98V/qsiVd67tl8sDBBMjbrvtVrn5t7+xZerDjzwk11x7dZ+yFvlAXyGaOCHj1lFhzC9/8ZB86Yvz5Oc/ezR9LCgLJSY4yzfAH/DiG19/wQKNs86cZ/rjzpqJ/QqP+HRh+8I3CzuGGOgAAn1pKUbcVxDoFSPO9aWrGNnnWmJXoGPGzrTwZMyYmen7dNZ/7n8+fecNVAO1Ahzq/FJKqXXsV77yknz9/Afs70VBuv7vnknmHJ5TtC5gcRozpngLwFWrVtkJ6RdccEFqT7SVa4sAYLSVbRvpALB9y1Y5ErLqK1QPPzzXVIJ+GBaWQkAgCVZ7xVoC/uxnD8inP71APve5h+XGG6abfS4u1vrD7eeEEFgEBl55xaNyycWPyXe/85i5nlvLT0Ua+gKp/MoHATnmOyeSX2PGPCY/+PHEsul7F463nz/8SbbC4QakH7n4f/jjSXLhTzL6odE9D/xOHn/ydnnsidvkgUdukQcevkUeefwP8uiUW4vSA4/8Tu564Df96p4Hbzbh/9jnfNUj5tiDJq6HH/uDTdcjj/9R7n/4t/aYpvExs59jKrvfpJswp3/hN3LGl+6T2+66yd7Hw4//3sR3izxk4uM8e76Nx1zDHHvosd/b+B961IR9jGv/3sZ5r0nr3ffdKA8++ju5457rbboI7xNx3J26vz/c+XvzeZfR3SXR01OnZEFAOri5AKDt/B5z6+RpJ7m7u8cOIrj9WNJlIA/wpD/wxyeDkbFkux18HQz4Q6wVyDp/u/f61+7jmg64Kch0M33dPeRO61CINLi0HLQDOOrWiYEsBmEZdCXtwDogHa41AX6oJZaU3t177dp/r8xdaIHdWwsqJdnZZdf0e/HN96ylIJ8c37mrTm787e9lyvMz5bnnn7dxLqha5QDgpu12vUDgnQLAOQurLTx8b+lyGwfx88nags4FlRs8OmTSCvwDJmLxFzfvdepr75j0OgCIxZ+zsNRBp5GoYzbvkjcY5M6Xh3OJgaREV7e1snHrGW4R1tUD5GF9Z91+sh6f+W6tAYFy/I97zz5a5dx7GgHdAICxGNAudawgrXQgMAUB2Qf449qkJda2TF6fVWnaDcvl3Xfel40fLpVnn5kvN9xQITNenC8PPrDMtC1WyNSpi+X115dIba1z5VkON52xeLXUDdMagEHxvhqblgQA2ujQR5vmyO9+d7XXAlC1c1elbN/1cQQBc4i6KM4EElMmnzDlARaBWH4A0EYrCLTpPrLflNEHvdZ/KupOe8+mfGYQHKgCPNANwEB9RBlHWYk1kas/j6UhQ9AKkHrLTQLCHaGrw0510BCptKJdR16lbcEWBF60qTSv+s49OeTujbaKg/LOIlB/t3zSlgyCQdqXwEDam/w+3Tlu0oNrm59av1HuXfsv5JngpLuwbr/9Nrnllt/aiRKPPvaIXHXNVd56IQz28gk3oKwB2NYSl+smv2bk1vFz6/1luwTNJwAUn5z7ne88aNcGPO/cB+x+BYMKNFTXTX5DgD3jx73kAFYKdIRhnKYpCEDGjHkh/b1UUotABVyFirT5wF6h8qWlWJF2+6xD+weqoKUZcXKfCnD1vn3nDVZcK5jveLZ8BzJz7aAUJI9mADjZ/Ob0WXI/2b+PzG+G+5xk3knw/SqgjdS/rr762SzwVwgAXL16dQQAh2iLAGC0lW0DAF522WWpb24Lg7Th1oFe3N34j6VlGoF74vH094qKDaZywKrPD8R8ctZ6zhKwv3XawgIgnnZaldG7cuMNGdeLgESs/8LhiV/D6LWAhSq3puBzxWtyX1ei3nCR8uryK++Xv/7clyONcP3VZ518x0ajfnbRJfKxBwBeeuklXgCowmpLISCWfmox1dXlFs4Pus7xiQEGrP46u7ulrrnFDUR7BiMLlR3MbMV6odt25BUu9rlmqpPf2UlameULKCR8dtjhEjPVe3q67aCMDtIwaMPgKfsBU7j+5DuD1Bu27JB4skOOH3MuQffs3WeB34Yt2y380wGh1nhS1m7cIhtN+J6eXmlvT8jd994rS6uXyYszZsiJT45Zy77G1rh5hj1S19Rq0nDIXPuExNs7pbElZt7XETl46JDsqGu01n+sE3X0mHuuPEMGkHiedU0tsquh2eaPHqMttXWS6HD5AjDMYLHv/QyvMmvr8A6Al+RrlLFyLVD2eRyRZHevtLV3WMvLul0fSt3OhdLd5cAf4A2XnwrhAHMO/vngXUqdq6wVYFNLlbS11Zh9xQBAJ67RDrTDArDTuSW11oXJVbJg/mJ58oka2bypRvb0rpZ1H1TJA/dXyxNT3pH1H8yXnTsqpLd7uVGNiWeZyUcrjIqzAixEQMWGxqXmPnW9wOFTLFY96tYD3PjR2/K731+TFwBiDbh9x1LZWrtl0JMuTlZRJ1HGYhHn3IIeNeWdKecOA9P29RnsHQ0CYjLhpqnNv7Yu9xxjaQNbbzjX2NRBugFUKMcp64OAAAgIfOE4G+fwP+HUvbNzA+osjk41uBCpvKLuJq8CspgwFWw/0eY4lfKca4/pGoGsu+wHgQoDg8Ce58dvNfg7HXlttdKL9isAmT6BtlF94VQKAPn/iSemyDXXXO0miBzalwUCfaAvKIBfc2OLNJg2dWN9k/2/xbS9J4yfmQYNCnsQ3/NBMY4RzndMRRiFHApvgH9f/OJb1lrw3HMfkiD4IB2E++IXp8jpp78nV17BmI+L6/zzn5O/+ZsX5TOfqZZvXXBP2QBQvnsOavy4mRbkDUSALd+1ByL33koT3ziTNsBJ2PpP/w8C2dLKWZ6qLOQz+/W6Po1qAGik96G/I/0dIKxng+sCkmd4RnputC5gYbrq6keywF8hAHDNmjXyl3/5lxEAHIItAoDRVrZtNABAKwY0e3v8x4yOmM7xnnjM/t/QEDMVQG5ruHwKQkC3Vlvh8Uye9LSpjKbZa994g7MARD63ouwLHuc6YQBYjAvQsLhGZPU3cAEA/+qzX4oUaUj10zwAkEWXg53esLIhoLMGZBCQMtE/aOD20dm27j5jiUGBPwauFfwBmHD3eTyHdQEDIgxs0LknrQwWOauF7HDDL7dWCxYW+/a5AVXEYA2DNMxMdq6JnCXgnz4xx04cT58PBGTfn/7EOeznWTg4yDNgQIg46uvr5eGHH5ba2h3y0ksvpcNwjv20cbrnyHfk/sfNG2k6bt+zDvDqcyXufXvV7dshCwhdOpw1CWGAa8ePD6+1pYrnyEAX6SV92fmZtStZm7GwtPJsDpnne2iPsxrEJWpbImme+W55443t8oc/LJc1q6usZVlbS6W0tVZZKKfuPRXS5VSnA3isBdjaVm32FQ8AnRxw7Egul5Zm89vfvESaGirN/mWybw/HV5j0mXTGlsms1xbLry+qlNdnzZfdvassKER1u5aafQtkztyF0mbSUuhagIUqZp4RbkCbzTMaTgjItVtYkxD3mV6QNvK0YePb8vs/9A8Ad+1aJFu21cjOxvrICjCPFARSx+w1v+/DRw7JoaMHUiBwdFgEkkbW/iPtyc7c1n/s5153mzKasg/r7iA82L/f9HvMMcr+cPlHeU/9ErYEpK6lbCUu4EzREyoiRSpA1N2AP7VoIw+S//A6QJtT2zOnhly7TydmqQVuEP4F5awBmfyEq17gv7Pq5Vx+r7SRRl5buTSirabrmyPu2RcuKFyA/u53t9j/n3xyilx99dX2fywCKWe13A0DP6z8WOevoa5J6nc12vX+gIDxNndMrQAnT3pVgmBFpVAGKOc/DnzKD2ly6YwzZtplYi688LH0NQAhAI8zzpgqn//8aqP5ctZZD8sXv/ii+X+R/O3fzpBPfepd+dznKuW8c5804QEimbTb70bWmiwFSgajYHrDIr1hqFeoAGq+6w1GPEPf/mLEM1NwohAUEIf0vn3nDVbuXc3Kuk4hworOF99oURg0s8Ym+Z/Pv//7e+RHF96b/k0g8k4QekbrAvav8RMezgJ/hQDAtWvXyl/8xV9EAHAItggARlvZNgDg5ZdfnvrmNjqTI1G7YzE5tG+v99hRGsSmcc2A97ixbt29gUohYAbO+cOFBXAj7De/eb9pjFXLRRfdb+Nw8f3/2fvvMCmONc0bfv/69nr37M7Omnlnd3bMmZkjCYHwpnGNFwIJCWTxVtjGOwkkhCQkvBXeNa7xXnjTDo8kkEF42nuLd0I6c39xR9RTlZWd1V1tqmmkyuu6u9OEy8jMyKjnl0+Ed1juEwDIdUJDOwBkOCc4FVTgFQSAQT0NlQYA0sAgsErgj+9hc8xXyXfu3dUGSBoZS+p5IuCPaXC+pvzbt/BItce/FTDwGI8ulonGTFNG40Vnvm62hq1IEk/Fmy5jq5lbSQw13MfzodcFjTJ2w4zss+6n9wrrgkYdXq9r165h6tSp+PHHHxAeHq6vjVd42zqPs0ysSxp5xZtPQBnLyvmeeNwYi2gg9r4eNKzQo47haWiyHgu8PGXhufC+NfDytr5vaSRkubjOfTxGT0CG9U7Hl9S9psLeTErGPXV/m3o2HgkEoN99l6Hq+QQO7D+CCz9GIj011nj9ubz//IJ5VgCYUhoAKDqGbdv241M911+08UpMPYY0lTbXM9KPIzryCCLWReLSxVjcvnUW+XmncSv/NC5eiMTM6ccwZ04sEhOikJ1d9p6ABIvxiZFISokKyFCj/opzEeqhQJ+R+QDPnd+OTyYOKgIAGl2/oRR3VrWnSUEIWIjc75zUNKRnZ+PWndt4oNo6GnsrOgiUctF78a5699Fz29e7V3sAcg5E3Z7f1e8cWQgG2M6z7fTVBrLN5LvBChsIZNi2mveueQeZ94NTGkEFVXzxfuK7m/0K9pcEQvN+471n3uN/JAAoMucsw/QS5vHZZD+SdcT/8pwS2Hu8AA00JAg0MmDVwED2O+X5fZbr1Pw+YL+V94hpo4qGf5QVAC5atAD9+/f3Os77jR6BBHr06EuIU+/XG4n6f3JiqtpP7z/CPqOUpDS3uD1ieOFefOKVZ7z3PEN1clvWy0KEHZyPsG7dSKXjaNXqEzRuPA81ahxROo6qVVercFsQNogfsW9BgwZbtBdh2zYGIpryeQ/lyfIZUFgQwPgja/msskO94ogee055PW0NVXVIaDJ4sJkTkvVYHt5/Gtiqe6y4MLksIO/TEMvt9NyY+38D3uywQt/XISFRGvxZIaDc49a06K1pB19BGY3/aK4X+PMHAH7zzTdBAFhOSxAABpeALc8SAPTIGDSt4pd11CcT+DL2hm0lkUBAql/fr9QLxj9PwCGDF6F6jVWoV3cDunSe7YZ8nNPPGo6Qzx8ASJXGEzAo/8VhXAcNmoNPP52JVWtnOgKaoIIKpJwA4NSpUzQAfOmll7x+1PoSDYI0+hEGEXp4f+FvDAScd4jDc3LoMV/GR3/F+DRi5hA4uo2RBQ0RBFH8cU/oxx/3xqOB87s6h69YonHiF11+1i0NWVZDDQEV93vXtX+iAScpKRHTpk3DuXPnsHjxYp3W3bsGfImhR74AZxlYdwaUCfTLV3FuaqMuw9LgUXi9esNifw0tpRPLYuqR72qWk+XlubL8Ai95z/Iceb4CVT3xrekVot+e4LGKnxefgFsqXX5RzmsmnjD3799FZOQ3GD8+SgO1lORoZGe5vP9cc/IVKRcATFZxk8sAAGZnHsPJE4exa2csLv58HOlpMUhPjdFzAmZrGBiDzPRYpCTF4ofzJ3WYn344hh++P6H2ncD1a8dw7So9Go/puQnL2guQ3nepqkyc85DDgXJOwKflDaiHAn1GvADPnd+GiZ+G4YsviwaARkdx5dppXL5xw7G9DcojLxCYlY2bt29rQ+8jpQduGOg9DNzTlIBJDrfNNprDmfoCvea9mo6bqn1k205AIAvbMPNBQ+HtNr2g2Y6yjRW4IHH5HjYA0HgUOcUPKqjiy4AcfsQj4I/3HRcCQd57z0afL7BiHQgINM8gP+oy3n4C7KW/wm2G4cdQfJbZnxEPXrYj5mOwZ6Uv7SyW3cA/0w9k35D3kVNYu6wAcPHihejXr58tzBPtDUjgl5KUquf1swI/M/ynWb9xLd5b1xPAOQDtMMIuA39kXrYNCA1djJCQE2j/xiw30HKCGiVR3/eXokf3r/Q6PfyqVFmGF1+MwCuvTFF5y/CkG1Gv3moNSt57b76GIxTBoHiTMZyE5T5rHqMonpPS0KFrMaDPfH0OFOcmrFcvAvVCaBfzLhvF9JzAnr+SfCqSCJIEmsh1ZFl5bbnO+nKKVyZS+QnYstZzUXrWAKAv8GcV65v3eKtWS/WzJfe1FQLK/a3TdaUXnBfQWZMmzfACf/4AwG+//RbPP/98EACWwxIEgMElYMuzCADpBZh7/bp7m0ODPlA/kJcuOaAaeg9kK60I4V5pvRANGpxAq5az1AvGOZxVb789XXf66tbdi7FjVqmXkYF8jEvARNDHdGU/JcCPsgJAgY4jgkN5BkxDBn+FiRNn4cSJtUhP34vU1H1IStqDY8fDHQFNUEEFUr4AYK9ePf0GgJSBgGb4REIeegLQGEhDQW7+TSSnZ2rDY2ngnwwXmkmApIc0cvqxboAPDZUCm/if287hK7Ks50LPi0dugypFAw33GwhYPCNMZmaGHgL04sWfNQAUsGdkXadxREAZhyW9o8vD6+2BflTR+TM8DUpMk0YlvkudwpVepiyEfjR2ydCeHnhpPBY98NI+vFVxDVpmnpwHql5yMjP1EKi/quvDhUZwglN609yIS8CRw8dx/jsZ/vO0ywuwmAAwJUYPjcl1x3B+iPkS+NHTLyfrFDI4H6HaR/hHKMkhQPk/T+V54ngUhgw5g+nTDuLzzw4pqfbip2Ou8iipNDIzjmkFAgIS/CUlR7m8AaO1R55T2EBKDwWaEqWuoRNAq1iyAsDTZzY5hvEWhwM9iPM/HsO1hMSgJ6AfEhCYmJaObNVe3ldtMdsC/aEBjeyuYeA0DHz49OYLFPjHsnGI7KT09ELfwfxIh+0V3y2EAVz4n+22DD3t3fbZZdpO40VN72fz0crjx78gOztb7+N7rCTvrKCCcpL0M/le5/vWCgB5HxuY7Rz3jyjWBftv7McJ1GP/xMyH/YuuPwGBrE8el34bw4iHJfdLX9Ck/ew8z+yL8pxNnzBPrxenP/rppxMxYcLHen3xkkXo2/d91zHvOhDIx2E/xbuPcgKAAgkv/XwNdgjhj+rV242QkJPo0H4ZrGBQoBvXncBbUSIgYXz7PnoGWveJTN7MN0LHY55WWCLyBoPeYff9l8aI+VMoRjUbovPq1WulBouUU56Ma4d6/opltYOhiiCZU048/lgPVu8/pzhlJn191+trIfn5I8e0KrLUeTqdh1Wsd9YD7xVu87/cw6Z+zLyAXLc/J8PUvW0HYH90LVg41Qv8+QMA161bh6pVq6JNmzauPcElUEsQAAaXgC3/9m//9gx6AHLIz4d6yE+u30xKwjffXMHo0c5QrjTq1nWy6sTtQNjAr9TLpOBQniICvsFDFmPw4EVo1epLdOk8TQNAGUrUxDXr/E+PQAGAHGZ06JBFSov1foqg0Oo16ASvgiq5Phq/DNev70BS8l6kpBRU8QFgqEtOx4J61lRZqWpIC9Rq9DJeqm05VruJ2VfHss+lGg1bF9j3Ur0WqFrHc19Ua9BKx3+xZiOvcCJfALBnzx7FAoCU8fC6iZycXNzMz8ftO3e0lwQNi6UDf6m4kZSivf44NxHbYF/GBhqCxFhhDBa31T5fQ5Y9O6Ihi8YK/udC4wyNNA8fPtLnSQ8zGsKc4jopOzsT8+bNxY0b1xAevlLXG2GZ8fajsfeOXicko9GWx4sD+3yJBiOeB0VI7BSm+DIAjuvGw8QztCfrJicnR+dH6EjPQ8+5lPw8PDJpsJ6Yx8NHj9wGtMdqPVflnZGRofN7/Pg+buVf0FCNwM2AuGPFAnkMy+E/OQxoSQEg4R/zJ+yj0lJj9HCfeTlnkZl+TMNJwj969hHyxd2Ixe5dUThzOlLr9Kkodewk8nLPaC9GKscFMzM1nCv74UA1CFRlpjdgXOJRJGsQ6Bw2UGIZEpMiHQBaxdJ357bi008HFwMAHtbejVevHcala+dVe5sShIDFEN9P2nNOtTlsC3RbpKTng/rloXuY0HsPy98z8JHKX9qqLNU+xRXi/cePdHJy83Tbz/ZLFvPuoXeV/wZyMxSo8SIUGMM2mf0DttF8pzjFCyqo4orPG/uefP9Kv0juOd5nvA+d4v2R9dtvBgSyz8c+mXj85eRku59RqUeBgNzHtoH9KfarCA95jPHY/2T7UJw+6NMSy+mBfwI1i/cxmhUALlm6GL379FZt7QM91L413PWrcW7AZ+b7KwgAORcgj8v28WPfwgoR/JUBfs5QjiKgIPTwhoLO3nhWEZAxjNMxf8W8Tfk8MNLkaeCJVQw7/3+3wP4/NcbA7rN1/jyvju9NQb++i9Dutc/RJHQsWrX6Qh0zwIVgzAr1iqMCUKgCyAwjaYAJARTPkWWV6yDXMlBinnaY5Y+c0qrQ8gsA8ry868Osm3tX/vM+7d1rlb7H5RnTYYMQ0EvLVxTfA5AjFT333HNBAFgOSxAABpeALc8qABTlJyaqTuNN9ULwb4jOkohgTmCdEwQk+Bs0eJF6eRHacdiHY6hZcwdq1z6s4njPJShefSwv9xsYSADoGf5TQKD1nOwAK6iSifX/xRfTkJa2rwD0s6owAFil4WsYNPITdO7cDZVc+yavOYQZI3u6w1Rt1xdhoz7xEuN0eP0NVLYCpaAqoELRbsCXWDB/ITp06Y/wzQfRqEEoqjZoj4gNO9C+c18sXn8IjevVdsd5rsFbWLP5AGpY0nmheihWbz2Abq+/jMoqzc4fLsGcGdNVmoOwftshPFetoTusqDAAyC+urD9mi9YT/WV/Xr75YZ2ZlaWH/CypMZlGSTGu5tEo8csjnwYGY8ywe/1xriFTLqc4z5b4lbsxct29e08bZsTYRe8KnjONGs5xC4oAcO7cOYiLu47w8BV6n6lbqSsD1UTWuCWX+VKfYI5GJEIz53D+ynhIsl5oxDJDe3q8FznkHPfxmAzt6X2OpRc9fgiZjUejGTKP14agMSMzC+mJSchKS8OTX3/V534z/zrycs+6POdOaa+54gLA5NSSeQAyvIZ06cc0vBP4x325at3AvyjtGchhSc08gLEq7Ck8uHcGN/NO4s6tM7h75xu1zvkAzXnE3YhEWkqsXic45LChWQEaqpMQjnMDJiRGIi7hqAah5Tk0KOsjPqFiDwX67Xdb8dlnxQOAohtxMYhLumIgoKUtDqpwsb74rkrJyNQe79pDXf1eIAhkO8G2h3PwyTChTrCuLMU8ODQpf7Owzbv/4L5+j7KMTuXnkKaZ2dm6beZ7RRaCATN058NivQd4vmwX+Q6WdxXbR/2RxEO212a4Zae4QQVVHPG+NH2/m7o/JOLC9zCHLy/Ld/7vS6ZfyXoi5OM264v9M/ZpCP34/LId4DPMdT7HBgR6YOGjR491Gsaz16RbMK+nL7aH8rEW+4jGq7l48I+yAsClS5egV++erjbXe35Twj0OA0rARxgokM8KADk3oBUAHj18GgIaiiNCB4FF/sp4N/n2FhQQRAjiFL+0Mt6CZj5Dydfk5QGDQwavQa1am9Xv0a+VPkft2lGoWfMkKlVahNfbrXSXTaCYOQ9n2GdXcYas7Nd3KVq1WobevRY7Hi+JhhOu+thPWDJEldGcm837b2TBOGUp1iWvh+Tnr5zSqtDy43kx95U3AJTnQ+5RqkGDVdpDNbSxqT/ew3I/8/rZQdgfVWvXfeEF/vwBgOfPn8df/vKXIAAshyUIAINLwBYCwL59+7q2zMIOU1nq8UPVCVOdL6djpVV+QgKWL9mnGndvKFfWIpQTDz4D85a7wJ/qfLignqh9+0/w3HOzEVLvOMaOMXEoAXoGBK7Q+/ifANB4AVoB4FKvNBnOCWgF5b9YjzEx4UhO3uMI/axyBoChaNpxLNZs2o9JU+YhXP0PXxmOSrVDMXHJLkwa3N0dtvpbwzHhi7leWhqxB8N7dg0CwAquKrXqY+nWSNSs3kBvt+w0GB+PHoCW7wxEu1aEdqGo2mEcPh/UX3sKVqrRAOu37cXc1XvcALByrUaY8NUOhI2eia7tXkalmo2xfX80nq9uoF+7YbPR6722et2qsgGABsTwK+z8W7eQmpGJbNdXwplZ2UhKTS8WBBTwl6jiZRAU3TfeAr8VyNcYGpkvvQv4o56icYKwxR722ZcBaPyinefIr69pkKGxi+s02NCgQSjlHN8jDwC84QaA5SExDOfm0sB006+yGlkM6SoOPUxoyLFCP3qp0CDFuuGX7Z57oKyNUSY95sH8afj67TfjcfDXv/6H/iI+R5UnJTNbQ8Cc7CxtPDPXKA3ZmfS0O43U5JPaq83vufz0kJsnNPQiBCzOHICEeQR9ZljP03pfetoxvT8+7jiWL4vByhXRSIyPVeFO6Pn/GJ5zARIMZqZzmFIzNyA9/vJyzuBW/mlERh7BpxOP48B+M4QooabJ65iBgAGYG5DKUGlzXr5E7REYiZTUaL3PKWyZSuWRkqzyrMDzAX7z7RZ8/vmQYgPAazcO4fKV/bgRdywIAUsoAYEJKWaOwNt3re8ivicfazAnkM4O7spOLgDparO095+trG6pdzPBJdssQgBZ2GbxvcoPSzwfTviStX00YhtNmEBgIPCAbSXbZxk+0FfcoILyV7w3OX8x71W5b3mvceG9y/5G8D4rTKb/bjz52G8y8wKavpUZrp3PK59j9mGkfn/5hfV+193nYhwD982woGzrnPN7OmJ52P5YfyeUtIxeAHDZUvTs1cOr/ZVhlwXq2b38BAAKHORxOXb4YMkAYEmAjS9pKDjCAwWdwgRKAlzoUcW8+/dbjhdemIfq1Q8prUSVKqtQt+5h1KwZhdq1NiMk5Dh6dF+oyyreV/37LUO9ekdRr+5uDB2yRqXHczGQ0e0tOLR43n9Nm27SgKdBA+fjJZFAkcGqTMOHq32ueuc290udsLzGY1Lqp2BaZSnmUZLr7pRWhZYfc22aet+irsE6vc56GTPKzPvHdd5vBIDvvjNb3ZdH8PrrM/U2j/O/gYBmGNGwsOC8gFFR07zAnz8A8Pvvv9fThwUBYOCXIAAMLgFbygMAZl68iDvZWY7HSiXVocuPj8cHYznUpgeWBUpmSE5+4bQCQ4Ys1v+dwlEEeoMGLlRxFqmXzir07jVHbc/Tx4wXoAGDZqjPggBQIKM9DyewFVRRWoru3T9Cevp+R9jnJCcAWLlmI3y2eAdG9O2twc+Lddpg3eb9eLFG/QIA0K4qtRpi6rJdGPBuRxM3qAqtynWamPWaDTF5xddo27Kl61go5qzYjDUbd+Av1dV2nab4aMFONAwJxdzVe10AMBQvd/0Yw/p2R5cRszUAZNwqrjQrq3th5ZZDeKlqfVeaHhUGAKtVq+b+weusJ/hNGw8e6+HPUjOztOGTRsVkzo2ULRDQeAL6NEBaJMPPMa07d++6f0g7iYZVQiAZ6pGGCkIZlscp/O9Dpr5p1KLBi19m0xhD/frrbzBDeNJgQ+8K30YvAYDx8XFYuXK5Y5jAiF/r39eGJRphPF+MFwwn5ef58lozHs+P4FCMOJSBcJzPzzpUqSd+2cpAWKlnGSqLC41j9+/TiHYPd5VSs3ORo+5NesTq6/Mbr08e4uPOYM3q45g9+xgu/HgIuTn+gjzOtXdcQ690Ds/pFwA8qb35CPEI7/Jzz2hAx2167NGTL+56LFavisLGDTFITlTh3N5/BH8GEornoE4zh+meRn7eaXx/Pgpr10Tjm7NmSFPmwfCUzleDwMBAQEp7BKbF6PkBU1JjysUTkHMQJiYddYRoFUFnv9mMzycN9RsA0qPx0uV9+PGn3bgRR7B5BDfij2sI6NRGB1W05CMWvg8z1Hvw7r177naJ7dkjei0/ChQE5Py45r3J9zPfBRw+29f7V8NK9b6lMV/aMv4nDLB6yJiPL0xbTK8h8/+R3ud551rbbX7swWGk77k/UiFEYD5sN7mf8QPTTgf1x9ETVx/gnr53BVJxMQCbH0sF77HCZeqH7QZBIEGePKMU65Ggj22C1RuQ/7nN/XyuGdaAwAc6HY+X79Otf7ZF7JdJn9F8KFfy3wkTJ36CTz6ZoNeXr1imfy/Z23MOCSpQj8N/EvQlJ6bobTsATIxPcoeNiT4PJxBRlAi4nPaXRoQYBBhOx8pL9LQi5Ktf/ySqVl2LWrW2oV6946hb96jaH6uhXM+e/OhdPAbXok6dzWjZ8jMV9qQKG4O2bWbq8+j7/iJ1Th7oQzBD6MZ9vrwBO3VaoPOuVm250gL06DHXMVyxNJJDfDrDoMGDI/T/oS4Ax2tAAChlDrT3H0VYVdz7qTzAZJnLDwBoQOgW/Z/XwsDACH2+TZusdkFhjtq2Fd26zkbNmjPVPbtebzMMwzMe72OmR69O+zX/I8kJ/lGFLUEAWH5LEAAGl4AtBID9+vVzbZmFPx4DItWZddxfCsXHZ6hG3BuSlZVGjFiOIUOXaC+/gWGLVAdgiXpxGHjH/9YhOu3q12+Regmd1F+gDOi/WL2U2EE6oF5Ay9WLfKGKu0QDQII+mffPCgCpIYMXucWhRwUGjnCEXEE5awU2rF+AZB9z/fmSIwCs3Rijp6/H3BlT8HyNBqjzSm+s3bQHL1Rv6AUACXrseqlWQ8xdsw/vdOig0gnOFfgsiJ59kxZvw4iBvbygbaWajdCq2+dYu2Q26r05BmP6dsUL1eppAFi1Wn1UqtsGSxfNx3PVG+C9oTPRuW0LHUfHr9EQC9bvQ7c3X3GnZ5UTAJw2bar6kdO9cAD4G+c4+kUbNjNzcrW3nhg9xbCYkp7u9gTMyPLAQSdJXM5DlHfrFh6654craDjgj3nxvmLaHKKMAMh/b7JnXcaIzHlXWAcCoQwEJIQyw2GZOfacDS8CABMS4rFixTLHMIGRum/UdZKhWmmc47nIcfE0oXGGhmueC401hLw03Jjrna8NUuZL8wc6rDGuB1KmXHLf0eDFuubCuqch20BIVed8LtTxlOxcfS/nq3M1xrK/6mt2/dq3WL0qGosXH8OVS4eRk0XvOiu0cxaH8ExJjdUegNl+xDGg77iGdxzik/BPe/RZtsXLLzWFc+zRg8/jKajDEgK6whDo0TOQ/40XoZL6T49A5sd9ZmjTk/q/uwwqvgaBAYKAVFJylFZ5DQWqoSOHAo1zhmpPU8UDgEdwQ53D+e934uLFvWqbYFMgYCzigxCwVJL3YVJ6hhnG2gW82F49DsCQoEzrsWXeP4r5Wt/LdiWlpiFPtanSnnHhO4XtHD+qYBvLds/IwAF6BImMsf++OyzbY84xxracbTjbevECZB4mDtNg+85hoJ8uHAjq2RfvMd5TXHiP8X3LhX0FvpeD95i/Mm0Tn00+66xL9m/4zAoENADtjnrOPR+f8dnmM85w7Bsxrqdt4ByDMnz/07kOBJMG/sm84KX7rWAFgPyAjgCQnt1WCMj/AvWSE1NdoM/MAygAMCUprQAAjFh3CHYIUZQIMwQwlKXEe8npWHmJsIVzAHbuPN3xuMAclpWQplWrRRrK1K59CHXrRqJWrRPo0X0ROrRfrvfXq3dQhTWeW+/3WYKBA/hh/Eb0a/chvv5TQwx4fZw+Z4LBsLBwhIYuRUjIKRV3nzuv0oqw0QmOWCXnR49FA55cwNKWVlmLZeO9NGJ48cBvScqm85JtV50beYcLpJzORcT7ZNTILRg0MByVKo1GnTr70PrlL/V9RrVs+ZW6N06iaVPaTdepe2sOqldfq+6Vtbr+CAEJAEep69ev3wp1PFbdk6s13HW65n8EOcE/qrDlhx9+0OwgCAADvwQBYHAJ2BJoAPjovupsutazLl7SHTR7mJKI6eQnJmHWzJ2qQS8I4IorDuM5jF57gxdjUNgiPbzn8GFmzjivcCPEK2+lOs5hOp0h4KiRy/ByqyV4952p6NRxFurWOYGmTRapl9BS9TI6onRSdXQ4TILx/iPgswNAq6xzDwYBoH8aPnwx4uJ2OwK+ouRzDsA6LyN8yyGs3bwf67YeQpe339L7BQByrrfPl2/D0jXbjVZvx7I1O/T/1Rv3YvnaHZg9YxqqBCFghVal6o2xaN0+dHzTXF+qWYc+qFvDgLxKNZtgw86D+HLVDnV9eY15ffdhecRedBg4wXXdt2Pl+j1YsWYnWrRspe6NZli1aT9aNxNvwoIqDABWr15db9vFH/I08tG7SUO9FG/w5xaHFkvP0POJENxwOFDONWQPJ15/mSrcA58eYSZfGiZpfBAYZLyw/rhzCdG4wrqg8UsgIMVtGjtogDGGF+94AgATExOwfPnSAscDLV5DXj8amc2X2C6juJ6PxjO0Z06OzOeXrw03NDTTeMOwgYd+Vj1xlcvMecO65sK6lq/fPQD6CW6rbXoAckhcngvD//bbr7r8KSkXkZIUi5t53xjPugyXZ10Rysw03n9paUV7/xG85WYfx51bJ5TMfH0C/wjqKMI9Aj2BfiYO4xvwp/erPAkbWUYDAU8iNTlaH5d5BPV/WVciIGRYwkFCwhwOHar2cf68QHkDJqdG67opLwDIfJIr6FCgZ85uxqQvhvkBAA38u3rtgNJBvV1QZk5Ae5sdVPGk34/qHZeh2gS2X9Im87cK540qCwh4/9Fd7VlobbMePnqIZPUO9gkAWabMTG2sl4XDGLPNYlsnHj1s82jwZ9nZholnENs+xuVxygAA7hfvvl/0Rx6EB//xH2YuMYGA4g1o2s0goAmqJDIfFLGvwHvLvGfN3Mh8N5u+ke8PoYJyloHz5iMnPv/mYyvznHNb+m98rrlPPAIFvgoMlHaBbQXbDWNLKd9rwbJ7/14oHfyjrAAwPHyF+r3UA09+lbb8rrtNFvhHTz8BfJQAwNTkdA0ArcenTS2+xx1hViAAoPF+cj5WXuK5EaT465E2bOg6vP76WnTpPAd1665E48bzMFydR9cuc9X2YVSpskKDwKZNvtD/Q0JOgJBx+f8IRcyfQjH5f3bXHoc9e8xD3/eX6/XXXluORo1WoXPn+RpQCbRyw6tiiGXUXmBhzoCE8nj/bdRlk3OzpxUICQDkuuTrjzS4s6TjS0zfKb5d/qZXWjnlTbEO6MHHe69Bg69RufIm1Kp1Vt0PnErJHOe9SYmHX+3a+9X9tQlVq9IDlU4bZhjQ2rWXqLgH1P22Tt9PTJ95O13737uc4B9V2PLjjz8GAWA5LUEAGFwCtgQaAOYnJuqOGNfv5mSXmRfg7Yx03FOdXTugowjUCvPO0154w5eZOfzCFiFs8GIN/wgBCxvWk1BJhuuUITytYI5ifIbjfgk3oP8c9cLaiY7vzVD7lqBunc/QtCnjrXSFW6L/O4E/SjwAreUIqnANHrwQiYlFz/XnSz4BoFKVui/j5dc76nndZJ/VA7DRK2+jaZu30EypUYveWLv9IFq2eVNvU6Gt2gWHAa3A4hCdkxbtwMB+A/DyG52VOqFJy1fRsMMQLFmyHKEvv4mxM9UPgr5dveKYIUBdnn4udRruGgK0ZiMs2ngAnd7r6k4zJLQgCPQXABK28Kt+rt+6c1t76jkaFO1KSUWqFQJmZnt5At5ISkFqZibu3Lur223Jz0k0INDbj2nxBz2NCuULgSqmaOBinbA+xPDF/zS8mP38At47jhUALlu2pMDxQIr3EQ1MublmOKZ79zhMnJlLhveI3CsG+nFuGavhSOScdiDEe4yGIxrEaeCShUYuGsA89espV77an5qVo+fVoiGN1+OJivtAredkpyAhPhY5WWe0p5xAuFwLwLMrL/sk0tI49GSUhmlOYYw4R98JZKQdwzdnYrBxQyzOfRet8jHwj15/BHOZLhhHsMcyeAPAUzoP7QWYaeJx2E+BgtxOTY5S5Y5FXi6HAj3rTpdpaU9DFVeHz2ZZjccg43JYUT03YBlCQMK4lJQYJCRG6uE5ncKUtTQATInGDQ3JnODa0xOhH+FfUQDwxo1D+PGnr3H58gHEJ0SqfXb4J+cWG4SAZSSCuLTMLD2vLT8I0O2LxXBcHBAo3iba4Pz4ng3+STt0C3HqHexUFio5NU1DOLZPFBduZ2dnq3aL3nzGkG+AnyqfBnsP1X4CQRma+Z6OwzCEA4xDGMPwbLv1x0KqTX/0iG34r/q9xP8CF/heL+82Pajfi3h/PtD9CAF/vK/0+1a9n9mPkA+MnOMHZRfri88un2F68gnM53Nu2gB6+7KtMSCfzz33MTz7ngIDBQhS3GfC3tXXi/k4fZhW1pLfDLwPijfndOEiAKS4Hh6+Uv9e4jqnieHQn9JGE+6JkhJUv88F+uwA0OoBOGWy/+BFQARV1rCOHl1MU7zPnoaM9+EWrbIqB72zCP5atpiDevWiULfuDnWeERg6KBwjXh2P2jX2o3btM+jYcZqe641lqFdvlQsWblbrO9Co0VxX2UyaoygCK6XOnWYiNHQXunYrOFSotRzuuCrOsGEbvIaGlGP0KpN8yguIMR+BWlIOf1Sc8jnFd1KgPQF53Rzz5TEX/OO91779dFSvvh21aw3CgAG02zrF2YSuXRagUqXPULXqHvTsMV/HJ/B8/vnZqFXrtLqvFiBs0Gpdv5KGFY793tWvX7gX9LOqsOWnn37Cv/7rv+KVV15x7QkugVqCADC4BGzhQxxIAPhAdfKc9pdWv6gO8K6dp1SD7YFvIkI4AjPx1rMO5UnYx3UOuVkY7PMlwjoCRAPkVmoxLeYlnnxW+Mht5jN2zCp8MGY1Xm/H8ctPoFVLAsRV+nhRAJAy+Zk0R4xkfkH50qhRy5CUVHL4RxUGAGs364s1EZwDzuPF98p7/dD2lTZe4ai/VHkd63YcQtVaDQocC6piqlKNxni7+wC83bW/W21ea6+P1W7eAW93649Wr7zqFadyrUZ4vXN/vGTZRzVs01n9OGmm1pvhnW7eaTZtYeYGtMoXAOzevZsFABrvLHrnZeflaahX2JBiBUQImJHpBjsZmWZOQM5LRC9CzvP3mw8DDfMlLKL3F+PS0MN17nMK/0cUDSk0bHAYLBpixQBDIxiNMgRrnqE2TT0LAExKSix3AEjRyESDDK+pVVJWQk1juCsfQ5Ev8T4zZTL1yoX/achi+T3eBZ4y8p7NuXkLKVnZyFX3Kw1gNEZqYKjO8XZOFlJTvtUecYRmGWmxGtqZufV86aQe+pOgizDP6Tj3a49CPeznSezcfkz1A47jwH4zzyC99OiRRwjH/DQUdEE9OwCUtOSY8eozUFAfyzyuy5+WQm9Az5CiAvrycs7gyqUYzJl9EEuXHkZyEtMynom6jBwStAy9AdPSYpCQFIl0gk2H42Ulgr/UVOYVpYEjhx3VoKwCDQV6+vRGfDl5eOEAUJX354t78f33u7QXYEHwZ9cxFwRMKdi+B1Us0eM9ITVdewc/cnmjGMMx5wX0hoAeyGck+zl0KKEhh/s0I54UbLv4XuXw3L7e1QkpKXroT2nXuNBIz3eseO/Q+C8Qj2myLTbtsWnvZKhPrjMM20u2jQQHAhAYn/vYjgo0YFsogIB5lJVhPqg/msyw3PxYSCA27yn+5/3LPoXp9zjFDcpb5jnm88hn1A7nPc+5GdqT0E+G+pT2gs+89D8p67o87wIVGceTd9lK/15x3Re8B+jRbDz/zDmUVvT+EwC4alW4GwBSv3BoZ1c7ff1qnHvYTwGBRQLAKdthBQtDWw7Vnmmf/2sbvU1wQNhAOEfvMIrrlBOYKKkIKUYMNx5Okj7FfeUFBZm3higubyynMGWp4cPX46WXVuEvf5mEd97mqFzmXIcMXoVaNSfh5VbTNAjkiFoCJVkncg1Yzrp1t+swzZuZ6yhgsLjlZ97l7f2npcrKc7ECTn9UHADob10w3LBhhNDO6ZRGTvlRvKYjlHjfhdRbqK9lu3Yz9LXgMZaJ19kpLsW0ebx3rwWoVy8SrVtPQtWXxqJ27bN6CFGGGdA/HIPD1rjr+I8zL+ASN/Czq7DlwoUL+POf/xwEgOWwBAFgcAnYUqYAUHW2ZP0x56m4cxtHj36P77+/oTup3J+fkOAJX0I9uHNLd+xGjyaA88A5gX305iPo45x9g7V33zL1MvTtEVhcCdQzoG+lytPM4ecEFCVMj+5TUbPGETRruhRNm67C+33mqhca5wA08I9efk7gT2S8Ce1pq/MKyktDBy/ExZ+3FgB6xVXhALAf1q7fiedqNNXz+VllDxsEgEEVRx179MJPF5wBYI0aNfQ2PQty8vKRlGbm+XMyJhaplFSkpWfoOQEJArNzcvX8gU6GS/mRzh/s/LpYfsTTgEijA9vkgnH+6DIQkB5p9JoTA6sYxLiPMobWJ+oaZGHOnNlITk7C0qWLLemUn/hFOa8pvetoILZCv6ct3mM0UtFwRIOVGBdp5GId3717212X9rg0yGfk5msv2Vu3buvrIN4xt9W9f1cpL/cGMtJi9FCZFKFYYcN6ErzFJ0YhPd1puFDj9aeH6ySgI2hT+xLiYnHpYizSUk+44RyBn/YgzDFhjJfeKe3VpyGkJV3OTcg0Ce14XEM7XU6WR+1X8RmG3oSEmPqYSteAxlO4duUY1q6JxaaNUUhJNmUjfGR62kNQQ0Cq9CCQ4I8AMCU1RkM6pzClFb0LCfziE5lPtN423ofRLkhmg2xPSV4AUK0XDHME164fVO39XvX/kN72T8eDnoBlKb4TM7Nwy90um7aDcwMSBj56/EDPK0XQZ/TABfzMbxt7u2PXXdWm+npnJ6i8M7OyVL6/uH6FGY9mvmv5sQPbPBrQTXvMNs4fw7knHEEg39X0+qOhn+070zbvb+NVKO8n413E/U5pBhVUYXqi7ikzZDgX3k+ETvzPe5j3nH/3blAU+zysN4H/zu2MqU8+rzzOZ52Qn88w1/lsW/uf/C+SbR4XwMg4Zd2nZ19S5pn2wD/nsCWRFQCuXr1K/16SYzwXAYAC9ai46wka9nHeP18AkNsTPvZ4gFHT//0NDQCX/p9WLti0TsmAP4pAjiDBADv/vauKkoFA3vu4rQGJyodDcjKMzKdH8OEv2PFXTJ8ghv+djpe1WI9hg1ahR/c5ln1mP4cRHf3aR2jVcAy6dZ2l64EQkOWzqlfP+WjVMgKNGo1DSMhX6hp5QE9xZLz/zLoVXAVaLGtJ6tspLZ/ysz54/ixLSYZadRLTKexaMD+Bzry2nK/PeIsu0vFEDFNYHTGdtm3Dddxatfaidu09qFnzU7RtM1PDv7BBa1S4rfq/uY82/yHmBew/YIEb+NlV2PLzzz8HAWA5LUEAGFwCthAA9u/f37VlFnaYiisO75lz/bpef6w6kVyPu5GmGl4D3hYv3qe/WEs7d75A3OIq44efcP78dQ31CPsGDzHefQb2meE/R7kgGQEbwZAVnJVWTJ/QznjlOQ8FahUBXvNmY1Gnzgk0a/axjs84Eo+yAz+rCAcJGO3psm7tAOyPrGFDF+P78xsLwLySqDAAWKdZf0RsPoD12w55KWLtMrxY2zusBoA7DwcBYFB+qUuvPkhM/AaXLp9QnTADAKdPn6a/aK1Rozpu3r6NtKzs4nv92cS4HPqTQyLSw4C6azF8GhkDIvcRmBAO8Qe8Dnv3Tpn/iP89igZb1hWNHjTuisGFRjEaX+k9SeNIjnp/EgCmpCRjyZJFjmkFWjQg8ZqyzMb46zEgPz3RU8/UIevq8WNTh2JQJKw0RmwT1imNh48eISUrB2kZWXio4tDYJfCaQ4A+ocH7fh6yM8ywmvSeM152viEg5/2j1xlBoPYUdHkLWsEfh+sk/Ltz+wzOfXsc6yOicf5cjD4m4I7QTefhSiNLbRNAcqjO/Fx6CXry1OkzrpIeJlTWXcCS8I8QUANItZ8gMD0tRofRnoAqTkYavRENWOQ+AkCBkG5vQLVdWghIEJeUEm28AF1gLoNS6wLqMh3i+SMN+VxefxyCtYCXoTqemhqNeEKyCuAJeOr0BkyePEJDwIIA0MC/Cxf3FBP+iegJeNWxjQ+q+OJ7MTEtXc9/e1u9D2kMZ7ti9bLTHzq6ZG9rfIntU65qcxzf2wSPGRnaAC8L3w/8sIHvWr57y+Jdy/e4MfAb7yC+k5i+eArJ+4l5850k5+6UVlBB+RLf04TWXAQ0cTEfPd12PUvOcYMSEco/1PXI/grhn/9tgKudUv0mDg/MZ5l9JbYvfMY94M/0o+Qacd14BMvHAjL/d+muF9OT3w6BgH+UHQB269bVfYz14AQACff4n3MC+gKA6akZGD1qtZIFPA1bj3495mKIBfxxn8AIwjgBgWUFygS8OB2zi2ENFKS3oMdT0AMFiw+/RDw3whim5XS8rMX8fEHUcaFhGsQe/FMjd91L/XtgqBnakXUREhKrAdBbby107TPDtJp6KbxONKxylYPDVFohVqDF/Py99lY5pVWYnNJwkpSl1BBwZOF5yj1vhblUn94LUbduBOrVC9fpyD0i19PX/T1yxAZ17VegVq0pqFFjB+rUiUTNmvvxfp+l6Nd3hYZ/gwau1nnIteZ/J3D2e9GIkc7wjypsuXjxIv7lX/4lCADLYQkCwOASsKWsAODDu7c92+qH5t279zSME1g1ZjRh3DJc/OmGVzx/Ra8XzuOTlJGFKzcSMGzEcgwdulR7/BU1lKcTPCutZJ5BwjuCPBkK1Cls714zULfOVjz3HMci34omTeboMvsLACnjSWjSE6gaBIAeDRu6CLGxa5Cc7Az0iqvCACDnc3uhRkOlBl56Xu1zCu/kGRhUUE4iAExK+k7dg+dw/cZp9QP2iQaAXbp0QdVq1TS0Ky34i0tKQXJ6Bm67IB6NCwIBaaBhe8t8+Z8GQ/5o54938foz3gFl+4Xw71k0/rKO+fU7ja80tIjhhQYZGsZSU1Mwe/Ysdd2TsXjxQsd0/miioZD3J+8/GsJonOJCAzXrjPDPGKmd41NMI/fWbSSmZ2rYTWMaDepmrkAxqhFyP0Ru9g8amBGUEY4RhhHIGahmAB3F44nJURpwGUAoHnQqvAuk5eWewK18MwzoD+ePYcXySHz22VEcOXwQyUmRSFVxNcQjcNOed/TgY1wzV1/c9Rh8c/YIkhM5r58VArq8/FygkN59ko5bhHeudQ4LmqLKmsZ5DRmfIJDx1P+beWd1mdNd3oIUj1EGAhKoqf1WuFYMGS/AKA0BCeroqcd1DtVJcZ/x3HOObxfBX6q6PokqDbfXny6jj7ACAb2AW/nr5KkNmDLFGQByuM+Ll/biytUDat0O9/xVDOKDnoBlJnm/8l2bkpGpwd091X7rOf1Ue8I2ReSvcfyhaqdSM7Mc390paen69xLfCVz4nwZ4eubzw4ey9MKWd7rxKjLDUbN9NYZ/toWe+dr4zvL+ICiooAoX+zq8n3h/ceG7muI9xf28p8xz4xw/KCM+p+bZNyCQz6xTuMIlINCkx74OYSCvAf/zGed1odgX5XWygkBeQ/a7mH9x2jqrDPzzjBhSVH+tpJow4WN8+ulEvb5mzWp07drF6/iDR6rNcwHAlKRUPQwoQZ8oLcXAQKN0Df4IBamPxm/RUIEiYPBAP+PpJ9BJ9luPlwTcOMkAjuJDN4ItgXUGChKOeYYQ5Tr3+YImVhlIZub/8yd8WUjAqtOxsD7zse9PDTGs2tuqbB6wRDCl4ZTr2jAsy/7O2zNQv/54V5pmPjkRvb8YhnVi6mMzGjTg/ISn8OqrM911aNLy5FUeEhAm+fsrp7R8ifXllIaTrGVxSqsoGa+/gunaxXy8r9EWDFPPVb++qxESclJr4IDl7ueNz4dcQ3OvOqc7Yvh6vNlhhrq+kxEaOhV16mxC/34rMThsrY7HsnHY2Hr1dqt01+k4g9QxJ4D2rGv06DmO8I8qbLl06RL++Z//OQgAy2EJAsDgErClLAAg5+OzbrOT5wvKjR29EnNm79KdUWscqzhXxp17d5GmfgBfUz+QL3Oy5vQMDQD5Qzo396ZK3wPEnpYI7lgOA/58A8A2bSapl9UJNGygXja1N6FKFb7A1qqXmpkD0AkCCmCkZF3mGJR86AHpBMP+aOI1OHNmC5KTSzfvn1WFAsCgggqQrACQYjv56Wef4c2330aVl6oWMB4WRzQ+JqSmITsvX7ejHgPBYz0kGAFgTk6uhiM0QN686QF/POYZZtH7x3dQ/ohDLD1QdZmj61aMLmKAycjIwPTp09U1TwoCQFVXNDjR6MX7TuqLC71VeD/SOFaY1x/FNO7cv4eEjEykZ+doaEgjFw1Rco+bNFyGy5sJbu88AjKKkI1ectxnvOQM6LsRf0TPPcf9BpZxTj6CwFNISYrBzu1HsGRxFI4c2q9+sB7DmDEx+P7cQXXczPfHtGSePkJFAYgZaceQnBiN1asP4/33j2H37qPquMk71wUBWQaCPe0pqGTAnQGPTpJzsp6XQE6KADBdnQs9HvV8hCo8j/O8NJx0AGz+Kk2VMy7xKK6r+kpOjdZQkEpTeSanRCE+4SjiEiLVuoBAda7ZRlzXnoNqP8FfQmKUCntUg1d/oCHjJsucgBboVt4iAJw6daQDADyi4d+ly/vUuqoHXc6SKkbVcxACBkKcI5BeevxoJkO1I5lKufn5eg5ewjl/jOP03Oe71w4Ak1JTVbtzS78LZOFHIWzj2EZJ+1TW4vue7Z+0p1xnGeglJDCAQDAIbILyX+ajMc7Fy3uHi0Al/ucHUOwDBe+nomVA3X1db6avYz7Kcwrrv+SjBQPm2AbwIyjx/OUi10q2CQnNx1YcfeGRK75/5TDw76b+TWE+fgsM/KOsAHDt2jXo0qWz13ECQM7ZaoV+FOcETEpI0cBPPP4E/Mn6uA8NSKIICASYUYQNVuhHGYhgwJsANjuEKK4KA2GFifmbMq/XMCsk5DjCBhmPRoppsnw8D5GJUxDS8BhBjBWGBVrM02k/VVxPPIGCBgx6PAAp1pEVNnG7bl0OORmJDu0X6W2dJ+Pb0g28jNep/fyLknNavuWUhl1yz8u2UzqFSsW3pudLcq+JNPxT+3jdeP916zob777zuS4PJc+eXEv+JxB0SlvUv58HJA4aGK7TZl70CJT977+/WqfP8IMHr3OEaM+yps+Y5gj/qMKWy5cvBwFgOS1BABhcArYQAA4YMMC1ZRYBcf7qTmaGHvZTtmfO2KEazIIgTDRs4HwMGbIEycmc80L9yHx4H1mqgxiXloFLqjN2PSUNmXl56gc20zQGZ6b76N4dPLx7F3Pn7HJMtzjyByAyTGHhDJQjkKOno++hQMeMXqleTnPx9ltTUatWLKq+tAWvvjoLvXrNVfGXahHqGbhntilCVM9+M8+gwD/KCYb98bQUscciyhT+UUEAGJQvvVDT7ukZikpqX6WajTz73F6iRtxn3aYq1bKEd8kOAOk1MO6jj/HmW6UEgCmpOi3O82d+FHv/iGf7SkNDXp4BflbxBzx/yDOMNU5QxRONJzSi8ItoGl5obKFobKGBZPbs2YiLi8P8+fMd4/8x5Bnykx4DNE5xYT3xi3TWE8GgP0bEO6qOE9KzkJWXj5suo6QYvOnpaoXZv/32q7ouGUhNiTXedZknNYwzw3G6ht7MOI5sJYIxzv1HYEeYR8jGYTUJ0pKTYpEQfwxLFsdgwicncOpkJGKij+H4sVikpRqQpz30JD0XbCOIM/MCnlHpncK572Kwf38srl4xw5AaGOfyFlT/BQZyP9OQoUd5TANJVziRzkeFYRzmk593VnsPSp7aEzA12sRnXJWWTp/bTI9p2wCbvyKsTEgWrz0zJ2Cm9iw8rkGenrMvwRxPSo5W73Ijzu9Hj0ECRB4jMORwosYz0T9xuNHEJMI1byhXnjpxcr0DADyCH37cjfPnd2pvyIJAryTicKBBCBgoEd7dSErBjeQUFxRM01Awh22S9qhxej+a9ixLtTkF4V+a/sBBPJu50PguXnll6fnnJM7VJkMDsl2lsZ9lESDAshBCBKFNUP5J+jfsKz5x3898d3Ob9xjfub/95hQ3KKv43PE5NM8nh+Is2+dPnmcOEUrIb0ZDeOzuj1r7phT7ToSA7JfxGnvSci4X0yUIZl+LbZzxYCyLc2AannRkKGYCwImfTtTrBICdu3Q2x1TbSxH+3X90V8/7l5SQrOf9E48/K/QTcX9CXJJeHz7MzBknIjiyAj9KoCAhB+ED54sTIEHZ4UNxVdI0GI9gY9DA5ahf/wRCQqIwcEC4u9wsJ8MIYBTxPAhapPyyTkDCeE55lbVYjsJgo4Z5VrhUAmkoKOvDN2DoUHMtCZwaNTTQtEED4xnGPK3hy0PMj+UxZXKuB18qbv2wvp3SsYrXQ+qCKk592IGyL8l9ZoV/zFfgnzxX1vtV7hW5r2Wb4ZzyEHF+yHfenqzWzdyRzGPggFXo1nUuOr43Xdc7nxGp/2EqTSeQ9qxq9pySeQBeuXIF//RP/4TWrVu79gSXQC1BABhcArb83//7f/HOO++4tswinSZ/dTs9Hb+oDh879xER0aoh9QZgVhGoDR3wlQaAYYMXY8Gy/UjNztGGaW2Qc0hfS/0YzvzxJ91xtQ6H6Y+YJ2ER54ijOKceveycwhgvO08Y/reGs4vhWR4D/lZq+SrfkLAFeKX1fLz91qeoXfs0ataMQdig+Spvk46EM2VdoveZchnvPxPOAxj/8B6Aw5dh375wlNWwn1YVBgAr1aQaeQGfWqFtUbt+M084Sxir3Md1GPtxs79uk7aoWic4bGhF1AdTVyJi6yFMnzbTdb1C0bDDQKzZcggRm3YjtEkLva9D/2nYtOMINu08ii07j+DPLzXArj3RepvauOMwPh78vlfalB0A0mg47uMJGgC+VLV4AFAMjhzGLP+W6wte9aPY/oOaXgY8ZgeA/OFOyTYNBd5xgyq+zJyKHL5ShrWkoYXGsblz5yI1NRXz5s3TRh9eE777JJ7V8PH7kjkvniu/Eud9eP/+A10vpj/yRNcV64yGpaLqgYbzm3fuIDkzRw//yfT4FTvToRErL49fo8v8NszXGMQePLiHzIzvlOhdZ7zsDEw7roGdeO5lZhh4Zzz2OM8eh9A8hj1fH8TUKYcRGxOJ9NSTSEk24fPzjiM/18BCwjUCMAI1+a/XXdCNMJGegTfzTuHWzZMqrvHS01579OZzlUHyN+Fdw4PKf7fEC9BVdkI3VzweJwBkXtevHcdPPx5T5VXH1DnznCgNQnWeJ025XWV0Am1Fiedq5u3j0J8EfRxCNUoPpcp9BHwcEpQAUCslWnsF0vOP0M/XUJ/+SA9FmngUT2s+wOMnIjB12igLADTz/v104Wv1n/P+ldb7z6rjwTkBy1F8x1JJaelIz8rGrTtmlBJPu/2LnkuQ8wpaAWBiSiqyc3K0kV8WtndspwhQrB8nBEosIw3zxtOP89EaD2kBgTT8S9trYOTv9f0TVNnIjHLA+1e8yPifC+ES9wfvoaJkPhhgX5vPHp9J0xYEqt6YrumTsi1gvmwPmLcAQPnPa0kgyT4Uy8Vrbdo5k4akyX08zt8M7NcagGnPt3himo9+eWjRAzx6/AAPXRr/0Th8MvETvb56zSp07Pie2+uP4O/+w7t6CFB6+9mH+LSKw4NyHkAqOTFF7xsyeBXssIGQwUAJQhZv+CAiNOBxgRV2+OCvJH2nY4WJMMMOQAi47OUsTAQ3Ji1znhwqk/uZLkVoxv2lOT9f4jkXBr4CCeN4Xi1bTtEAsG3bGe66dAobaLEOCqsHkRNgIwT0u56KuIb2+9BvwFiMe8Okb2CcADnu43+eh9yXvN+cxLDWe5dx/Hn+hqnngvkO6B+u8+V/3gMcFlTKINdguPrvBNOeRa1aPcMR/lGFLVevXsU//uM/BgFgOSxBABhcArb8+c9/LrUHoOjo0e9VA+kBXtqDbQTn6jOwb9DgRRhCsDXCDNvIMPSO49yAOTn8AtU5XYqd0m1bT6jOWEEPO6sEmBGgWYfU5DZFcMRwTmF8yZ6HVTxHpsN8uV7YUKA8Vr/+BqXjqFp1A156aZU6dxOXaRj4aMrI/9a4ss20rYBxhMCwP6BWLJ8bEPhH+QKAlWo1x6KIvYjYdgjrth7AG21f1fs/WbQDnw3u5g5Xq89UrFdhrIrYchCj+3VH5dqcF7ARJizajYitB80x9X/zirmoXKcJlkfswSutW7nTCn2jJ7r2Geat94ejTkgDd5igAq1QtOrzKT4a3h+VajRE837TMPb9bvjLS42xbuM2vFC9If69ekusX79e3SOhGDtnM0Ib1cfz1RtoMY3nqrm2qzXChq378ZfqRXsA0lhYXAAoRkkaHbPy8tSPX/mCuKARgYY9fv0rX+taRfhHow1/xHObnmtl8WM+KNb7I9ALjVCLRmABgNnZ2Vi4cKF+37Gu5Qtwgi/G4bvQpCHX06qC+VRsmTLzHiSQI4Dj+dL4RIMT5fny3B8j9BM8evwIOTdvISUrR0NAeubwHuZ8V0yb97EHZNvr7glysq+A8IuQLSMtRnv8cR4/AWmEgon0ZEuOAofNJFAjREtNPoav5h3C6NExiIk+qmEbh9RkOvQmFHhXcE49bnskoI2Qjl6F4oFIAEhox3UD8VRchtF5eDz8NBBU5WVYu3geGjamH9Ph6OGYkhSLdWsj8fnn0Th1MhoJcSf1EKbZmWZYUA03mbaKy3y0ZyH/e52D/6JHHqEe5++juJ6WbiCfBqIOccpCTN/jaecM6gIlbwC4CdeuHcSVK/tx/QaP2wFeWSgIActb8s7lMJ8pGVnI5rtTtVu5+Tc1HLTCvwSlzKwsDUVkYVsn72HjYVNYO1d24vtEICA9AWXYQbbBAnF4LPjxT1BFywzbzT6NvL/Fu5X3Fr1axfMsKF8ijDPPpABAT58vkDLXhXmbfifnCaX3L/ud/EDKgFy5ptxvPqziUOoyV6jpSzE++7P8mNC0G6W/5o9/UW0TQZ5bqq9o0bjxH+KTiRP0+uq1q/Dee+/qdQMAPeEI/+zQT0QoyGFB6R1o/pu5AgkH7KCBMrDBePqJDKwwxwkMZB9hgh06+CvGN/DN+bgv6XxHeIMja1l9qXu3uXr4Qw5/yaERGc/Ajy0FyiHnybwEClrBoDVscVUUuCkAmgIgekayHAKkeJ7D9bk5hy9zjTTwz1q3/orxBAoyHcf0LXKqaw3e1PlKmpIe5Q9YtKZVlOQec4J/TEvuT3m+fEnC8r/ZlnkBCy+PPGf9+tKuuxlhg9bocjAtegWyfNzHsEzXCag9azp4uGQegNeuXQsCwHJaggAwuARsKQsAyCFAs7LyVKO4AsOGLdWwb2DYIoQNWaxelh7YZ9WoEd6QjCBw/foY3QGVdNmp5I/i1eFHMEylZw1vgJvxjKPEY0/EoTQJiSSsU5jCxPhO5XaSeOgR5nEYUIrbBcOuRGjobNSufQC1ai1A82ZzMXbMKl0uAj7v4T1lbkHZNsN/CnB071dltEKxP4qmTCb8K9thP61yAoAEd8OnrMXCeXPwl2r10PTd0VizcbeGPxOX7MKkwd3dYStVr49/q1LXrb9UqYUpS3dhwDsdUVmn1QgffbUD4/v2wr+/VBdtRy/F+qWzNQBcsWGfFwDsMnYuVkVsx9Q5KyxS91Ljeu4wQQVeL6hr+nxNDvcZijFzN+PNNs3QuP1YjO7eHo1bv41mbTqoa10PlWvWx8J1+zD004WYvzQCTZu97JXO+EW78GrzJl77RE4AcPyET9D+zbdQtVo1txHRl2S+orSsbNxWP9ANNLH/oDZfGfMHPo0y4uWXk5Oj/1vFYwzjgYC3EMi5PP5I4jXgPCz5+Xnq/ZmFOXPmuAEgjS40xtL4SkMxDS5imKFRRaAgjcUCBimTtpnrxaqyMMKUjUx5jNfpQ7ehyRi9jdcJF351LgZxHi96LixjOMvMy0dqdi7uqrpjmnmqbsWIZe5lDgXqqTfGobhNZWYkID3VgLTUhCPISIrUnnUanmUcR1pKNNII/jJlTj7jnZeRdhzHYg4iOmqfnsPPADkPjNPxC8A/uwj0jLeceAca6Mb9AvlOuj0CNRRU0kOUqv0yrKjIgEFXGq50NJBkWLVOyJieGotTJw9j/76D2L7tAMaNi8TCBZE4eyYWGek8HoNUzrlHKKri6aFR0w2kLPp8iqOyTMtZhI9JSa45AcvRG/DY8QhMmz4aX04egeMn1uPc+R24cvWAOlaWnn92xQaHA30KEhDId3BCSpoeJtQO/zIE/rnaOi78OIHtk93D2dqGU4Fox9n+mTaY7aD52FIgoIAcvnPMe7+ivEeCqohif4bQSu4bAUd8lxMWmXvYOW5QlHgAljcAFJnrI6OCPHx4X4M+im2UXE/2z7jO9oLXnL8R7t3j8KAGDPK3gmcY49Jdcw7l+fCx8eYTkGcXAeCEiR/r9TXrVrsBoF0C+zjEZ3Ki+p2khwFN1/8J+wj+6CUoAJDDgBIGWAEDRSgiQMLABYEPBjbIEKCUwDE7cPBXJY3LeCyTdZ+UqTB16jgDISEnULfuXnfe3E8Y4k9ZBNhYwRHFejBQyj8wWFhekkcgNWyYAZnMi56T/O8BU+XjDUjIxvz8qXe7GN/UuyeuL6895mGNS/E6Mb7TcW7b07DKDp6LEuMwTanfOnU2onbtXWq/ga28//hMsUwlk6lDAxmdy0Axr549lqBHd9qkzVyQAgUJAQkoBw30zKEZFvZszwv4408FwZ+osOX69et69MAgAAz8EgSAwSVgCwHgwIEDXVtmEWNiYXr8yyPk376t5+27/s059B+wAEOHmWEqBU4VpqH9v3LcHxa2WHV6OUH9A3wwdpVqhFdiFGGYBXqNGL5cvRA8sM7Mw+cBjQREQwZ7A73CJF54kn5JRODHczfQzrcXYJ/es1G58ga8+CKHC+VLxjNvoC+vP/s28xIvQJ2nDY49TbEsUi6n42Wh8eMXIT19vxewK2s5AsCajfDZkp0Y2qeXC+K9gnWb9+PFGvULAEC7qtRsgFnhe9Dtrbe8AOCEQQNRPaQ53hq3olAAuGzRV17pBfW01ASz56/E6k178WqrJnhl0EIs3XgYbV5/D52GTMGKhXPxXPWmWLZuG55/qQ7+7aX6WLnpoOrMhrjit0FExCZUqes8xGtJASCNjJyfiF5/BH9sn51+TFP8YU9jDH+kc34/gXz0lHKaA5AiOBFQaLzWfKcfVPFEmJeQkICZM2dqALhgwQJtPKPRjFDWDLf00A0DCbNoWKFBVoCgEWHaPS8JKDSGGE+eVqOyVdYwZSVr2iyzlJdlY7nE0CwLQSC9/ih7uZ31RBuJMvLykZKVi3sPzPCpvJ9ZdzK0HiE2/7NeabQyhi3+N+s0cD14cAfZmee1l1wmYd/1A8hM83jDEYJx6MzbN88iP49z6Z1BVsZJRKw9imHDT+DggQPIz7V74Yn3nzOY8iXGyc1R6bgApB7KM9MMI0pPPA9kNMN5cl4/PbcfwaALCjINhiEk5H/G0SBQp23KxrTp2RgVeRATJuxFr14nsHIlhzU1nocEi6nJUVq5OSdwK/+UBop6eFQN7gIP78pKhIDJ6jziNSRzBnZlrdhj6zB9BgHgcA0Df764Fzfi7MAuEIoJQsCnKDcMdEnDv8wsPCL8syxs0/kRCNtGaSf5n0b4e6qd5Fym1H3XhxCBaKf5m45torxf2CazHRYPLm7zOMMFIWBQTuK9yfcr+yEC//julfcv759A3Lu/R7Ffx+eQfZWnC95NO8Qy8BqyT8UySbsAmCFC2T6wHyUfs7Hfyj5eWZSbbY4TzBPRI9DtAfj4PtasXYV33n3HMawAQEI+Aj8DAI3ibyRo8Hf9apz+P2bMJrRs+S1atJgPGvvtUEFgFgEB4ZbdG1COU4QP/C/gwF8xzvASwB/KDo1MGb1hX1GSMvNcCESYhjVNf0UAI/UgQNSse4NBhmN4qVN7OiIryCJsGqrSGjx4XQEgw31a6lyYHr33/PHgY5oEgF77VBlZZoFUXLceD5hc9SZ1UxyxTqXcci0ppslzFMBojSOSc3Q6zniOZXXJHt6at5OkXikOu0kPVA6/2rvXAq970a7GjeeosMfw3ruzHY/bpe8BJV/nTOBYv/5JnX/3bit1eVg2iuBPICDvT4nD+8t6zz1LCgLAir8EAWBwCdjiDwCkEY5z9CVlZOHnuCRcVErMzNY/Stmh/3AshwnwgKrSitBvxKAFGDaQHS8Dk7zDFA7rCMrskE+87CjrEJq+RCBIiMfwRc0DSIkXID0H3V6ALmBn1aiRy1CnzlH1gjmst63eggYiespmvBg92wb8VRwvwFGuvAVACvxzl8u1vyzFa3Lt2g4vWBcIOQ8BGoqXe07Ems0HMHTEOCzbcBCr1kToIR+tAPBfX6yFf6lk0/NV8dW6g3i5VQv8uXJdDQA/X34QW7+OdmvX2oWoXLepIwBcumAO/vxiba80n6ve0B0mqPLVC7UaYf2u/WjRdRa+HNXFtb8hFm86iqq1G6h7whP2vQkr8W7b1/T6m+p5Htje2yPQKp8AsMObPgFgXEoqElPTkZVLbyd+pev8o5ttOX+UizcfgR5/tD94eB95t24iIztHG2nkuF1mWB8DAQlMnPIIqvji9crMzMCUKVOQkZHhBoAUjWmmvs1QSwZeCex7AEJBGl8oAwYJeI0nB8XjDMfwArt4jZkWjUy8X2jcEW9C3iNSJnMfWeVcfqskjvxnegb6mfxZFpaLRiVCTasxiefLY7zPirq/rOVjubNz8xGvnoFcDfk4z1+e9v5jmsyTabIuKANTeb4CU02dsYy3buUjK/Oiy5vuGFISjmj4R4CWT8imRC+4y5dikZQQq+FgcmIUNqnn/vPPT+DM6aPIy/WAPzf8K9Hwlhx+VDwNvWWG5DQwTw8ZSmCppIcbVccJ7ljWmy4gyLAEmGbYUgMXvT0UT+Fm/gmkJB3CuW+PICE+1gBOF1hkGmkpMYiK3Ivt2/YhIc4ASA0BAzh0Z0CkypuSEu2CZM7QrixFADhjxlh8PmkoYmMjEJ8QSM8/u+gJGBwO9KlLvaPTMzN122Nd2G7TqM72mO0ZP2Rg+0bYl56dreMlp2cgRSk5I1Pv428x0w761yb7K7bVNPKzLWSbTIAj/6UdZTnZdjvFD+qPLPOu58dhfMdy4b0jnmL8mKewvmlQ3jJDopvh0NlvevrPnKevxWvJ/hXbCpZP+qpyzdm/JAA0czbTm7h015znTrDn5AF4/+E9Pe/fRx+NV/2vz/Q9uH59BN7VHoCqj6zDqP6uaw5AAYAEfPTuIwgUcZ9Vr726Ay1afItWLdeAwMAOEwhWrLCMMnDBO5wJa8CDFTb4I4IHK2zwV4QwzNO6zw4oi5Lky7TavfYJ+vReoM/FmmZxZQdKXGc+GkbpOvJ4DDqBJJGAJnrmOYENvxS21p2OXdr7z2E/xbohGCIIYv5OYcpSLAfvHa471YVV9mtIrznuZz1LnfqCX1ZJeF4P3udOx33Vjz0sxWtrvx9FzEeG/hw8eDX6N+qLPr0Wo3cv2ksLPktW1amzRYPCVq3CHY87iWVknlx3Kk/duvOU9qNfX9ozTbl4vpwXkNvy3PfvRyeOLToO03O8xyq4frqwwBH+UYUtN27cwD/8wz8EAWA5LEEAGFwCtjgBQM6bk56Ti8uJKbigOklxqena24+duV9VB4udLIpgcM7snaoB9ECf4sgXiKPHn9N+f2XAHYfxXOYzD6sI3QjX6Anoa5hQf9IxgM6kVZgXIAHeuA85vrQBhRLOE9cT1gr6GE+OW70WA+lt56TieEs6xS+pmO/GjcsCNu+fVb7mAKRqteqIz6cvwuBBg1GplpnHTQBg5VqhmLM10gL2IrF6wx5sUevbvo7B1t3RWLl0AarUDkXl2k3w7tBZWLVxL1a7FL7+a6xYuxOtX27pzq/Hx4tVOirurqM6DNPdsjsKfd5+0x0mqMCKw7/2m7gK/Tq1QZU6TfBcvdewacsa/Gu99li9arn23HyuSggitu/G87VaYuPWHXiuhopXqwHmrtuP+nXr4sWajbF00wFUrep76NbCAGC16tXdBkXxLOAwY2lZWbirfnT/qn4o+/qxTeMLf7jn5ua5fryzPX+Ih48e6uFCjbdCCtLVOsEQf7xb4Z+IX/jyP9MIGgPLTrm5OZg+fbq65smYP3++26hC0Whshq408y+ady9hlhkWlMM08VoI1PN4BZo5XAxw430hRl0zvBv38zgNTQ8eiDehyAMZmYcAQqvMEJpGsk/KJGUw5WEaphw0DhL68f7h/chycOF5MhyN4Yxj6sUYnaSO5LxZFoaloUmgphk14D4euc6HQ9UK3JP7/f59Az5ZX1I+psGhq/if5WYd5+UlIj3NwC0r+DNedqdx/NghhIXFYvmySKSmxGiIRq+//Nzj+r/21svmUJv0+jteqrntOJcgAZ1PaS8+SuWp8tN5ZpjhPt3KNJ6D2gNQScNNLWsYE47nm5tN774YcNhPxjEw8SzSU09iVXgMPp14At9+E2XOMfOkAZD6HFUapTzfcpMVAgZ4ONDY2HWYMmUkPpkYpucALAjpAi3OCRj0BHxaSkwxc/6xDRRDOf+zPaYRne0X391s4/ib6o7aTsnI1O/kzJwcvY/vWbZ99O7PyM5GpnoH31PtnbSNZSMzjDLbZ4GABDhsQ7ku5WU76Rw/qD+uzL1j+ikGAPLdzvuH9w3f63y3BgGgf+LzzueQdch2o+I8c6ZPxr4eP9Li9Wb7xfZCPhTgwmvO/hhHFpE2g/03Txr2dAvXL08eGZjnmv+P4rCgnBuQxwUAcn3DhvV6CFCuM0+OhvLoF9UnVeEJ/9JTDQD0R9+fuwQa+O0QQUQQ4Av62WVAR0HgUJhKEociuGGe1n1WMOSPJN7r7eZoyFKvXqxK1wClkkigktMxuwygcT5GCWyyA43iKswBAhJs2b3/7GL9EAxRXHcKU7byr+6sQ89SAgBF4g1IGahYEILJdeKxoq6Z15CitvvNLqd0CAWZh9Tjgv8Vipg/hWLtP7RR+ws+Q04aHLbKcX/h8pyjvUxWybNdu9YOdf9Hqvpcq+tUrj09AuU+HabCOt1jFVk/XSgI/kSFLXFxcfg//+f/BAFgOSxBABhcArYQAA4aNMi1ZZasvDzV2eLwXJ65hexiB3Dt2kjV8K3ACD885Jw0Ysgi1XgWhEnDXZ5/gRKBG0HaUJW/E+xzEgGUU1pWiWeeAXp0H/cM7ymid2NIyDalExjQ/ysdxsBCA/YY3lonLCfT9d72zH8o++2wLFCS/PxV2Q5P+pWGc+WhwgBgneb9sH7T1/j36p5hHL8IP4Bpw3vq9coa7hk999IbWLfjEKrVbuS1X+LVa/kO2r3b063X3+uF8A17vTwACRV1vJe7IWLr16hc3ZWW63hQ5aTaTbBw7ddYv+0Q1qzfjhdr0gMzFG+NmI1NO49g4/aDaP3yyypcKNr1/hgbdqh9SgN7d3elEapB8L9Xcx7+kyoKAFqHFUvLzMKtO7fx6LHvOfnYThNuEIIQ/vEHO+EH23AaY/ixBz0MJM24pBTk5OW7f+CbeAVBIEWvKpOWc95B+a/c3GzMmjVTXfNkzJ49WxvOaEwR0agmniImjsAxq8z15tCf4iX48CGBmccjkAYlq2ioESOTCW+GGhUZ41NBGdDnLYI3gX0eyTaB3T0Nlg08vu8+Ry4sG4ef5b3KtI2HHv8bAGmAnbeYF/8zXTnO+DQ6cZ3nxfvd1Jl3PfE/739jkCRYfIhz55KwZ88VXLp0DWmpZ8H59QT8EbJlZZzQQ2X+9MMRbN92AidPmCFBDYAzEujnCJ1KKPHSK67cw4ZSBH4W0Cf7tOS4a5vnmema/49zHtJzkMeYZvyNY7j0M+cE5FCkLmio6iAlKRrxcUfVvljk5BgQ6HQuFUqEgKmBhoBHEBm1WgPAL74Y9pQAIEUI6PIETPHAqaACK8K/7Jwc3b5JW8e/bFvZTuW53qF3VRuVr7Yzc3K1N79cI+4zbZRHBC3Zqg3le5uwUOBhWYnvELaZLDON+lYIyHIbL6/gfIBBWWXuSycPQP7ne5jvc+e4vxdZn1On48WRgWzs2/DZYx/IPHNOYZ+GpC0y/U1+YEXQxz4Zr7e0dVznPnPcjGLBOCWpp8eEgI9Vv++RAX9PVL9NjlkB4MaNG/Duu++4j4n4O0UAoHXoT4rDgdIjULbjrpvhQL85cwE08BcECMUXgYPAAn9EOFEYfClM9nhMywqG/BHjjRq5EbVrjUft2pvRtOlirzSLK8Inf7wgBc44HaNYlwROHMrTCWoUVxw+1APaCvf+s8rUkfEQMzDJOVyZyM/7xw4A5To6Se5J6zWRureCMX/yZVpO+61imta8uE1J/XFf//YfYcvfNMLQZmE6zUCJ+cq5Onk4WsUy015LCP5+HzMXIOPyvwBVqS+m7XSPVUT17x+OCz+XzAMwPj5eA8CXX37ZtSe4BGoJAsDgErDFCQDaYZ+Tvvv2qmrwVuhhIEcMYcfAGQAVppEEZRa4JRoetrDAvpKK4IigjGCtOPMCOskpfbsI8jhHIfOzevd5tBIh9SL0MKASxgoKi/IC5PCncpz7BQ4G3AvQAdQWpbIcmpT1+OMPW92ALtAqDADWbtYPa9fvxHM1m2pvMLcsYE/0lyqvawBYtVaDAsderN0Y7w6ZjdWb9mHdlgMW7UfbVwgAG2HgmEkY8eEXWsM/nYe1m/dixFjPvj7du4HeaQXSDqoCyDfo8yUnAPjRhIl4o8ObqF6jhjYMpqRn6qEO6b1nftzaf0ib4ZhoWKSRUWAd4QiNCtaw/FF88/ZtbXQUuJiYmoZ81/A9/MHOuHb4JzJDKwY9AkorAsDZs2fpoUA5F6AV0AkEpEGW9U0wa6Cr93WXay7wjus0vghQowyQM0BNjhMSMjyhGb/mljBWmXBGDGsMwqZ8YiSmZyHLyHRkTkmWl4Yh3ns0DjJ9xuX5MI6AQimvBxwaMV+rDNg0cPOWum/Ts3MMBFf3oPZo1WW9r9Z/0eG4XRBQs9zmGWF5vvsuEYcPX8GSJecwadL3OH8+GRwGNCfrtIaABGcc/jIxKRLp6QLkTiAvR+bR88gAQAfYVFJl0gvReRhQv8TyWbwEjaegGZbUAwENyLNKwCDXCfr0UJ/qP9O6mWeGFtVDg+aeRnrqcWzbehSTJx/Fpo37cfnSkWfDC1CJ5UxNjUZ8AiGZE8Arna5cPYB9+5dh2vQxqn5GPEUASB1HXOJl3EhMNoApCAIDqiRVvxyGmO24deE2wR/BYG7+TdxWbdAt1UYS9mWpdyrn8TXv4hTtCUhPPw4NagWBfDdnqPjmuHwUUnbiu4JtLNtqLlYIyHb45k2+94MQMChRQQBoPMLM/HC/TwAoz6Pqe/3qsY38olQwbMnEOhMYb/pennlCK46kL3VHD/1pfmsYcCkgkPcC7wv2tzjyg+e3iHyE5ZRuQbFunep3/Phxqu/2uV73BQApwr3U5HSttBTKGwSKxAPw4P6T2qhvFY3+9n3+iPGKgg1WETwIWCiOGMcKWugNaIdCRUmATJcuizX44LxogwbyY/WC+fkrf0ASZS+/XeJ1VlZzr1lBGz3SWF/WfYVp2FDOTWc82DRMcghTFmK6/tw/rDdeP4JAlo3n4hTOKqYp18YKs0QlvQ+dZE2f66w3ps/ng/vsz0wgpetT1SvzL+x+owYOWIH33p2ly0uFDVqj44g3IEEw9zEs7096ljrdaxVJ/fovcQR/osKWhIQE/O///b+DALAcliAADC4BWwgAw8LCXFtmkY6sL3G4MCfPvYokJ4BXWjnl4yQD5lg/xguQw3XawxDYUQIAR42kF6CpU2/gx21vIChegARjXBfAaYdmZSX73H7+yimtkmrmjDlegC7QKhwA9sXq9XuwcMVmLy1YMFtDPWvYogHgLKze8HWBtD4ZwXnlGiHsgy8xcvxkl6Zg1EdTLNuT8X4PDjtqSzeoZ1Y+AWD7DhoA0kBooIZvIwONBPzaVrz3+IObhgRfnnr8Qc05ADmcqEDApLR03L5jQBOBigz96SRj3PEGi0EVTwIAs7OztCcgDSQ0toohRRbuY33T0EaDmxigKF4nGlkMOKPxtnBDFO8hXjfeT8YgY+brY1x7OKZlht8kLDSeeRxSU6CegEoaimnsEXjJstOQLEYsHufCsNxv7iFjNJLh8OQ/xfMX6GfO76G7HJm5+UjPzcMj3nu/ma/RGY55Mqz3PemZM5Dnwrx5ztnZ+Vi+/CI+/PA7fP99CtLTb6r6+AV3bmchOek40pIikRp/RD2L0UhMitJQzMC0gqLHnfawcwBNpZJKk2k75Vl6uaCgSOAgz4MeftrLz/wnFNRDhLo9I08jNeUEEuJisXbNfvTvH4uuXWPw4QcHcf7cEVW3rAvK4ZwqkDQETItRP2o5N58zyCuJbsQdxsVLe3H48ErMnPUBvnzqAJCKxuVrZ3AtPk6383ZoFVTZKCk1TX8AwbbQurBtIjxj28ah6dgW8R2rpdopvovvPbiHXBVXhgHlxzn0+Lun2jSGYzv2mwrLD4D4AQRHAuCx4hrTixLbT3kvcOG5cJ3/+Y5h/8J8/FN2eQb1rKogAPzrX82QkAYAsr/y++oj8lmlJ9ojJQ5HaYaoNHPTcchJJ1BVEvE5NP05069hf60sn/OykhUAmuFBb+nfHrwfBASy/8f7gX06DtNujpsPCUpzTlYAuGnTxkIBYEEZIOgBgx4AuHzZDhhg4IETdlAm+4sSwQfDEzz4A1QY1ml/UTLAxgOKCIKsZfZHApoYt1GjKWjZ8hN1DgXzKo78PR97+e0SKOYENUoiSY/y1/vPKgMMDQRkvdEz0SlcaTVs6Fqs/P9aYOqf2zrWS2kkENDpvuS+ogCZv+I99NabU9Gw4T60a/e5+r8VvXt9pY8xH6fnxqriPG9FSe51eSb9uT8ZXuYB5HCgPB+uc35Alr/v+7ThmnkBOcek0/1WceTb+48qbElMTMTf//3fBwFgOSxBABhcArYUHwA+Ug2dB/5Zh6csiUbavN187SuuCMWcIF5p5JSPk4YPW6briFDO6t1nF9MUAGgNx7Jb69juFUggxrAEi3YAqD0By9DzTqsEsNcxnRJq+LAFSEra44Zz5aHCAGCVuq3x8uudCuq1NwuEfe6ltpi+cBVeqsXhIr2PUbWbtUcrh7SatjBDgFqHDXWULb2gnm15AOB5Jc8QoG906IDatWvrNtjphy1/QPMYDXY0zMkPcYIO5/BWPdHDiJq5AFPcRsw0zlukf5wTKj4oFAJ6gJRT+kEVJQGAOTlZmDt3jr6ONLLSeMLrKRCQBhSKhhOCQLkfDPwi9CLcKt7cjDS8EBDTaGOAHWGds7HOGGmeaEOUQD0adFhOA9XMvHq898x8fjRWeYzgNAQxD8b55RemZYYJ4zbDEv7RcGR0U4NsGss9AJBDkz9G/u07SMzIxl19f5t7n3GZjqk3j1GJYn1wH9NhOPNcGANlXt4tpKVlq3VTv8wvJzsT6WnnkHbjIDISjyIpJRrJKTGFgjgDAJ0hU+lFCEj4GCgQaJcVDLq8AV2egBweND/vFH44H4Xhw09i5sxYJMTH4uqVo1i18hDCVx5X69Em7DPiCUilp6vzUNf6hgPMK67ila5fP4QrV/YjOmYtZlUYAGh07foxXIu/HPQCDICSU9N0+8W2RBa2M2wrs9Q71oBBzqlXsH01Mm3WY9XO0bs5PTtbp0sYmOoa9ptt6G9//dU9hHcCIWFunn5fSxvtnHbxxHaT7wW2lzwfgX9cFwjId4fJ0zmNoP4IcgKAZohv3qu/TwCo+jwW6FdQhPxl4/UonoCsZ/ax2BeqSM8crz3bNX7MxT6b/qBBieXk7wb2B9leCAjkwraEfT4eY1/v0SNzTiU5LzsAfOedtwuEoQrCP2cR/l2/GocpkwvOeUcvMYEHlBUOFiVCAg2Jhm0AgYNIoJdANoYtKXRhelZYZ/I03koGYHj2Wc/DKmtaBFv8L/tKIubn7/kUlZcAMSvM6NRpJmrV2o1X2nzutb8oMS9Jj+CupPCO8XhdWVes+6LmECyJxnachuj/3BjRfwrFiGG+h/Ysrpg260Hqwn6c92Jpr79VtWqtcXmV7kVIyEkl/+bQtHqyOh33R7wPrds8L6Znzt0DGJ3KLWI5eI15rQcNXK3va0ljcBjvKc+1GaL2O913FUGjxyxzBH+iwpakpKQgACynJQgAg0vAluIAQHbyxo9TDYcF9OjhOkvhDTjcYf7AYWUwByChmR3glVZWKFeUBMgJ3OO6PYzZZ7wEKfEKpOzQ0KRn/gvwk3WWyx6nLOfes3t72ucftEu8E8tGy3H48GovOFceKgwAFlcEdU77gwrKri693kffvuvQtm0kfvgxRnvifT7pC7zX8T3Uq1fP8Uctxa+C+SOaMI5GOUIOXxDHWU9wX/1Yp9eBGBtpHM7MyTEeVioMAYrkYRfnb6OhsDjgKSiP4uNvYOrUKaouszFnzmz9rjVAzgyfxfqVL6kpGk94jWlwE0MLr48Hfjnn41sEZxziU4bedDYw0RB1794dHYaGPf6ncdiT/31tAKJRR4Acy0tjIA3gAvcE6PE/gSHTYP4GKBrjEdPnNsVzp6RsHLY2/+ZNd1zWFcPxOPM352LmCDR5mOFAmeZf//of6lx+UzLwUQzbDKPLrer03r3byM74CZkJR5CZFouEpCjX8J9OsIwynnNOYKlsJd6A5QUCvWUgJ+f9O4FLF49g4cKj2L0rChnpp3D75jeq7k6r/ydwK/+sDk8IyHkTnxUQKBAwzgb0iqcjuHhpHy4pxccfRXTMGsye/WGFAoCmnNGIS/xBtfVJXgArqJIrNT1dt3tsU2Rh+0dDd0aWebdm5ea52tOiDd2mDX6ihwEl4CPsYxp8T2fl5Or3c0KqeO6n6OFDczk8Z7He/UVL2mm2mRTbWZ6jGQ70jzC/W1CF648IAB9r0OcbAPLYXe0dWBbegNLX4vMn/SWncOUt2obYNrCPyt8Cpp0wx6QPyT4b7wFzf/CDAfPxldwnPDfTN/TMUS5p+CMrANy8eVOpAWD8jUQNASd8bMAH4Q4BgRj2BRyICNdk2EUrYHCSpCESgGgHg04wpihp+KTiOh0rSgYKytx2Ji3uI+goKYwUMb61/nzJn/KzXoaoerbCjEaNVmuY1KDBdq/9RYlpiaTOSyoCVYI/1ldo6DyE1D+JV16Z4Ri2JKJn4tiGfTGgeZhjvZREPGe5tlL3/O8Uzr6vpOrdayHatNmAd9+ZjhYttqBH969Uns7Pil1WaM37ySmMLzmFZ3oC8Cju47nyOXAqu4jHKV5rev8R/HFOQHr/mefI87wMV+Gc7r2nrbEfzHEEf6LCluTkZPzt3/6t/ig9uAR2CQLA4BKw5V/+5V/8AoDs3M+csUM1aM7Qp6SywyVqpAVklUZOEK80Kgx62cWwPDdCOat3n1M4AYDWcCa+GX5zVNsR6gUzHw3qb0Pz5nP0Mco+v6CJY9b53xmoFV/WPCiWUfKxqyzzpT799CtHQBdolSUADCoof0UPwM6dNqNZs7PYufOAnt9n5swZ6NSpow0Amh/WhHz0WCL04w9w/oimUY5ttj8GRqv4Y52GBc8cRKmIT0nDTfWjXcIYCHhL51cQAuZpQ2EQAhZfeXk52gNQAKA2+t4zw6/xet69e1sbWsXw6oGAZhhOQi8T1j70pf/itWVezIPpWAEg3//cZ9I3QI7rBtoZ8EcIx3KIkYoLy8jwvEdZTrk/PJLhRQn6zNCiTEvyEpDn0UPcV2XkMORSDv4naGReplzmuPlv5izkcTHKP3jwC2Jjk3D6dLIqr/FapOHJQMRHeMhzuJWP3OxLyM04jrS0YxoAcihMQi1nEQDKkJeBH/YyO5vDcT4lEOg1p+Bx5LA8GgqeQl7OGXX8jPrvGibUNYdieloMMjKeDRCYnh6DxMRIxMUdNioA+HxIhY2PP4LLV/bjm2+2aQ9Awrao6IoIAC1KOI34pCuIt3h/B1U8JaSkIj0jQ7cl0s5w4Tr3paljDMd3Kof09Mzb5+872mVIV20g4d+NpBT3O1q/p13iOoHgbdWWFUyjdGJ7TLjJtprtO9tV/mdbK/0OE7Z4/Y6gfg8qCAB5b/D+57uX98fvDRKz/8KhPh88MsN/+pIBhKrf9IvvYfj9Ffto7F+xTk3f5mnUqXm+2Xdjf8nAP8/vAfYBTRvhHYfnzj4cj3MECzkPKwjkvcN+GI8zXc/5MU/f7cq4cR/iiy8m6XUCwLfffqtAGMoJ9jkpIy1Ta9jQcG3oJxwg4KNBnzBGgIFIACCP2SGDXQIGCpOAGAN//ItDCZhwOlZcMW8CDZbDCQoVR/4CJJa9MNjI+mO57DCjd58leKXNInTrvqDAMV8yUNLAtdJ4/1lFSEcIXL/+JoSEnEDNGpNUPmXnDSiQzqluiiPeU0zHfm9x26n+ncKWRO/3WYy6dQ+gUSPaU/3z/LOL9SDPnb9psOz2fTwnkTzjFNNnuk71YJWkQQhI+GeekS16u3nzeeo8o9C+/TR32Io2JOiET6Y7gj9RYUtKSgr+7u/+LugBWA5LEAAGl4At/gLArVtPqIbMG/aMoPeeA8ArjsoK9jnJCeKVRkMcvBV9SbzkDKRbqbYNHLOHYxgrADTefMvRovkC1FMdiIH//Cqi/9QYE/75ZdWhOI46dT0Q1g4VJU/ZLgsvQPv8f0zflyck9zulUVKx7uLidheAc+Wh8gSAlWo2KnTblyo57CuuXqjZGK3f6IzGzVs7HtdS5Xn5jU7u/CrVaqK3Q1u84g5TqWZDtGjXCa1efVOtW+Iq1Wr6Ol6q49lu3b6Lit9Zp9GwqRnq9IXazfS++o1buMO9UKMhWjLNdu+ode86qVyvDRqEtnRvV2/8mk7vpdqecC/Vb63PrVb9pu59opfbdyqwr2aT9qgV4glbp3l7Hb9mSBP3vkq1m+ty1mvoCcdytnq9M5q2bOsJp+qs6asd0eq1t3Udc1/lOk1Uep10OTnMaxXbOVEEgBz6MyHhNFJTz+sfrQIAQ0JC3D9k2SYTpphhd/L0f87JVlL449ET5OTnQ4YC5f+0rCyVnycMDTn8EW+FfyJ6UHkMgUH5KwGA8p/wzQAw49FHMEbJ/FGEXVzEwMy6NwDQADmnPAoXh/EkyDOQjf8FADI9loXGGYr50TjD+02gH/+LQVjgpBhzaDSmsce3B4AYdwoaeLwhoZn7Lzv/pp77ikb0u9ogzTAGXpuyczjTu9royP+sF5aHnn+0NWVk3MKXX36LJUu+V89apjo3y5CnKr972dm4lZGGnKwfNeRKSo7WMsDNAsIKyDJkph42M9Aw8Lj2OnyaHoGUnjcw0zM8KLcJ/gwoNOucOzAj7Zhq02LcHoEi53N7uqInoIaAGpI5wD5HHcH1G4c0ALxy9YDepjQAnDOu4gJAXfYYxCV+r9r7eDdMCso/cb6/HNX+sr0TYzYXtoU0ZNMr0BqekI4QL1+1T8bA7dz2FZQJk6fiGfBHCGhAoDXtpLQM3LF44ZSl+B4w83Y90m2qfHzBbba3fCeYsP6cT1C/H5lhuK0AkPcF+ye8T3hvsE9RuvuCH/n86pKk49lXvvecAVp8zu5wRITHD4rwBDT/GY5Dhzqn6Z/YZrCvww+hbt1W/S7ddym/c2dfjNeSfTsZncL6G0BGIGEY3hMmHstnxHrjObBvxr4j+5NsR6wgkH06niOPe9KSdLzLQ1kB4JYtm0sFANNTPXMA9u+3EkOHmKEzBawJKBAQYF03sKwgbBBZQYRZN3Ekvohggf8lL0ogI+Paw4sYr7DjxZHAjeGuspRUxYFWAnScjlECwuwwo7gKCzOwVsTyWbdLqyFD1qJxY4LAU2jUqPRg0S1VN2YIypJfY9ZxYdeDx5mXdZ9cw9JCwLfeXKbrpF69SPU8lQwAivgs8LmQe8aX5JljeJ6D7JN1Ptdy/eVZY9lkv9PzaRXDi+efmf9vi7r2O/R5hobyefWEHazK4HQ/Pg1FRs5zBH+iwpbU1FQNAFu1auXaE1wCtQQBYHAJ2EIAOHjwYNeWWdhps+rq1RTVeBUEPsPDFjjuL45GDitbAEhwREg1bKgzxCuJmBZhG9N2ytOXxFNOIN+woc4ehARdVgjIPFu0mIE6dQ7jvbc+xrx/exVD+kzHYFXfI4Z76ssJxlmhYJnNBTjSnDfLaQWMVjnGK4Xo/bhixUIvKFeecgaAjVC36asIsarZq3p/sy6jEDaovztstXZ9MWT0p14arNTu5dfcYfQcfnWaY92mPahVs67ZrlobqzbsQw2VpjutRm0wYOREDBgyBlXrmOFEW737KZYuW4FKtcz2C3WaIWyUd37UgP6D3GEKqgnWbTuA97r2xWfzt6Hz6zyXguFef38SVkdsxfM1G6OSymftln14p8v7GDN5NUb37YoqtRriq3X7MGzIcHTq/zGWLZrvjlu7+TsI33wQIQ1NGSqFvIw1qyPQo98IdOs7Am1ffRXP1WiCDVv24O3OffDlIlWON17XAG1+xD706RuGbmGfYmX4KjdIe1Gdz7JNBzG4m4F4VZp2w4plK9GhS3+s2rIfNeo0Ro1WXbF2/Ta81aWvSnMr3mzbxuSv0u0+cgbC12xR9e05x0rVGyN84z50aM3rE4o3Bn6B2TNn402V5uL1+9AstCkq122FdZt3483O/TB3zV40bdQIlWs2wHJVls49BuCD6apj1burTnfolDUYM3wMegyZhIVz56CSura1XhuKqV9ORnd13jz3atUbuPMXde39PuJvnEVaKuHEOf2jddasmejY8T03ACQIoqGFP7zNj20zkb4V0pVUHKooPSfHY1RMSUXezZvqmPcPbxoBaACw/vAXEQIaw6Z32kH5lhMApNFDPNiM8Yz1/khfexpFaGDmQsOJCUNQaDzz7OkXLmOYEYBsIKIxUjFfGmKYLg02vOd4fVkGQkDmKYY+KQuNOQxrvuC2GoFKKlM+1gnvz+SsHGTkGtDMsjE/5iWAkGUz3pKsM+OFwIX/Hz7knIr5uHQpBcnJ2bp87jz4/Kj072RkICvxKnKyvtWALT4hEmlpsRbPN//EuJmZgfcG1CCwXOcH9CUOD3oc6akxSEmOwYH90VgVHoWfL0QiL/cUbt08hfzcE25vwNwclrt8PCZLIg0Bk/yHgNeuH8Sly/vUf3r+cRhRA9gio1ZXcAAoUmVOOIX4pMtuoBRU4UpJS8etW7d1O2Nd2Cby3cz5AJ3mWeT7NSElDelZ2bh7755uezxQozBxvtZHer5eevrp+f9UOgSBxiswRcNFegqadtMpjdLJfIjimd+V7waeL0UgwP5IYcb6oH6PcgExde15X7AfIO9eitCY/RL/7nFn/fW3X/XwuT9cvIo7qn9h0nqCG4nJ+PlanOobqGfIcs/Jce9t81GR57/pVzxxhZFt63+J733ceOOe+eECvrtwSUM9Qj4vPbyLB4+NdyDXzX61T/1/5PIGlLJY07Weg10Snv2gyzcScPzs9/pDAj1X92+Wc3SF95yD9/lY8/VI9vkW+3vmt4fx+ON/PvMEvOwXsl3gfzkm1930Aa15mfuFbRk/ZJQ+7aNHj736a7yH2L4wHYbxTstTLjsAfOutN72Oi5yAn12pyeka/tEDkEZ7GvZp5CcgIBCQfWLUd5JAB2954CCP28MQODAM/4sESNglMEPmIxPIIOUrCxGsEABa5zQriQSmOB2zq6jy62ugztkJaBRHArkoM39fGUI6l1q2/BL16kXjtVfn6vOid6BTuOLIpFGy+SF5DXQ5/LgWDGcFVxS3nfZbxWMsJ8vHsJKf9f7s0nkmevear8/Dev+XRJKH0zHKmgfLJc+PbDOuPIuyLsDf3CMeUGg/V6us8wJSjNej+xy9zx6/IgwJ+uG4Lx2hn1WFLWlpafhf/+t/qXu8pWtPcAnUEgSAwSVgS1EA8ObN26px83/oy9KKXmwjhvgHBQm/hg/jXHjO4K4s5JSvvzLl43CdZhhQ+5CdIiu0GzJ4Ibp2ma3jjhm7EqNHK6k64TEZUlTCarho2aYYz5pPWc0FyLSseYvKDDLaFBY2rwCUK085AUB6uc1cuQvL1uzAqg17sHztDq0X1f63P1qJVQunuaFStfZhGP3xVLfGfDwFi9fuwcB3O6KyOv7Sy52xYPkmpc1YvXEvFi7fiAXLNqJDw+pYs+kAaroAYKWQdli7eT++nDoXX34VgXWbdhuPvHc/w7Ll4W6493ydZhj10RSvPKcs2oJFs2b4AIChqNN+ND4fNViX5/nqjbBhuzoXW7gq9Ttg3owZCN+0SwPA6o3fRs9uPTWsrFL/FaxbsRjP1WqDtevXowrPvXYTTFq8E/VDmqLxW4OwaNFyTFiw0w0Aa7Xsiy/GjUb1kGYmvNpXo1kvvNO6rU6z5qu9MWfSeFSu0wHzZ3yhy16lZgPMWbsf1arW1+H7fL4Kb/WahCHdO6vtUMwM34OQ2g31erMun2FU7+4YOm09XnvFeORVDmmN8GWL9frUNfsxcugwRERsdl8r/p+4eBf6jluKDq1fRZVaDTB9xQ7UrGEAXatOwzBhVD+8PXwm+nd5Xe97sXZLrF8+By+16oqvpo7X+ypVC8H6LdvxlxrN1HXaooFlZXUdp6/eizo16qHbmMXo0KQRqtVrhkoO3n9Ut959kZn+M5ITzyElyQ4A62nQIT+w+d/8IC74Q7ck+k39qObcagL/+D81M8sYFxzCM1+CHgF/VtEQEISA/kvAX35+rr7eNNaw/uwAkOJ7mcYSGl1ogKWxjRKDCb+o9n++HWNI4XWkcccK78SYxzTFq47bAvyYJxf5z7IQyDFuYIb7eqLvxfj0LOTd4hBSPM9f3OfLMublcShPM1cVyyPlZB2yvjyeCCa9Anmour2Xk4Os5IvIyTqth/+MS4jU897lOkIv3zJzApYX3DIgrWgvxUDrpPYATEyIxpLF0fj442M4dy4auTmnsW1bDHbvikVifCx+vnAI58/tRVJSFDIzY2znUnFEUJmkIaAz9HMr7jB+uvC1lhX+Uc8OABRFaW/A+ORkxKd4e68FZZSQnIL0zEzd3onBWha2odmqDUlMSXOMK5L3LIcEpdc936fGSG9rkwqIH4eYoZBpQL+j2j9CAH6oQ/hn0irtRxeFi/nSwM+2l+2svDtYF2KsN2Xw53yC+r2I737eE9Ifkf4J38mUf/d3QfHZ+I+//oZLN+KxcvNupGVmq7R+Ve/9x9gXfRJb90WqvsEjlafxBBQvQdNXYT/A7P+P//irBomEZUzvN0ptq9K6ymZk4vymwhFiMgzjuva50rn/4CEORJ9C5MlvdRoPf3moQSC9/Aj+fvn1ER6pfglh32O1n8OAcsjQX359rPcT0km5RP+h64x5KtnqimWQ/Fnu8z9fwfYDUeq5N16Xer+rvBLOiKMyqL6h5Vz0Oet1008ycY2seVrFfhP79ezf89kXzzxeA7EXUWwbrL9T5PeA6a9xNIaCeTAef8sIROT5WPuXvJeYLtsWjoIhnsaS1ocffoAvv/xCr2/duqWUADBNA8Crl2+ABnsa7wUayH/ZLxLjvlXW4wQB1m3xXhKQR3Gb8QQYcNtfCawoCRhykikv1+nZ5B+88yV/AAolsMTpGMXjLEtYGXhRDdP1ZaAagaKsl7VM2mYeRYKwsgCNrIvC6smXzHVwPmaXgC/7/hG2/QSSVtjHdQP8zD3PMHJfShgDlc09URZinTjv915nnqx/eWZMfcp+73WWV8LIfcn9ct5OMtfXzAsoEFDWzTHPs8ljTvdleahPH2fgZ1dhS3p6Ov7n//yfQQBYDksQAAaXgC2FAUB2yD4YG64aLG/oQw0PW6gaxtIN/0mNsHkAjiIA8uEVOGL4UtUoL1Eyw3HaYZ2IoIphWT6n48WRUzmKI4FmGuhpCFgQptKrj+Ni1617GPXr71Q6jnffmYKj/7962Pr/1lHxVrrDEiha692+TVlBXVkAQKbPfHgO1nycwpaFmN/x42sdwVx5ydcQoIRUlWq2wJqtB/Bmu9dQvWFrfDljMWav3OkFAO0ixCKo6v/Oexq4VQ5ppYeCfKPLQHTvNxKde/QHh4WsU6MW1mx0AUCV1xujvsLi+XP0OgHkss0H0On1ZgUAYAHVboJu45Zi3peTdNyCYULx7qjZ6NPJeP1Vqh6CjdsOqfQsYVR+iyO+xosvNcSqzTs1ADTHGmHkl8uwYdtB1K5dH89VbYaIjTtVXEKtRpgbvhuvvdwclQjQVN4fzt/hAoCheGfwdKyK2IEPJ85E+ObDaN7IDKVZuVZDfD6Lae5Ddddwoaxr/q/e5C2sWbdR5R+Keq/1wxfjRiLk3U80AOSwmsu3RuP5GiZOjdZdMHfKx3h/4kr0fPcds69ZJxV/E15Q639xQUQPAAxFk26fYHCPTug4ZokGgNa8CVunrNiNNqqjM2z6Zryqysn9L9Rsgo279qCpek7H9nzTFbYBlm85jGoNWmHlornuuhw2cxNaNG+GKasPY9mKdRg3aT427diPFx0gID0AM9MvIDvzov7PH60EQu+qc6lbt677xzeNKb5+TJdIKh3CFXoUiIGScwHyS2vH8Bbxxz7LJD/2Rfwy2ONhFVRhcgKANKp6A0DPtaZBjICOxhIacLiIwYRxCje2cb/5Apvp0pBD4y1FAwyvG9/91nStxhiPQYZDQRH00RBHiGgMQp487PmWVk/wQOWXmJ6FXFVO5mnqiMPS3UJi4s/Iyryizotlp7HLGCBv3zIegQzHdIp6Zh49vIdb+Vc00EpKikaiUvHBmswJ6AyWAinmy2FIn7ZHIIcETU6M1B6B8XGRGD/+JCZNOoZvzhzFrJmn1Q/RKISFHcSmTYc0aKuonoCZmbFISo5CnBP4U5J5/36+uFdtFwRqRyNXYc7cZwkAUodxPe44rsVfQnxKiqMX2x9VSaousnOydftnXdgusu0lGOScgE5xfStFv3vv3r/n8gAquv2Udozhuc42T4zx9rCBED+64PtCICD/sz1mu8v3z+3bN3V5nOIG9XsURxG4p/sl0k8ggONCUE5wU9S715cEAF6+Ho8VmwQAGnC1P/okNn59GLFnzmtvvEfqubyt7r+9kSdw8Vq8Dnsw5jQ27TmCqFPf6Y/cHqv78pJKa+fBGGxScU+e+wn3VBmz8/Jx5MQ3OPHtj9h1KBab9x7FlbhEneb1hGQdfsOugzj+zffIzMnFwdjT2HkoGjFnziFC7T/2zXncvHML9x7cw3c/XcJmlSch3Y9XruH+w/vIVXUQeepbbNx9CLuPxGrvxSfqHL6/eEWV9ziOf/sDtuyNROSJb1U577jri/8J/L/98RI2qLhfHzmGfVEnsG1/FHLyb6py3zT1oI4diDmFlPRMXfcnvvsRh46d0eXl+R//9ns8UP383PxbGl4yPgHmnqPHkZ6Vo67Zr7qu7fXPfp0APQPo5AMvp+vJfWZOSM80BQIC2V6Y0RrsceVc2U8Tr0JpT+R+otju8pj5AOGubu/oAWgFgG++2cErbZET8LOKw3/G30jQAHDF8h0gABBgYGDCZrXPAxZo2Jd1KwwQyX4JI2K6jEuwYB3KkGG5T+IIOJEy+BLDMhzLJnkzD1kvrpivgAun48WRnE9RYp6F5Sf15gQ1iquhuq4MoCsLz7zCRPDD8xIoVGrg6LovinNt5D5ifKfjTvKVh1xPHjPzGxYNdylz7xsvOcbltvX+LYl4PoxPL1Xv/d7rLLPAS+Yt+fLaMAz383zdYVUYM5+jgEpTH5TTuYkkvoA/Uzdm3YBE7+GCw57CvIDHT8wpAPucVNiSkZGhAWCLFi1ce4JLoJYgAAwuAVsIAIcMGeLaMosAwI8/4qTHHuBj14jBpQNko0YsxygHIDbKti0a5gDo6F1n4FRB77qKAAAJ/Eao82RaBIBOXnQjRhAA7kZIva/x9ttT0aDBUvTvPRWH/3MDbPmbhl5hBcb52qa8oODI0oE6AkR6GlrLzW2nsGWlMWNmITnZGcyVlwqbA7DfxKVYtGQd1m3eh9avtEO394dh9OyN3gCQsMyiKjXrY9aqvejcoYM7nXeGzsaaTXuxeNVWrN60D4tmfIoqVetoAFijZiMdr2WXT7B2/Ra8VDsUVULaYO3mA2jVqElBAGjLj2BrwOS1mPTxWLzoCCVD8e7I2ejT0TVvHQHg9kNwz9+n8hs8aTVea9UKz1dtpAHgcxZg9ZeqIajeoiMitn6N52s1Racx87Fh+wGs3rwf42ZHoG2L5u50PACQnoYhGiQawPYKNkasQRXXsKZMs8Hbw7B29So3PKvZ9C2s2/Q1avAc6rTAmnUbNOyr+w4BYCeVThOs2BrjBoDVX+6CeVMmoFKNUCxc8zVWrtuFObO/wtqNmzUA1GVSEgD4fI3mWLNymdoXio6jl6DDy97DoE5avB3DB/ZCldqNNABsU9MAwEoaAO5DU/W8junhAoC1GmLp5iOo1pAAcI77HIbM2IQWLVvgLy/VU9uh+txD+03H+MF9XfE8Mh6AF5CR9hOyMn5WP3YfYcqUKeoH7ZsaAIoHk9OP9NKIQwrRc8Bt6KWRMzfPLwMey8If+tYvfj0/+IMQ0B9ZASDnfKRxhAZVwj8DAe0edQbg3b17W9c7jSI0jnChYYz3iRmKzVw/huW1NF6F9/UX1DTSMm0CPBpZZC49SYf/BaJxvwA/xjOg8Ja+P5kGr7/Jy8kgVDb6TaVNb5e0rCz9DPBcCP6ys1ORlHAW2ZknkZ93GtlZZ5GR/j3ychOQmpKAu3fojcI0jGHKKW2rHj1SdZr3g/b6o/efHv7TBreKEoHh0wVa4g349CBgXo5RtqrH1OQoXLwQievXjuHHH6Ixe9YhTJn8NRYtPIWDB6LUdYq2zAl4vJyGTvVfLFdSstNwoEdw+fJ+fP/DLly/wW1v7z/q2QSAR3EjjsOaHsWV69/iRmKc8Vjj+0FJvNf+SCLUS83I0F4obBOtC7fZLqamldxjksN38qObnLx81xCebI8C156Whdj+8z3AdxXfIwQ98k7huvRXTPiKfS5BlVZm2HLCGz4P7D/If/Yt2GfwvIftcQsX4wkAXLh2G44cP4uzP1zE6fMXsGrrHg3Zvv3xov6fmZOn4d7yjbtwLT4Ze1yw7PuLVzUoPKziXolPQsTOg4g8+Q3OqDQYNvr0d0hKTceabXu1RyHTJmyjfrh4DRt2HcKh2NMa7DEsh94lbCOQPPbN9zgQewrLNuzCj5ev4dyFS7pcZ3+4gJPfEeod1cOU7os8gTXb9+GbH35WcQkuD6k2JVsDujkrNuqyUcs27FT5XNZQMisnV3v50eOPaR47+71K/zLW7zqoynkUyWkZurwEmayD3YdjsW1/JLJy8/V5L1izRZeXgHDp+p346coNDfxYFz9euqbPaeHardpjmV6O5hp5xOdZ+vZ8ngv2RX3JXGf2C81HWrfdHwqauaw55CeHQpXfGCY8QSDL8PCh+bCLebIMT56YfirvJ7mnzIcGtzB69GhMmvS5jrdt27YSA0AO+xl3PQGJ6r6Z/9XXGgSIsd4KFUSECAR4si3Gfaus4X3JQBDmYbyPnNKxSsCHiPsIHjzHPXCF5dNAw3Uu/ojxCC2saZZELIc/50MJbHE6Rmn4pVQW0GSIyovwJ5Def1YRJkmd0quSIMgpnD9iWqwnwjeneqLkfuU1Z73yXLld3Otprolnm+vMV9K1hi1KLIOAMJafabBOeH/Ic1AcsS7k/vbebw9nzlv2c515Mi5lztHcp1IW7jPXyJqWOQcT3vkcRXKtPefrGR6Ux6xhy8Kj1V/NmTPTEfY5qbAlMzNTA8DmzZu79gSXQC1BABhcArb4AoALF+xVjZXH8ywQckMqP0WYRrhFKOV03El2oFdcEXY5pVuY6ClHYEYvRf6nzLmyPlfq4/Y4zGfsmFWqzsMxesQKHPvPjXDsT6EYMabgNbBDRAP8PNt2YFcaL0DGN+U3aQVqyE+rrl/b4QjlylPOQ4CGqh9Q+7AifK0ewrFy/TaYt3IbKtduhLfHyxCgoZi6Zo8e1tOuNZv2YY36v2DubFShp1zEEQzu3QVV6jRBjRZhWLvlICpXrYN1m/YiYutBjB3YF5VrNsQXi7aoYwewVsX/7KNxqiyhXgCw5TtTscqWlzs/ldb6TTvwXHW7t1ko6rw7DhOGDnANAdoY67d/7T5Oj8C5K7bq4U4pprVc5VejyRto5fKSozaocj7/Ugje6zEQz1Wrr4e9nL5yL2rWbWLCeAHARmjXYwSqiodfnWbYuGEt6rbtinoNXcCwWl2s37ZHnXdjNH57KFat2wx6IvJYg5fDsEjVN8uzfO1urFy3E73frI85q/ahTg0TplnHT/Bhv+5o0LoTGjdsoctUrWF7LJ0/Vx13wVIlAwBD0fytSVi8ertOc0XEHixfsx1tWzdTYZpg6YYD6NShg/HYrN0YHUfOQ+/3XjZp1G2BTasXoXrrbpg7aZTeV6l6Pazfugt/qdkcERs2aJjKIUCnhu9Bvdp10XPgGDdgrdltEj4e3E+nLWWiOvXojfTUHzUEPPdtjAZoX3zxhQaAnAPQ/6EdiyMDVpLS0j3Dkql1eiP4a6zhD2/+yOcPeysAFKMBDYVO8YIyEgB482aeBoC8zjRu0MjBevUFYlnvhHm8T6xfSzOeqfub+itpevnR4MI0GY4wT4xzXOS/daERl4ZdGm4IEymmZdLjvJMG/tFQY4xGgTTwmrTvqrzv3+fQdxyePA9paVeQmXEWN/PPIC/ntBaBE+eZS4k/iqRrkbiVe1mVN03F49yUMjyq8Zgx6Yp+wWN1z+dlxiEr45QGf5z/j/Pa5ToArsJ1Us/LZyDg0/MEfNpegFruuRM5P2A0vt59BB98cAIHD0TqeQA5ZGhmRizSUiP1/5wciudQsSCgfThQev4Rkl28uA9Xrh6wwDNvHTm6CnPnjX/GACBlYOb1G0dw9dpxXI37GTeSkjwg0PWu+N1LnWsywZxqT9l2WttKaWvz82+a+f6c4hdDUrepGVm4pdpstvu/udqmiioZmo/vFr5T+F4g/ONHI1w3gNB46kg7G9TvUQQ39M4yfRF5PijeF6aPUrJ5ANm/0ADwRgLmr9qMHQejcfjYGRyMOaWhFsEfPdh2Hz6mAR292wi2COnCN3+tPQAJx74+clzDscPHz2hQduv2XdVn+g3Hzp5HxM4DOn2CsZ+uXNd9qYvX4rB2+37sPXpCQzZ65bEcjwmf7t3HfpXP10eP4eFjetXlY8u+o4hVaXEfQSIBIL3utqo8j574Bqu27MH5i1fw21+fID07W3sIEkwe/+YHLN+4W4O+23fvYeehGMScPo/riSmIOvktvlFlJ7Sj6I3IETtOfPuDPu+fLl/XwJAein9V9cwhhQktr8YlaejH87qrnkd+WMBz0+XYulfny2tzQ+VBiGkHgALuPPBP5lUueH2KlvEIZHz2RSXN/Hwzhzn3e/q40h/zjFLBvivbGPZH2ffjtZH7i+3MmDFj8OmnE3W4zZs3oX379pZ0POVwgn5WEQDS+y8tJR0fjF0NGu7tQEFEEEBjvgAZkdW4z20BN9YwVhGoCBRgmszPmoaTJI5IIIccJ6iwHncS05AyWNOmmB5hhb/wzpcY35/zoazld5LUI6GdE9wojiSdQHv/2cVzZL0SAg4tBQRkfZh7ZaMGaaxnbou4zf1y70od8pjT9fYlhmUc2WZ+koc1nD9iHLmn+FzJPSz3YHEk8JCScyxM8nwwHrelvvifaXDdul9kfUZEUgdcdzpPkQnjAn+jvIcEZbrW54JD0jrdp2WpAQO/cgR9vlTYQgD4P/7H/wgCwHJYggAwuARs+ed//ucCADAq8kfVKHmAki+NGFJ6Dzm7RhI2OQCyksoJ6hVH9DB0SrcwEchJfEJA8cgjSPPlBSjxRo4wnoKL/k8LLPpfjTGWQNAWzszz5/H64zbjWsNYoSA9Ku2QTUuVyR3GCey59lnnFCwQpow1ffpMJCfvcYRy5SlnD8BQvBTSUkOu2q06Y8X6vdi8KwobdxzG3LkL8G9V6OHVGHWavYoGLV7HJ4t2YsrEj1G/+esY+uVqzJ85DSHNXkO9Jq11Ws06j8OaDXtUGpF6TsHRfTq5PQBfrFwHf6luoFblWk1Rt0kbPFe1rgZR3GcFGCwnjAAA//RJREFUgC/Vexn1VbpUg+avYNWmvXjjVbNt9KrbG82qSird9Vv3I6RpW3wwawsGdHxTpd8Q05Zsxkt1QjWYpCpVb6LS5BCfal+D1/Rwn/VVnHeHTMXyhbPwUt3GWL71CF5u8RradvsIKxbNV+m7YBsB4FceD8C2vSZg4aLFqh5exZx1e9HpNZV+/dexVqUf0qwtwiatxJcfjUClOi9j3eZdaNjiDTR+ub1WFVXvUqb6703E0B5ddH1UazUYK5ctRj1VphWbDqC2KnvVVj2xYtlyVddtMWvlHrzasqX7vKmIiE2mLlX5dJp1m6LT2CV485V2qKLqYPLSXejWqbM775AmrVCl3iv63Os2fRUzVu9Fu+b1UaVGXazZchDNWrVDv8+WY9zQ91V6jfDxvC3o27M7Wr47AsuXLVP5NMaHC3bhw+GD9f2wbushPF/VXF+ruvZ6HylJ5/HxR3vxyitn9Q/lqVOn6iFAGzRo4PVjtqxEAx6HM7IadWk44XBIj4sBHOXHunXIHxGNgIGBl78PeQBgPmbMmO42dAhk8w7vPV8LDTU0fLCexRBrvow260xLDLIGEJr3PP/TgMJ9PEZDNvPk/cB8uS4efzTg0kDDa0xvPx7nMRqIvMsWOPHeYp4sa05OJjLSLyAp4RTOno7BtavHkZd7GpkZx5GRFquhXU7WCeRkHENO5glkZ9Ir7ztkZ5xHdsoPuJkdhzu3s9S5GCM7z+uBetZuJicjLf47nU5ySjQ4BGhp5tVjXMoDA53hUkCk6oDzEFYICOgSvSqvXIrGiePRuHH9GG7mnVH1cxrfnI3Fju1ROPfdIcRER+HYsVj1HuawoA7n9RRlhYDXrh/UQ39eu37IDcuc9OwCQI9uxBEERuLS1ZNKP+NaQpIXuPq9inP9pdHr784d/KraHbaXsrDdZNvM+f6SygD+iQgBKRrys1Sb/ujxwwoPAdmGyry0fI9QfOfwP9trHrtzJ/gh0B9B7CvcvHlLPysiLrwH6K1VKgDo8uxj/5RDWdJDjsNh0hOO6ye/+1F71UXsOKDDEAoSutFj8Gp8ovacI+RjOHrl8fiDBw+1pxyHyLwWn6RBH6EYy30tIVl7ChIgEqqlZGTp4UOzcvKRk3cTB9R+ArUnvz5G/q2bGkzSG3B/zCms3PI1Lly5jovX4/QQn8x37fZ9GhA+ePQAcUnJ2ovv56txOg7LzGE+791/gD2RJ/Swog8ePtLgLlfVZ9TJ73TZ8lW/jvMP0lOQQ3hevp6g4eG5C1f0uVxS2+tVmXkOZpjQSA0s82/d1ufM/Ake6b2YkZ2L0+d+wpKIHV4AkM8z+31W+FdWI3kwfXr+8T5hunl5ZloDth3sW3raCLlPDAjkfh43H6MZ70HCWy4ffvghJk+erPulGzZsQLt27VRdWOccNGk5QT+rCABFI4avBY38NOQTEgg8EFnBgbeMUZ//JRxVMJyRSdt7+M+iJGmKCC4EDDkd90cCJHiehBRSfkmzJPL3fJg3oYjTMYrl4PmJnACHvxpMj0iVhoEwnjTLS6xrAkDWMeunRBBS1QfjynU395Jz3VnFsIzjdMxJTFPy4bYAMns4f8S45pzNvSb3nTwH/or1Zb1nZb913Zd0fatnjeu8z+XcrGXhPsrck+Z8C6Zt6oX16XSuIubFuAL+rOvMn5KwzMvpfi0L9e8fjpjYWY6gz5cKW7KysvDf//t/R7NmzVx7gkugliAADC4BW5wAoD+eeYR/xfXgs2vYwPkF9o0YWvp0rbLCvJKIAM8p3cJEkGVNg/sI/QjttIefDy/AVq3GoUqVNQgNXaTCrVThfXs62iGifZtgzwoF6QWoPQFV3fIY07bDTYGA4mHJcNZ0A+39N2TIV8jI2F8Axj0NFTYE6HN1XtbgrGfXLvhzpZr4S80mmLRsF9ZtWKuBEsNUrtMU4+bvwBfjRqt9TdD/05WYN3WShmgmnUbaG+zfKtfD+i37UKV6PbzVPQyjB/TAWpkDUPJ7qQXWbDuMBg3N/HVUrdA38dqbXdzbosq1QxC+aS9ahHq83QrTcy81wOvv9kKzFi1d3miN8Oq7fdygkWI5X3+vp9t77blqDdFOxXm5bXs9B58Oo8r/2ju90Ob1t9zxRM3b90DVuq5tle5LjV7Tedaq7Tmff6sWqvc1bW487Go3b6/y7K3US+sNtV7N5eVHVQ3tgCZNW7m2Q1G18es6/ovVXWkS7DVoo/dVq9WggKdd+3e7e21TIa07oW79Znr4UGveVKs2r+swz9VootMMaeApy3Mv1dXn3qq1azhVJc7X2LJ9d7R7q7N7eFKee5N2XVXd9XTDYrsIANNSfsCP30ejSeh2DT1mzZqlAWDDhg1dP4jLUk9w8/YtbSwxxscUZKof/BwONDE9Q8+l8sQxnm/xhzqBlH1eQI8nYMU2Zj4NCQDkvElTp07RhmUaTmVoTRoxxGONINXzVTTntzPDcd6+fUfHo9GVX9wb2GcMcFwX0McwAghpTBFISJjHdGno4X/mLSDSwDcOHWrmeeI+AxWdPRPLWjT2iEE5JycH6Wk/aU+/w4ei1HvjNCLWxSArI1rDP3qUaa8zt+cZRQh2UkPBrNQYpFw7gLTEaGRnfaf2X0Be5lVkxV1U/zn331kNzxKSopCWdgx5FoBVchkQyHSdwFLgVEG8AL1k6oFzA/J6ZaSfwKaN0fjooxP4etcBfDA2GuPGxeLiz5HIzi54ThyOMyNDhgstfxECJiQexfnvd+LipX2ITziKuDhncEYdPhKOeV999EwDQKsuXz2CC5dO4UZiAuL53tAfjqR4QazfgxLVeWVn52ijskAMWdi+sv1MVe/I4s/355/EGz81K8syF2/FfXfSSE+jPg36fEewjviuofjuYft96xa9sAkSgn2A36vYx2Pfj+9qLvLscJv9QPHAd4rrSwIA6ZFHb7dUPQegma+Oc+dt2nMYj1S+SWkZCN/ytQZx3OZQuhzmc92O/dh1OEbDMIKxrJw87T1HqEcotmLjbvx85YaeO49DaV5PSNLlJjRct/MALqhj9C6kN+C2A5HYcSBafwSxL+qkhosEgHnq3mb6p879pI9xqE9CxZ0qX5YhOz9PewQSYBJYrtu5H1+rsuepvlvM6XNYvXUv7qr+Fj0LmVf0qe9Ye/ocWV+JKenam2/9Ls4feEx78bHsWbl5iD1zzqSr8idkZJluqf7grkMxGhoSWhIA0gPw7Pc/Iy4pVZ8n64BpsU4FALKvxbYtV6Xr6bf7O+xn8cR7gX1K5iG/E9ifZTvi67eCeCZahwclAOSHkrxmO3fuxBtvvKH7tTIChulD/1oA+FmVnJiqpN5jNxL0XIACVqyAgLICCJEVDtCYL/CMss7xJ/BBxDxMfBOeUEGAgC8xnDVvARbWMNbj/soal4CiMCDnj/w9H4p1QzjidIxiPVlFiOcEOvwR4z8N7z+rTL0YCKjvixEG5Pkr1i3j8b9TfRUmf68JZa6LgaUCzPwBjXaxnCbeFp2O3MMmPc/zUJR4j8j9at/P/5J2YeI5Sb5yTowv6/zPbdkv6wXT9oajvsT4DCPgj9uyLmlIWKbrdM+WVnPmfuEI+QpTYUt2drYGgE2bNnXtCS6BWoIAMLgEbHECgAJ8Aq2h/ec57i9LEXRZYVxJ5JRuYSI4s8a3gjRCOScvwJEjlqJmzf1KJ1C58hJUrfqx+r8eDRp87hVOZLwFPRCRcNEOFe15sC64j+K8hPY0rJIy8z9VmmFE/dX+feGOMO5pqFAAWKsVIrYewNCwgfjXF2viudotMCN8NyLWr4KZ264oABiKtz9cjm1fqx9nX0dj086jeujJWV+txpjB72PtJicAeAQ1alTFP79Q06NKNd1hRMUFgEFVLAkAzEj7UQ8Fyh+8BEOBAoA0bqZkZrq8DlL0MKD84c0vZ9Oyc5Fz86bLAFE8MY51+CARf7DTwOAU548sAYDsWHPORzP8Jr3uzLWgkYQGD9YnDaz0sqSBg4ZWhhUjG//T8Cr/eX2NIeSWBme5uTk6HabN60DDiFxfAxm9vQsZhvFpvGMcpmPmd/IMpWk9j0CIZbx3z8C/W7duIzXlGrKzzJCf16+dwKGDUTj37SHXkJdOwMkmFS8n4wQyE48ixwXIcjKPqXSjkJlxTIdJTz+G+EQO/0kPOoc0SiRCwPL3BKT3oXN5nr7SU2NVexeNlKQYXL96FKnJ0fjum2h8fy4Syar+09PM3IDW88nJOa7u4RPqOWBdeh8rD2VnH0dyUhQuXd6Pwjz/RE8bAJ48tRHdur2B5csnYfv2r7Bt+zy3tm4z2rJ1rtbmLXO0Nm12adNsrY0bZ2ltcP3fuHEmIjbMw5p1y/HRxE+xfvNmrFu/AavXRmDl6rVYtjJcaRWWrQjHkuUrsHjpcixashQLFi/B/EWLMW/BIqWFmDNvPmbPm4dZc+dhxuw5mDFrNqbNnIUp02Zg8rTp+GLKNEz8bBImfTkZn33xJT6d9IXa/lzpM0xQ+X40YSLGT/gE4z+egA/Hj0e3Hj0x9sNxGD32Q6WxGDVmLEaMGo1hI0dh2IiRGDp8BIYMG4awIUMxaPAQDAwbjAGDwvDuex3Rb8BA9O3fH337Uf0QFhaG4cOHY5gKP3ToUP07iRo4cCB69uyFrt27o3PXbujcpSs6du6Ct955F+916oyOLr3XqZO3Onr0bseObr3RoYPOX/QOpfZrWbY7d+2KHj16qLx76P+yLurRozvef7+P/k91V+XzrHfzUrdu3rIfLyjvNDxpmnys+3v37o3OnTujqypvr1691D5T1j59+uhjDM///VQd9+vXF/1VnQ8Y0F/V6wAMGjRQ1fsgrcGDw1R9D9Z1z3SGDx+mr8eIEcMxcuQIjBo1UmvMmNF6CMCxY8fggw/G4sMPP9AaN+5DjB8/Dh99NA4ffzxeh50w4SNMnDgBn376idZnn32Kzz//DJMmfYYvvvgcX345SWvKlC+VJmvxg5zp06cpTdfe+Ryimx9lUXPmzMbcuXOU5mLevLk6/IIF87UWLVqIxYsXY8mSxVi2bKl6/pZhxYrlWLlyBcLDV2LVqnCsWbNaz10WEbEO69dHqOdqgx7CcOvWLepZ3YadO3dg9+5d+Prr3di7dw/279+Lgwf349ChAzh69DAiI48gOjoSsbHROH48FidPHldtzEmcPXsa33xzBt999w3On/8OP/xwHj/++D1++ukH/PzzT7h48QIuXfoZly9fxNWrl3Ht2hVcv34VcXHXlW4gPj4OCQnxSEpKRHJykvpNlIzU1BT1XkzT6XGf07uaYt+BAImSPomI/Qd+uFSSfsNff/sVOfk3cfFqnB7S0gDAJ/rjNQI3Qi6OZEHvtvMXLqv8+MGTmcPuanySHkbzRlKK/niJad1S5aOHHr0CM7JzdHocCp9h81Ufid5lHJLzSlyizu/O3Xt6/jzO38cheh+qvhWhHOfg+1Wd870H93Q50rOyVVke6rJ8+9NFfHfhkh7u8+HjB3io9iempeGsSuPC1eu4eeeWnn+bQO47VQ7CwAeqT8dt5sEymPNnfT3R83J/++MlPexnAvvs6nxYDnr4MQ6HOb2qynv7Dj8Y+FXDTkJMxmU4DhOaqfr191Ue2rMw/xZ+uHQNK7fs0XXwWPX3OCyn9Nd5rUrS/y+u5Drx/mC+OZz3MC9P529AIMN57hnTP+UQw2bOSbYLn3/+uf7QYPfu3eig2lTeb7w/+GGcnIsT+BNx6E8Rt72N/QVBoF0GEHgM+ZRTOIpQkIZ/WWc84y1U9Dx9zMealoALOU7AYD3uj1gGd/ouWGFNsyTy93yoovIS8CXiHH5OoKMocf5Alutpef9ZZeCagUG8hmbbOaxdrBOJb6+rosR4rAOnYyK5p/hf9nG7pPcE8xP4xXud58D7julbnzF/JOW372eavHdZRvsxuxif4VgeSs6NaVvDcZ+UUa/bjstzy2NO5y1iOJ6vFfwJANbDwapj1vBlMc+laNiwBY6ArygVttCW8Ld/+7dBAFgOSxAABpeALQSA/IFlXZyAkF1l6aVnFdMlcHI6VhIxPSuMK4lKUh56Dkp8gjSCNvG6IwDkuj3dTh0/Re3aJ1GlyjaEhKxXOoUXXliIxo0me4WjGNfq4UcxH+u2yc/MmyhlsIZh3Th5AUr48oB+olGj5qgfmPsKgLinpcIAIFUttAMWrtqFLbujsXnnUUybOddrmE0CwA/mbcXnH47UALDfxOWYM/kziwdgqIaFIh2H61XrIHz9XtSwAMC/VGmJrftiVV5ROj+3dh3ECzW95/YjAFy+/usgAHxGZQWAFH/sEgy9887bZQ8Af/tFGykI/rTXQUqq9gbkMUKXrPybSM/hl9wl9fLiD3TrUD/GsCA/7P+4INAYL2Sbxo/s7CxtZCSg45fMBHysJ9YbjSIc8ogeFDReCeDjwv80enAfARnBHIffIihkGtZ4NLCw/glmxYDiXS4nPdHef7xWjC9eeMzHOXzZinXDvGTI0dycbFy7cgYpSSc0AMzNPoGc7Gi1XlzIZbwB+V/2cQjRvBwzbGdKSgySkks3/KezTmpQ6QSWAqeK6AUoOoksDtuaHqvr/mbeWdy9o3T7rPbgpIdgWmq0nhuQIJD6+edI7NwZiW++Oap+iJrzcz7vQOg40tJitNIzjiEhMRI3HKCbVU8LAP58cS/27F2M0aP7qB/qdVU/vxvGje+PD8f1xdgP3seYMX0wanQv1c/rieEjuuvjgwd3waCwzhg4sBP6938Pffu9i/fffxu9+7yFnj07oEeP9homdunSDp06v4b33muDxqEh6PBWew25OnXtiq7dCMa6onvPXujRqxd69e6j4r+PPn374X3Ctf4D0X/gQAwYOEgDOMI4asiw4RrQEdSNGD0aI0ePweixH+htQr0Px3+EcR99rGEfod/HEz/FJ59+poEgweDnX0xW6Q7CF1OmYPLUaRogTp0+E9NnzsaM2bMxc/YcDRoJHed+tUADyPkLF2ko+fEnE7Fo6TIsW7ECa9aswdatW7Uhee/evdi3bx/279uv/+/YsQMbNm7UsHPdho2I2LgZ6zdtxsbNW7E8fBU2bt2GjVu2esRtlzZt3e6WdZugdPO2HV7asp3/t2ttkX1KO3Z/jUOHDyMmOhoxsdEa/IiOHYvBYXWM/zmEri8RFIlOnDjmtW3ixrjTk7RjYoyio6O8FBUVqQFUVNRRrchIo8OHD2lgtWfPHl2mAwcO6PX9+009btu2TYt1TLi1a9cupZ3qud6uwRdFCLZ162Zs2bIJCxcu0HCM2rAhQsMyQrN169Zi7drVWqtXr1IKx6pVKzVgW6GuJUXwRgDH9+vSpUuwePEiLFq0SKW5UKc7f/58fPXVV0rzNMgj0CPYmzOHkG+m1syZBv4ZEDhVQ0GKoHDy5C/x5ZdfaHBI8Eig+Pnnn+o5ySZO/ASffDJBg8ePPhqvgSRlIOVYDS0JTkePNjCTcJOgc+jQIRqACgwlHCUoJTTt2/d9DXp791bPlnq+evbsqaEqQW7Xrl3Us9kZnTurZ7FTR/V8vod3331Xf0Bm9K7qS77jQ28X0Ntvv+VW69atEap+V/Tv3w9nzpxyfF8bmX4fP1QihJJ+Chf2Hdg3MR8POcUtTBzCnMPw/qZhnXuf2v5VbXNYz9Xb9mrvPw6ZyT4O+w/8T+9BxjNxTd+HEJCQkPrrX016ElbS53+JI+vWdAjoTNwn+OXJIzx+8hCPflF9pUf31f8H2jPwFyWu3390T+2/p8OY/apP8/g+Hjy+p+EhAVxyeqYefeMXVW5J1/v8pcymDMxfl00dt5aN0Ix9NekXmr62qTvGJ/TbsueoHj6VXo1HTpzVwxznqf4h+4gyX6Mn78CL58Hrxf4mR6YQEMl+sJkn0D4XtqcPO3r0KA3z2ffdvHmz9gBkv5j3nYBAfshmh35WWQHg9+d+hreh3yOBZrItAIHrxtjvHY7S8GCEgTzW/RQBAuMVBREE/hSMv1FLwjEde5iiJPHNORgwIaCppDJ14nzMKobx99xFQ4ZGOMKOojScsOYpe/9ZxWvPuhco5A+YZNlZJ0XVmS8VVt8sC4/xv/3ayTGreD8bIMeymfveGkc0aGA46tRehYYNp+kwjMv7Tp6V0shAPPNcMF0pp5RHyirbIms4noOJa/fQNfEFDMr5WsPw/CRcUfe7hBHwJ+uUOeapv6Fq2+keLo4GDFhVAOz5q8IWtsv/7b/9NzRp0sS1J7gEagkCwOASsKUkAFDP/VcGANAJrA0btEClXXB/aWSFeSWRLy+5wkSAZk1D9vE/0yMEtAM86sUXF6JWrTNK+1C79hrUqxerdFwdK1gGxreCWHoBGoBqwB7zo6z1zDjW89FpqG3+1+HV//IEfxTzu3x5RwEI9zRVFACkOKykG+LZjlEcBrKSC9Dxv6wXpUo1CoZz52OTPRzlbz5BVTwVBgAbNWrk+uFbevHH9t3799xDf1L6C2CLYSb/9h2kcI4U7WVWMI3iiD/c+cOeX4ULCKQhiD/KaZzw/LD3B0o9SxIjhUeEqzTQsD4I4yhOqk2PAsI+egBy6E1CLxouaMjgIrCPRjUx6tDIY+bWkeE8b6v0OHTnXb3fCgu5EAQyDx5nOUyZnMrtEYd/YhmZ55Mn9P677zYoOYUvG5m6Yl4Ejyz3o0f3ceLEOXww9gRWrIhGSrIZQpJeejmOcKlkYnqJSdF6+E/vYUTLRnoo0HKGgAZ2OpfnqUvVcbZ7SNBjyM46ibycM8jPNV6eBIRp6lh6eox6TmJw9OgRjPvwBLZujVLtCMFg+dQlPf9SU6KRkHBUD0HKa5iRfgwJek5AZwhHHT68El/N/xhffDkcp89sdgwTCHF+wqXLPtPArmPHtpgzZxzWRUzHho0ztXcfPf927JiPXbsXalC4b/9SHDq8Qs9ZGBW9BrGx63D8xHqcOr0RZ85uxrffbcO58zvww4+7cOHnr3Hx0l5cuXoQV68dVP8P49qNb3At/gquJyZ5zSf7TEiVl8N53lRtI9tc60KDOdviXPXeSi7Duf5KInrqJ6gypGVmI1+VlUMc0mgu7aVzW/o0ZN5z/NCH7xvWH99b/M/3CNfZrhsvdhlKuiKV//cl1i+hG9/llBnmm+9Wzg/MIcDvaLH/wLkaORQ5h2u9eTNP9dPYV8vFuXPfaq/GHTu24dtvzzrm4xE9r+jtd9cNYcyz9B+6n8I8neMVLt7rTkPSc39Sajp+vHRN92PNM+F9XORrPz3x2P/lfwnHvKxxJKxsyz79/1fVx33sAX33H93F/Ycuufbp/bJP9j++p/rid3VfXD/f6j/PgcOBOj0XUgZ7Wez7eJ3Zj5S+NyXH6M1Iz8DvfrykPSqzcwz0Y5+cfUOP193TEcvJPibvH/kYTj6IM31jM3qFCf8EY8eO1d633E8P2ldffVWH096elv6zE/ijOPSnFQBu3hQJq5FfRCO9AWZ2TyBv+CdieDHsOx0zEMQ/CDZMhWV4uwiNmJ6EcwpTlCQu4QZhBOGI7CuJ/DkfEeEN83U6RvHcrACMKg0ApOzpPU0R6LGuBAoN1XPkOYfVGsn/BkY51Zc/YlymZd1mGQq77k558jpzP+PxmKQjathwBWrW3IUqVeajbt3jCAk5qa8n7znj+VrwuSiOTN4eOCf3swA5OScet65b40s4CcN0rGEo63kxjuw3dWDWJS1rvTqJ5WU5BPwxnqxzvzX+sKGlmxdwydJPHeGePypsYVv8N3/zN/qDoOAS2CUIAINLwJYSAUAXyCqNCKlG2rzP3CoDuGiVFcSVRALuiiNCNokv8whyH4f6ZHriBSjhhw2dj0ED56Jq1cna669mzeOoUeOI+r8FA3wMlSreep51A/wMGDRhmIcdYBooaIF+rm0eC/Q8f06aM2eRI4R7mvIHAAYVVFnLFwBs3ryZ/trK+iO55OJwQA+RmpnlGvozVc+dQoODNRyHPUrOzMZtvb8sjHOcv84zf4cVBBJgcT8ND2KkKJs8y1Pew2fSQCGGNxrc6MlGowQNLAK1aGwmpKORdM6cOdrgwaHGAM+wWWI4ZVwztJbxCDTpmHn7WG/eENXMH8h8GJ8SIxzXmY9neKXC69kYjx5qQwqNt4xrrlEgr4/xPCQA5Drr6eGDHFz46STWrD6GI4ePaChk9+IrvU4iNS1WA8CyHf7TW5ynsHznAzweAG/GMhQ9L1WdcAhWgkBCP8K/PEJAJYaJj4vGqVMH8d13h3H+fAyuX1fh1LmVx1yAhH/MJ+7GYSQlRap9vHZGhIGJSVGOEI56WgBQNHnyCIz/aICGeU7Hy1JXr0fjwqXTuBJ3DfHJZn5Aecc4Aa2KoKTUVGTl5Oi2UozFsrBtZlubnpmp5wR0il/ekvokKEjJMB5DfHdzCES2lb8FtF0ujkw52I6bYacJNJ7o9x7fZ6xbvov4bjFe3gQUQRBYUcUhQjlsKb0zCQOdwnhkvAAJb9hn4CL9D1573g8l8wL0Jel3iZzC+BahH732DJC7j0eP+VGa6ou6w/iXplc6foph7z+8h7QsT3+cz3lSegayVR+ZfXWnvIoWnzXzkRifOdOPY3/QHOfHA+xP8hpRbOcMWLOn8zRkriPLwutAUG28AjkEPqF0vt42XoGPtCctASDjcNjcdu3a6TbFfBR3R7cxbG+c4B/F+f+sAHDsGAMnaNC3QgPCBYI42fbIwJCC+31LgIWBAhuVCgc6AjesEjAhYZiuU7jCZB3+k+kRRHC/7CuJCDGYltMxuxiOEMTpGKWhl0usI1m3w46iRLAmgKYiinUuIIjrPr0UXfdOYXVWlHifsC7k/hGvwsIk96zTMV+qU2crKlVaq6c2qlFjHV57dYL7HmW+XC+peP5Sfn0OLrDGtHX9qXUepySOCed5nu3xrfuYvoSjGM+6j+dX8Jnn/Wzq1V4XVjEd5vHeu7PQoEEUOrT/0n3t5Zg1rNP9XJQGDpzsCPb8VWEL298gACyfJQgAg0vAFgJAznFhXaywKFAilBo1wgPAvEQI5QJbZSErzCtMMmwngZgZorN0IFIgG2EcgV/9kJ0IqXccffrMUcdX6n0GAi5HvXqHUL/+CfWi/Eo1qnvQvPl8vPP2F6hbN0rFM+UpmL6BeZTJR/IrCPys2wxjDWcAoOe4HdAFUkOHLEBKyp4CAO5pKwgAg3oacgKAHI6KQzA1btzY9eO4dKJRI1d14NxG2ZRUZOdxWCYBSNQTPHz8CKlZOci9ZYYFLUsJCDQ/6j1D/YghwhsGeoO1iiHvMtFwKZ5yNDjQwEWoxy+WDbTjl/U8Lxo5jVefGMS48DiHH+PxGTNm6GM0WFBiNOUxGlEJ4AT+iRHNY/zylI//zdfcnEPvnjaCyML8aYhjWZmONY6IQ17xGtCAJGXmujEieYctW/F8CTzNPDasg8eP7+PWzUvg/H2pKTFIT4spc6CVp0QoR5iTmhobcGCWnVW+c9iZORIrMATU4hCpJ9T1jVXtH68Bh2Y9i/t3z+DsmWiMH38K69cfgYFwzucZCGVkxOLGjYOqbxCttj3wzx8I+LQB4NSpo1S99Vd9mgjH42Wta9cP4/LVaNxIuKDeMfQGTDOe5hXQKzA1PV23008sH0hw4foj1V7mqPeS9vqrgGWn9DtclS0xLV3PPXZLvWMIAq3vpoogvqfoXcb3nNUDkOusa/2BhxsEind5xSl/UL+o9u+aHlp1y5bNek5BpzB2sX/Bvof12eL7XPp4TnHKWxy6U0Cc9T9BHofo5Hx+Hm+zosXwGuq50ylcDMd8svJy9RyFXs+2UmZuju4v/1bC54HPnhUCChiTD/DYR+X+igH+fIvXgG0D7yn+TpB5Aln+kSNH6mF4GY5zZr7+eju9znrjufF82Sd3gn9U3PUEN/z7/twFNwwQmEBIJuveBn8DIooL/6yikZ/AgOmI0d8uHpP8rRLIIeG47hSuMBFYMC7PgfkQQhQFMIoS48u5FSUr7HASoRe99gRsDFbXgsDKCjv80fDh6yuc959dhJQyBOvQIeo8beUt7fCfIl4fgVxOx53E+6O4+TZtMgFVqmzESy+twCutP9dpWO99PldWIOevWG45B/7ntme9IATkMYnLde5n3Vr3M5x40/I4jzFdOe4tUx9Ox6RslFOdiBg/NHQ16tc/hXr1duhtufbaE1SV3xo+LGyd433trJWOUK84Kmxh+/tf/+t/1Tap4BLYJQgAg0vAluICwJFDjDdbIDV80MIy9QI0oMkG/Nywb7FqqAtCs+KK8QnprHlYj48ZvVI19EtRq9YeDA4zeRICmrxXoFXLWWjUkHCOc/UZQNe/31w0aPAtatbky8hAPIZlPgL9uG6FgwIBZZuSPGSb8NUapsC2SsMK6QKpnbtWFoBvFUEnTq5xBDS+FPrK26gR0sTxWFABVO1QLN20Hx/26+p8vIxVuXZj9P1kBZo0qum1//l6bRGxaSMq1bSEbfAGFi2cjxfr+D8fY+AB4BPcuXcXSWnpbgMDvQj4NbA9HL9mzszNQ7r6oe007FJZyQxVxKF+8rVBghNMO3kGPm0gKHlSYoxguWlAZnmzsrL0fxpbCNdocGFZBfaJZOE6DaE0gmZnZ2PmzJnaoPHll19qo5nAPgF+Jl1+mU7DBodIMl6BAvekjGI45TqNH6w/hmW90ugqeXOhMY7p0qhCDwyJx/NjPOYt+VHG+89/Y1jxZfKmkYpGYZaT89zcu5uKvJxvkJYaqyFDRsbxMh+ek7ApMTlKz/3HYSidwpSVmJeBR87AKTCq4F6AXjqJzPRj2suT3oCXLx3H4UNHsX3bXvzwfZSGwKkpURq8BdQDUKVN77+4uMO4du2gWie0LQgAKZYlKSkKN+K8gRiH1Zz/FAHgtOmj9dx/HNLT6XggdeVaNL7/6Rtcvh6n3jVm+EzOOeued/Ypid58maq9Znto9/rjNtu5tPQMJKQ83XIWS4SUSimZ6j1086b7ne6ZL+3piu9uDv3ID374PmLbzveWrFNs8/k+4vvOfNwShIAVRQIAN6l+7k8//eAYxi72VwhoeF1lkevOvl1g+xJFS/dzXBDODua85fIK9KO8vM85FKhzOr6VdyvffChhe64TU9N0n90pL3/l+ZCLz+B93RdkX5P9PvmI7NmQ6d8aqMn5rm/qPjdHsfr00081WN6+fTtee+01V1hPXN6LqcnpBeBfWor6LWQBgAvnb4e3Qd8DFAQqWI/7AgGFyQMljHGf61Zjv132MoiYjhXiOIUpShKfQETmJWMZJc2SqKjzETEvf8598JDiwI+CIjQ0QMcbuFVEEUK1eWWhBkMN6i/V4NJ9bOg6fP6XNzCq0QB9vQzI8siTjgFRlP3eYz0wrFNdFyZ/rpWTevaYh/ZvrMT7fZYgbOBKDAkL1+XgvWu9D7ltL6uTeE48d5ZFzkX/V+ct66wDa7qyX5472banLcdNPpKWdxjzfBT9zEt8rjvVCzU4bBXatl2NXj0XuMEf0+Y6ZY/v77yAu3bPcIR6xVFhC20e/+W//Bc9LU1wCewSBIDBJWBLcQHgMB/DURZXBFW+oBvnpHPaX1IRfgmUIzgjeLICseKKcZkG07ICP7sIMYe3DsOQV4fpeIR7BIGM1/G9KWjRfJV6ASxQ+5299t54fSbq1TuCV1+dqdMz0I/lLxjWvm09P6ZdVBj7cSukC5hGzkFqqjOAe5pKTdmHkyfXFgQ0NRuh9/CJGDTyEy/Vqd0YC9cfwhvt2upwles0xIDR3mFEg0d8iBdq2NINqsT69zptsXzeDGzYsse9r1INzr3YGM9Vq6/nQ3y+RiOzro5x3kSuU1xn2Oere+ZMfK5aiHtdH6/VBD1HfIHQJqHqujbHhNkRWLbuazS1AsCaDbAkYjfWb97kBoCvdRuFNRv2YLELAFau3QYfjB2PqnWYrm9QXBgA5HAL1h+0xZfxrMpUP/6tHg35t+kBUTA8jQV5t28jKTNbewP+5hCmLMUf9TTIyhe+8oWykcwBwuEvb2sDIcPyfPiVr8eQ5AFgpZWBaaYeWDbCNFO2fG1AIfDLyMjQ/1k2GrTEmCmLGDZpVDaebMYbj4YKq4dgWloqpk+fptLJxeTJX+r8mK9HZt5AQjmeu0C/X34x3oFiNOVxq0GHcWkokXw51yD/W8vIxZOGGaJU0qfhjvXMdaP77noJlHgOzOvOHdb3I/U/F+lpZ7RHWHJyFOISjiJTDxHpBI5KJoKx5JRoxCdGBXToT4It5mWgkQNwCrAIs1gG57JVPHGI17jrR/Hxx5Ho1/8UTp2MxJ1bZm5AAsL0tGgNAAM2D6CqrzSVBz3/cnLkuvlWhioH7yMrBHvaAHDGzLEY/1F/xMSudTweUMUdxqVL+3DpiqqTxIu4kWQ8ArUsRu5yk3rvJaelIS8/X7dt1oVtIj9yYFuenOoQ9xkRP+yhOFdgenY2bt8hTLO+Hwu2ueUpfmhCCEjIyvci3z1s77lO8aMYeV+Z9xnL/vTL/UdXXNx1hIevwPr1Ebh48YJjmIIy80Da+xy8xqa/ZP/wrHxlvP+KHrJTPPo4rx+HCGW8wj6Kk6FAndLypbsP7rg+zDMfHchznJaVrecmLM0zwP4j+3Xsd7Lu5aMy9g+dwj8r4nmxTzp8+HANAPlbYcOGDWjTpo3e7912PDHAT0NADwhMT81ww7+EuCSMGL4aVkO+gIphQ709AZ3gir+SNGjUZzo09FPMi9stWsxE/fq70fd9fkjuDQ0opiEQw7pf0i2OCBwYl2kJdLCmWVwxPZ6H0zG7eA6U0zGK50mQ4gQ5iiM9LKPNm64iq0mTeRoANm5krg/vPdbTB698iJg/hSLyT40xdPAaFdbUj9SjEYGX8UBzEuvUqa79UUnuDZaJ91XvXvNw5E+NEK3KP/StT/Uxufet9yO3fT1b3M/0GEa2uS7nZd3HcNwvaUo87uN/hrPGExEkWsN7H/cP/lklednrxSrmxTAC/kZY19UxSsLyejvd46K+/cY7Ar3iqrCF7+4gACyfJQgAg0vAluICQJ/DdhZTTGekj2Et7fvKQmWdrh32DRvM/wSCHig4eMA8HPvPjXHi/22Ehg2X6Bf6W29NVy+EpWp7Oxo0OIn33jPz8NnTHzF8CWrVmoaaNfejTu35ap/xFrSHM2HpBeiBgnaPPsoO/Oyeg4xj3R5hBXUB0p49FdP7Lz3toA8A2BCDP5qBsROmYtWmA5g8eQ7GfjId9dSxxRuO4I3XPQBw1MTp+pjRNPf6hx9/jueDALCMFIq+07bi9RbN8fGCHWjbrLneH9LrM0yeuRDh6/filXa9MWvuMoRH7Mbrr7TCRzPXIHzdTqzbehDjhw/C843exaql80x6NRtg3Y6DqKyuc+2mHTBx9mosD49Ahw5vq2ONUa3BG2jWvDXCpm/2AMDaoRjw+Wq0Unmv37JZA0DG7943DM/Xa4dlizwegKFtu2HGsh2Yu2AFWr3c1stbUBRIAMgf+xwiLDHVeP9RHDaMYMmXceHOvXtIzMhS/w344VwcTuHKTqYcMnQPDRUEZTJMKCUegjTUUvQUJEgz830YTznG9cBBpzzsMscEtIl3H4cNYt4C/OTLaQJK5kXDJY3GNCZTBID8L559PE7j1+3bBvgxPRrEZKgz5sd6zc/P1XM93rt3B1OnTnGXxy4D38wX0DxHpkMjKfMVQyrPnzLegsZTkduEhey45+bm6LITSHKhYe633zi/n4nPtCimz/AsP7eNV17RX8CXXAZQM99bt+5iwYILmDbte1y9chaZ6bHIUOLQkASAHKqzrAAg555LSYlR6UaqPI6pfYECZAb+cShOR9hULnqWvACV1DUm7I2NOYr9+44iPi5Gw7+beWdw/Vosdqr2+tTJg0hL5dCc5vwKnnPJlZISpaGz8TL0hn2FKTVV3U/xRzUEe9oAcOassXoI0OiYNY7HA6149bzGJ3D9KK6oa/bjz6dx+folxCcnmw9RROp9FEglpqQhQ7XhbAsJmqwL28J76h2XkZmJhHIoS3lJwwR13smcTyw3D3dUu/9Iv+89ba53G1weMu8vvgv5fpH3J9891nen533Gj1FkfkCn9IIqD8XF3cDKlcuxbt1aXL580TFMQZm5ANn34XWVhX0OPofssznHKz890kN23nWEck4SGKi9AlVcwj5PH9P1PKltDuvpFN+X7j28iwzVN2NbqAG+em45Osc91b8rzXPKZ419WfZj+YGZ9Fudwj6beoIxY0brD+d4bps2bULr1q31bwT203nu0tf2eP1lIDU5Tf1PR0JcohsAXrsS7zbcUzTKC5iQfQIVzLb/MIBxCBAJo7jOdGjQ53/mw7T4n8Cgbt1IhIScxBtvrARhjh0gDBmyGl27zNRhrfsppiNltAJLX5J4jEPgIOUqqUx5/fMwE8DidIzifHdMzwl0+Cuej4EwBUFbcSXnVl7i9albd7+6F46jR/f5et+0/9kA/au95VhfgZbT/eZL4X/XXMPKD2t0RrVqG1Gr1ils/U/NNQAc2G2Gvi5yr8k9a79fCb7k+eEzIM8Hw8pxScdcY8/zxufMGlaHV/Un+6z/rfEkL+637mMZTVmt+/yRqTcrxHMSwzKcgD+WQdalfqzh6dVqv9d79pzvCPNKosIWfkjypz/9CQ0bNnTtCS6BWoIAMLgEbHlacwASRjl5AA4bQNjlva8iioCvf7856N71KwxU/+f/5XW8XiUMoaFm+EzCNEK4D0L7YHCz99Gq1TT9Iu/7/lf6OON27GjAnlNdtGwRjvr1j6Fly7kYO2aVegmEq5dDQVBIMb79mJNHn4F+BjiOUGUrLE6ghwEdMmQBEhO/9gJvFUUZvgCgUqWaDdEx7Aus3bQP4Ws2okY9482lAWC7NhoUcbtKnSaYGr4XowZ11R5fHYfPwvKFs1Cplv/DQQZVlBph/fYjeK56I1Rq3B1rli/Q+0N6TsSksSM0YKvbqhcWzZ2h91dr/AY+Gf+BjvdcNRV36yG9Hr7tqL4u1V/pjy/GD0etpmFYs24LGoc2c4R0g6ZvcgPAGq17qzgj8EINlZ4LAHJ/ZaUXQt7wAoBaNRvhhbqvYOG6fXi/4yue/S4VBgCbNGli++FbPD1UP4JTMzLdhkEOLXTv/j38ZjEurFmzGl99NQ9Dhw7Bm292UG1Qffzbv/87/u7v/g5///d/j4iIdV5plocEBvKHPEEfAZzAQF/ygEHjMcihxwwoe+gGg5TAPhoZGY5xGJ9Dctphn/E4ZDyPcZJwzABKz/ClJs87WoxnYB/nO5IhTCnWuafe8/JyNADkPEmFAUC7mJ5AM54fy+gBePTYM/sNdDRz+bEeaQiSobloDE9Pv4fkZHo2mv2m7Hd0GkzLeGIEfqgo1hWvy927D3H4cCq2bP4WN65HITPDzMmXnn4MNwQAOgGjYorwj/P9JSQS/tE7zjlcccWy2kEbtw0gKgiaylfPlhcgIeDNvFPIyzmuIXBmxjFcvhiDuXOi0LdvJNasPoIrlyLx84WjSE6SOfqczrs4Oq7utVhcv34QZr5Bb8BXpNT9SQhI+EUAuGDBhKcGAGfP/lADwKjopwMA4zgkqntY1MO4evUgrt2gR+A59SxfxpUbNxCXlOo2fFN2kFUaEeilpmcgX7XjbLetC0EE99EjMIVz/TnE/z1I6pUf/9CjKF+9o/juN1Ct5HCh5OIHM6a9Jwjke4bvIr5reD0Ii7hP3mdmne9vAYFPo8x/bMXHx2HFimVYvXoVrl274hjGl4wX4F3XU2cWXm/2rdj/eprXk558hHVFeQEWpkePVd+QXoECqTUALN4woMz/7oN7yMrN0+LHehx21PQZS1Y/rFs+X+zvsS/Lfh37i05hn2WNHj0K06ZN1eu7du1E27Zt9McF0i/nf/bvrQDQQEBvADhrprfxXsABje/W/SWRpCWigZ+GfAMazH851v6NL9Gs6UwdhtBCQIWoXr1D+oPytm0XYMTw9WhQfzJebzdLp+ckwgdr+iKdXlg4xr/2kfq/SoXd4i5XScU0BZYUJYZ12i8i8Bo2zL9hD500hOeo4pcFuKMXnqkzXjsD5wis7OHKSvRYHDp0nbrOJ/S17tljFbp0XoA+vWmnc66vQKuo62XV/P/bGtH/uTE+rNUVNWpsQ61aJ1CnjnjVeYa5pLeb2WeeE96rcn/KPt6TFMPxWbAel3V5RqzQUO57/pf4/C9hue4Oo+pc4jmJ58TwTsf8EfMklLTXk1XSDljBn3VeQB6zhh+m0qxbd4n+WKBVqy8RGTXbEeaVRIUttGsQADZo0MC1J7gEagkCwOASsOWf/umf/AaAQweUzfCfhWnYoIoPAAcNnIdXW8xBo4YRquN1At0rdVUvukZY8l87qIb4mGqkF6oXBYc4VeEJ9jTcW4mxY8LdaRC2EfoxnBPc69F9hkp7DQaqOh85gkOHMu5KHd4aTkTYaD1G2Cdl4H8eZx7eYZzjyLYd2pWlZs9eiORkZwD3NJWedsA3AGzYDms2H8CqiB2qc94MY6aGI2LrQUyeMBZLNx1B+PqvsWntCj105As1G2PCop0YO3wAXqjREN1HLcTcyZ/h+eoNC6YbVIlU87WhWLNpP1Zv2ovVG/dirbo2NeqFIqTHRPTt00OHqduqJ6Z+/IG6JowTirBxM7By3W4sXbUN67Yexgu1muCNkYvQ49039PUKadhUhWuE+q07Y/riLVi4aAVatn5V75N8PQCwAdZuO4x+wz5Cv6HjsW7zTvQfOEQPNcpwdgBYt9mbmDh3A5aGb1A/8NqDw5NKmiInADh37hy89dabpQKANCJk5+W5PS1WrFqN/gMGoHHjRviHf/gH/Kf/9J/w//w//4/+/zd/81/xj//4j6hWrSqaN2+O9m++hff79VfPR7Jj2oGXMX4I7KIhUIwaAvxENHIYz4JbeqhO89VzQZnwORrYEfZlZ5v5+5w8+/ifRkjjyUejgpl3xEDCbHc8AxqNZx/L6e2xwHPwbcSxAsApUyY7hvEt7/qxw0AaVLnO8omhlf8JKlnemzfvYtq0n1X+P6s2OVuDQh73GGHLA/6Z+QpZ95zzD/gPPH50F5npZ5GeGq1BHUFQWtoxlwfgiVIDQAK51LRYJCZFuTz/nMMVW6qct26exq3805Z5Cp+2559H9GbLyQ7kMKdlL86ZyOuVnXVCXasYHD18QPWnTmLevEhc+DEKa9dE45MJUTgeewiZGTHIyIh1PHf/ZK4TAR69/9LUPWKGGC2eGIdpPG0AOGfuOD0HYGTUasfj5S/jGcn/165F4qefo3H52jnEJSVob7WElHT3e6q0krn+2KaJx7Ms3GZ7Q69AhnOK/3uTG66q89VegepdeE9/GOIZ8rq8RajHdxM9MPkxCt9PAgH5/uI714ALerOb979n6MinU+Y/ohIS4rF8+VI9DyCHA3UK40vsExHC8NrKwmv9/2fvPcDbOM78/9/9E+dycS7JJRcnl7vkUmzHlous3nuz3Htvsq1Gdbl3q1erd1GN6r0XdrFIsnqzJIoNJMHe1Kga597/fGfwAoPFgARJgKRk7PN8H+xO29mZBXYwn33fwfcPY7Xa7keM1SrrspPlBg6vuawCqwIAkf+KuLfxsh7W/SsqFeNYcf9XFgLK6xHfE4xLMT5F22P8iperbsXvjA4AN2/eRI880l1eK8avAM/cDgz9Mm12j/UA4Qp0QH9AsFX0HibehXTQoE/+VwcEuMp0TfjjnBzuTRJSDIIV2gpq3nwONW4cTj3emklPPTVTAgBAIoAjBQ3MwvlRd5SFMrG//HddJKiZ9T8Pi7KrZ/2nX09FQl0qSovrCQmp2vp/AH+AaIAuOliriri9rOrfPzAAULkrVRZgvXvPp1dfmSQ0jxo23Cu0j1q0+Iruv3+GuAdmynY0tZ0vwjlwPlOcSb72Lat/vyU0YMASeuedWdSnN+YWVTj3Pe7l94a6YBeHPfXkRGrSJIJat57kqKMrPbc9ymBx/+ATAmxDOOfT83Me7HOYKZ6FOK5zdYW2xnnK+45CgMw6+EN67EOIQ1mctmnTFdSo0W5q0GAtzZj5lRHmVUXlbXiW/OxnPwsCwBrYggAwuAVsMwNAFwRiDQqZIX50PMOrKgm/BpldWtZ1dW81hqJ+0pHC/rUFtW4jHjwDZtLA5z6h3j0nUYiPAJNhWz/RrnjIPfvsaOrWdRr17jVVxvfpPV083OOpUcNJYmC3jzp2HCN+/BeIh9xMj7IgtCfWB+RjlA3gB+FcCFOQ0OXm02o5aD22Qjt/CeDx+PE1HvCtLgjwrzwLwAatutLdDzajuSsjqc9Tz9C9jTtK4DNreTi99OIL1KJ9N7qvQVNauSmKwlZto6VrwmnVxihatmYHha3ZRWs2bqO/a2vOBVV1TVwWQc0eaEh3PtCU/vZAc3rt07n0xZB3qdmbX1kA4AcSyrZ67Qsa/sEQ+tv9zei+pg8rANigLd1Zvy0tXLSAwpaFuVn8Ic+9jTpQ/y+mUtt2rnX7dAvAhq26SNVv3klaADZo0cmZzg0ANupOI4aPoYeatZUWoZzGKiMAnDSJnnm68gAQa2CcOHGM1q9fRz169KB6991HP//3f5eg77bbbpPgr23bNuL3fwCtXr1SQijPcm5Q0bnzlJadJyclvq8jkwf4c49JQfypB9AD7GOwh7fNMQECGIY//5j8gPtOrH+Xk5Mjpa/bBziGianv//EPOSkM4KeAmVqLkN1/slUgoCLyKdeYsOwzuRmtnBgAwgVo5QGgp3D9mCzFxDfqiYkQBpoIxzHDwYsXy2jbtnTavTtbhF+TVjHIg7YElDOV71/BGuSatDxEHbGhPfPzTorvQrRcB06CIABApwVg9QAgw7/0jGhpVeiy1lOWeyxrPl+Ul5NA3+6NoKNHoiSwUvAvQdxDJthUXcWL+1LICZ5MaUzyn7VjzUv0XdZuOnUyitLTYsW9sIciI3bTiuVxdOZ0nFwbMCszuhoQMJ7SUsOl5Z/Nocq6AGUBAkbHLKLpM76oNQA4Zeqn9PEnPSkyaqExvi4oJUUoLZ7OJB+iU0lnKNmGdbCyCZbqvCZW5ZRFGXa7tPrDb4q+/hg2/A4WF5fI9QD9BRtvJjktLcW1Y90xgED5fHe4mDb/TgdOyupbWcwrl9RqvVz0E0Agnrd4HuF5xs9nPNvxjK+tOv/QZLOl09y5s6UVIKwBTWm864bsX7x0xP3L4w8eZ9QWgGZdu37FCOYqI0A8BQSrZlF46fJFyhffRbj+hIcOfEexj++mr/e4+i7By4NyXY+xMdq3umPUuiwdAG7ZslkCQD0ebQIgCtCXlpLutPhjwRXo4YMnCBPqmGwHQFD7K2noYBWmJvCVeEK/KmJQgfIB3Nq0+Zyef26sE2zwedlKyeTGk4EF0vbpPZ8aPDSbOnX82pkHAvhioIF03tS/8SsU/bPW1Oepz5xlVlU4n68QEemQ3hQHod4AJia454skbPED/Bs82GVxZpI/AKMu1JmBD/qTAdRbb06j+vVjqF69VeJzPT3wwAa6//5Qev0175af3oRy9WswpTEJ90dF8Ir1cLdx1LLFdnrooVUSUL/w/HRjOr5nGXhBLZrPEvd0LD344Gp6841pjntBh+ee3yu+JnXvu74HuttP63eXv0csPY6FOprCqyo+J/erN6G+LZoD7kfTyy+Nk+m5fRDH352hQ1ZQgwYbqFGjPfTii+8bYV5VVN6G+YF/+7d/I3iICm6B3YIAMLgFbAMAxALK+sYASEIgDSr5UxIAWsp2WsxpYXVRfftMpJW/akefSz/c5jS+CLDtlZcnix/RRPFA3yo/O3UKE3Gh9HaPb8RxPHXsOFY8AHbTk098Qy+8MEFCwUe6j/EoCwIAZBefgH1Wq0C0L8Lc88yRfWE9VpaDZoBXXQ0aNIHs9m1GAFebQp0qAoBQvQYtaEbYdhr4Wg9q3eVJaiM0U1sDEJZmf72/KfUZu5wmfvYx/QX7oxfTmE8+pL/c15TuldZoQVVLTTrRkpVb3IDdXQ+0pWXrtlPzN75wAsDGnd+k0RIAtqb7mjxMc5dtpYXLttD0abNoxbpwuvuhVlSvcRsas2ATvf3Sk67yy5EOAFl3P9SSlq1a6VYfqwUg3IJynDd5AMDvb9DkKZPpmWeeoXbt2ok/s2oSALDoySefEAO+Fymkb18xyB1Eb7zxOnXr1lUMmh+kX/3ql/TTn8Ka7xf04x//mH57xx3Upm07+uCjTygmLp7OX7zoLKs8fY+Jm7JLlGLPpfOXkMecruaF9QjL5OQRAB9gJ4AdW/QhHNAuNzdXCvv8FjQmnTABxRNRmFDExCImpxj2ARbm5+c5J1CUO0zlxhPnxmSVPyes/A0AWagj4BraBxOmPIHKIJAhZ1lZqWgP19v5aBeE49oxeeLr5FPVdEPCP0xaYZMA8iLeyt7tAGgO8FO4R1rqOV2AOq3rKqeCgkTKyIqRa/65wz+4mVTry7Eqcw5YqaGOhw9F03vvJdLYMQmUmQEIlegASAGQaIecXFio4RjQyRJfjgqkFeBN5ArUIrQ37pEceyxdOLeHyi6KvivZRyVF+yg/F20P671YyqtEuwCmwu3nyZNbJLzLEGWkpUVKK0Ar3PNVcXFLaM7cr2lkLQFArD/40cc9KSKy7gJAaRWYGkFnRdufOLmdjp3YTcnpyZRuz5GqDKSDy89crJ0lfuut4A/bZfEbmIMJ9iqBxVtT7BK89AKsjdS6tObf6sAJ5+RnFPoNwrOKAS76E89mPKfx/IIQBit21Dmwz6igGABCGRk2YxrvglXnFTmewrgD/YZ+xYbnPp7/5nw1J+UK9HKVwJ2/VHblEhWJMRfW/2NrXeyfO4+1Eiu+vwHEGZZDsK5UkNyc/lbRCy+8QL169ZT7AIBwAWpNg/YDAGTol5EufvPSMqUQPnRIKGFCHRABE+xqct08+W8FCRym8ppBAoRJe6QBlED5TzweSrDca9o0VvyPWyTzItwkzivzS9CmrP04DFIuKdV5EIdPhiGPPfoVNW78ldhXaXr1hOepMJkOAlhAetO5fRVDFFOcVSqtOQ4CDIMlnAnuVaQBomxp/SdkBWxVFaz99LbWpeCSOV9lNECz/PLWPn37LKAmjcPo/vuXUqOG/alZs5XUtMki8ZlAL7803iO9Ltxfpvrj3Og33BemfCwGT+X1G9Shw1Rq0iRO1GujqOcycY8nUI+3YHxgTg/x9wdlf3j3MxR+Wzta9K+t6c034FFN1Q3QWP8+WYV41zWJY3FdfP/rn9Z8qv/cwyDUyxrmL6EuqK+1HXQ1Ee2H34dOnRbJewJ1ZAiIfb6WDz+YTJ0776H27SONMK8qKm/DGA0AsFmzZo6Q4BaoLQgAg1vANm8AUFqD9cGbF4EDchL46ccARAECjv7W+4awyoph29NPjaK33x5Njz8+XQzgXBaEiHNZ5IVS1y7j5IO0a1dYCWKwqtIB8g0S6Rj8mfMrARLqfSrzOvJIOCf2AREHa8DOnxo6ZC6tWTuvTrr/zBJ1Kg8ANns6hMJWbSes/7cYbieXb5FuP+cvWUtTl0c5AeCrAz6jvkO+oDFzN9DsGfOoj9xfSzOnzRXhn9Pb7/Z2uKQMqjoyudCUYZZw93X8Wqk0jdo489/XqBXNXLmL7vexT0zn9Rbufu6KZQWAV8Sf+fEjR9KTjz5KbVq3pusO11d33HGHdMHw3//93/Qf//Ef0nXnn//8v3TPPfdI950///nP6bXXXqWwsCV0NjlZTvDxZF9BUbED6lj/IJt0g65eu0rpOflUUAJXTaY0gRYmPlyTH5js44kOTAhCcMUJ8MfHePv53Dm45CyTwA9WBBAmDWH9hkknAEEGhoB9BSJfQU4OlRbB0kC58lQTi6oOgZwUDRQAVHLVHZNwuDa0C64Pk3CYkDt3DtaUxdKyAq65sGHSFYAQk3PI51muP3RD1gewUZ33/6jsUill2PZ6uuUs3COhTEpaJOXmirhKA0CAuHiyZcZIyz/sO+NEWXAzCghx+NhGOnB4HZ34bgvZs2LUefRzeT2vgmn7D2yilavX0b69OAcs/8xgqGIBSvGnLlccXEx+e3ANnU7a7gi3itObwuIkYJUAlK/Req11XqJPxX2SnRVLebkJEuAWF+0T17RXWmICDmbbY+Qakuq6y5Noz6xo8ed3K6WnA/qpNfxwT2RkRsv4qmjjxuniu/0hjRv3Hh0QfeVaD69mNGPGF9IFaHh4qDG+bilStHkEpaWFi/0YOnUmgY5/d5jOpDieYQCBLMfzzCkRlpmdQ0Xit/+aAy7wxjAJvzOZt/Baf9WRtAoUbWgXz8ELDit68292YAUIiGc0ngcQntvoO+zjWYVnO57d/DIL0uIZcqtbOdW2AP3mzJlFs2bNEP+XKu8OHmMQACmMKdBv6Fds+ESfYjyij/NqQ9dvXJVuOE1wrqYECJhTUKi+j/huiu9kXmGR+E1TL5+Z6g2pcZxydYn2xBi3tr7DNa2hQ4eI5+tYub916xYvAPC6EwAmJ6XKfVZaSgbBkgZwQ0GIqk3+M3wwxUG8jhwgB45ff32KnORv02aiDC8PwHHZAAcMhwAAOJylp2UB/AAkQM88M5MeeWQOwSqrceMdIj7MCRQqAjsVCfUyhVuF81SUFlAKa/iZAF9FAljxt2UeBKCIegPUybbFp2PflL4yUu3hgn+mNmGh39u0gZHAHnrooSXiHoqkpk33ic9N9NqrmEN0T4++5XuBy8b9x2G4B/BZEQDGeVkoB22MPChfT9e69QyqV28+3XvvfHrwwTBxr8XIa9TTeBPujZB2IRRze2ua/rv2sj0Q1uvVCRR7exta/4s24rzev2P6tWIf9WQhnutuzWcV18UU5x+52tPaBqyBA8Po2WdgHay+o1DTptOocaO11L/fYpFmNU2eNILsmYvp88+m0pJFIz1AXlVV3oZ5gp/+9KdBAFgDWxAABreAbRVZANakAAAhU1wgBDgWSMBZkRi+KRedAHqhch9hqBuAGdIN6D9L/PAvEFpI77w9gZo0jaP27SaKtCod8jBMtQI/6zGu1wQJIWlB6AB1gVK/kOmUmrrRE77VEdmzlBWg0QKwQSu668HmTt39UAv6OyzIGrWhWU4LwDbU98tv6NPhk7xq6ND3lHtJa/lB1bweaERrNkZQyJsvmONrWFYAePXSBRo/erQEgG1btxbHl+gfN67TkiWLxWC/ibTu+9GPfiQHY9Bf//IX+vvf75Zr+/3qV7+Sa/j17dePps+aTbsT91JmTh5dulxm/HNcnnIKi8hegEkITCgEcpKGYZU6B8M+uNrEJB/WCsLkHyY5GPhhsoNdcrKrSxaOEQ6rAaRDPl63D648z5WWygnHsrKLdPWKOEdpCV29eEGrQyCv1SUGgKjHqFEjjWn8I3VNAMBoU1hRYuJUtbFyDQpIyhYYECZa0X5IZy6z6kIdMCmPvsK50O7FRcniO7Bbwh132LNHAqs0WxRl2WON8d4EyAVrP6z3l5kVK+4bd8tCwL/jJzdTdNwS2vPtKtp/aC3F71lOR45tlHnzcuPF8yGGMjNjFDh0gDIOB4grwDqForxDR9eL/KtEWDTBggwgCSDIbo8RddgtLe9QBtaXA8jENSEc5ajyokU9I2V6WPgBTsHCz2nlJ8KQFi4qAUtQT8BKlIPyUG5GJqwbYUGp3FCiTNQDnxDKQj3gJhPpUX/EZ9vR7uranO1T55VIBeIac0Td0X65OfG0fFkMLVoYT0mnRZuJMEDAnBxAQh346RL5RXudPbtT9hnuE1j+QYCBaB8GepXV7t1LKDR0uASAx8T9hPLN8CswmjnrS/r4455yLUJTfF1WSuouOnV6B313OoZS0o9Tii2FUjIy1cS4Jqzhl5uXLye9Yb2sbzjGb1i+eF5kZAXhX0VC27Jb0DLxfMAz+Psaeg5COJ8CeupZBPELPGyxj+c9xgHKMh9r7sLKXT3P1Is7KMtbnWvuWm4lZWZm0OzZM2n69KnitzLbmKZ8wesA1gIslX2qb/jeYmxnzlez8ocr0KoK1odXrpbReXFf28XvmT03n3LyC6hEjL/Ke2kP7YpxFMa18NqA37sfEgy3AsCHH+7mkQZiAAg3oDoA3LIpljDh7gIiLqsokxQs85Sen4UJfgVJFFzkCX9AKgYu1jwQIAXOw3CFwxlqIEx3D4owLpvDdLVuNZYaNZxJffsspKefGkPwONW61UwZ5wt0qkioV3kwQ1dFadGWaK++IWbAV56k9R/A1GD/Wf/pQr+ZwqsqWKlxH5TXD9b2euLx8RLitmwxk3r3mk8NG86hxo1wX5ldelrhHo71+8Mab5J+z0LoJxyjbur+U0CwUaNtdP/9a+i++0ZQgwbR4ti3+4LFbYBy1XWvpr4vj5UAcNftrah/34Vu3zurcH9xvfCJMP5+YB9hONbzuCvQ8M8lV13MbcFCGtwv8AgH8Pvss4voow/niv83yyk1ea74/7OEcrPDpE6dnuUB9Cqr8jaMufDSedOmTR0hwS1QWxAABreAbb/73e/olVdecRypbagGjAKneTS4/yxDeM1JWjkOqF0IyOfHJyAfPq1pYDXXrOkK6thxBD3z9Ghq0WIftWsLN50uK0CWAoguiKpb+LEU7FPwkPetoC5Q+uzTCWQCb3VJFbkANWnc3LX0SPduxrig6rbub9LOGF4bMq4BOHkSPf30U9S+fTsJ//jP7I3r1yQAhCuGDm3b0sxpU+ndd9+le++9V4Y3bNBA/BF+mLo/+ii1at2afv9f/0W//e1v5duxn3/+GW3YsJ58ceX0PaDMufNky8mny1f9vQ4gymKptTrYSk3BPhe0g7WeDvsArBj0qQlABfsQj/WdVL5C8anyKTeTF9Qk4ZUyuizKvy7K0OuCSRO0K45vXL8qjgMNPJVqDgDqUtcL+MeTp3izj2EcNnzC8gLhmGBCGn+1B9oWfYzJKgUb/yn6r5DsWXsk0HGHPC4B4AECAoSZ4q0C3LPbd0uog08J6pyAK1G6+QTk2Rm5gI4c20C5uVhTD3liHeAngY6f3EL79q+mhH0r6eCR9QRrM5R16OgGGb5X6PiJzTLtIREfE7+Uvj24lmITlso86ekRdOT4Rjrx3WYJ3pJTdok0YXT6zDZ5HcdObqLDR9dTUvJO2ndwDSV+u1KCSACQQpEeeSAAJVj7Afqh3H0HV1NU3BL67tRW6aby4JF1FL93hRSsGBW0jKaEvculpSDKRZ2QHteJ603Yt0LFifJQZ9Snqu5Va1PoZ8C+DHFvzJoZTtOn76ak0/HSJSj6Mzc7VlxzjGhDT2tAgNAcEQ8IiDYGLM4S9xnaFFAVEFWHepWRDgBPnNgky1MQMNIDeAVCs+d8TR991JN27rr5AKB7G0XR2ZQ48V1MoO+SjlNqZoZ0j2fPyZW/73gG8O8Wb/gtKy09J9PANagJeAXlKbY8wgtDJbAAr8D6yN+Cq22GgOhDBTTwctD3Il7BQPViSql8hrheZFHjAMQpd916uar+6pmuhwfli2D1B+u/qVOniN/DHGOaigUrQDV+07+r6FuML+qCFSDuD7gCNQG6QIvdj+L7dlWMg7H2H8Zn5d2zuO9d8E+N0X5olrA6ANy2batcCsGaBmIAqCsrI5sWLQwnTLLrQKSyAEDPa1q3j4W0OBdgCVsBcRzvl5dfh2d6OIMClh5nEsAD0uET4An1sZZRGaFOqJspzqqK0g4RbQTYYQJ85SkkZIm8DkiHbNUVyjP1CeCdKb2vAqQE2EH7A3Jh39Qe+j1ijVNhutvQ8vsA18JlQd7S8/1hDQMEtIbrQr82bPi10B5q3DhaQspmzda6ziP71nsZOAff3yyUibo+9fg31LxpDDVpslWmg0XtUBGHsq1CHm4PFspFmMrrDQDWHPxjcV3L+05AqH/Pd+dR94eHi/ZYQqe/myf+K6+QsqWFkj1zkQSAUHLKPCPY81XlbZh7+clPfiJfQg9ugd2CADC4BWyDBeDgwYMdR2rTYVEgZQWAtQUEAcFg+WaKC7Rca/YBAIZSgwbrhNa6penVcwq1aJFATZtGyDSffhIm0nuvL8qzHgN2Ag4y8FNSAHDIEDOsC4Sioxc7QVudUuZWyrZvFw/OitcADCqoQMkEAKdMmUxPPeUAgJY/tNHRkWKg3ZD+98//S3fffTft3h0jwy+cL5V/hD/57HPq/uhj0i3ob37zG1FGe7lexosvvkAdO3agO+74Lf3pT38U5T9Jw4cPo+3bt3lM7gAAll2+TOnZeY61A93rUDkpCz8IxwB+mMAAmMOby4B1LreeWH8PFnoK9mGSCMKEoJrkY9hXLNPCIlBBQvUWtIJLypWnmkRRdQDgu1RYQBfFORj2eUjUD9aXlwry6XoNTErVDgBkuSZG0VZos8uXr8jJVt4wWYc+AFiFxaRnGZUX+h39h8lclI97orDghLjvzdZ/LEA2wDwoP0+z5DMIaTMcLj+t6/0pAQDupRPfbaXtEfPlunESfgnliHoADOIcaWlYn2wXHTuxmcKjF1FKaoTcj9uzXIZ/d3orRcUulu4dAQUjYhfRyVNbhbbQ9sj5dPT4RmlhCAAHqAgLw23h8yR4s2VESQh38rstlJkVQ2eSdkjItztxGR04vFYCo7MpO5WSd0qAh3yo27ETmyg8Rp0L9dkVvZBOndlGSWd3yPwAfCh/Z9QC2rN/FZ05u50S9q6gOBF36vQ2afGIugNIRseHiTxLpZWcZzvdLII1oLg/0mLIlh4roSAAoFwXMC+Rjh+NpDOnIiTsA/hTVpVxZLPB7WSE2HeBu+pAP11WAIgwrNuYbovS4FbgNHfuMProo3dpx855xvibQuw2VXwmp4RTSkoUpdm+pSz7Wfn7b7X6Uy8tlFGe+I232RXMMoGuoMoXQCAgK1wSwhpQPbdrBtAA4OHZzxAQzwo8g9C36G+2BoR1OlxLor/V8/6qBIHYx3OfxxzYRxqUG4SAlZfdnkUzZ06nSZO+EeOsfGOaigUX7Jdln+G5zxue/7ACxDjQnK9mdV3cH1Y4VxMCAITgilTVpfzvmw7/YBGL4x8a/IOGDBlM48ePk/sVAUAW1v4DAMy02Smk7xzq0xvellxgxDsg8BS79oQAFzhcQp5BgDcueMSAAeVjUp/jrNADYhjC8AmfOAYoUOWqMhGu52NgUp5Qv6efGkuNGm2hl1+aII/1Miorvh5fVFFatNtAcZ0myOdNSI82Gehn+GdqO11VtTSUaxSKOgPcKRBsbhO2ENRlBUUoB2WgLNwzkB7P4vx8b5vS6Pey9Z6U9baEmYS1JVu1mk2PdB8u6yr7RZyzf78lEgjCgu3NN+C5zJRXues0nefFFyaJ/AnS1SlDT/4uoR8GhCyk6b9sQb1/24waNfxUfKcXyOvUxfAP9bLGoSwlU1zgJa/DS9+xevWcJ9uvXdto+u7EXMrKWOSEgHAFmpEeKv5DKwiYkb7AA+z5qvI2jK+CALBmtiAADG4B2wAAhwwZ4jhS2ztvf0MfvL9A/Ni4g6VAa2BvrG1njgu0GIyZ4gIptv4DoAvpO83xtsxuEeduldir50SZVrkCRd+EigeYGQIqiz6VH2lQvgR9DmtAPma3oTqgC6R6955MmZlbzACuFpWTvUM8LBX4g7IytlLc7oVGQBNUUIFUeQCwQ4f2Hn9oWSNGDJeuQGEN+NFHH9KVq5cpJz/fbTLvTNIZWrduLX388UfUuXNn+uUvf0l3330XPf744/TGG69Tly5dJGREeOPGjSQkxJ/qqKhICdUy8wqosPQc3TCc37tcwI8n4fB2PibsUGZeXh7l5OTIT0xiYJIPE36YHMJEHwTohzCsHcPr9iE9ICGgH6AhLAEApuBSUrlK4okT98kTAL8LIu+5rCy6dvmSW5xV10Vdz9vtVJqZRdev+N/9pa7aBYC6lFXglStlDsuKy8439fGJfsGEO+LM+X0TzoG+xoQsLD6///4fVJCfLP7AxPgEn+DuEgAQYE9ZAnrmAfBLTY8kG9Zvk6DQXG5J0V4JwwDkbLYoeVwsBIgGSzubLVpa/cXvXS6B347IUAnpANQA+mCJB4AXEbOITp3aRoePbqA9366kXFiTiboBrAHkpaaFyzIABWH9t1fkjxf5jhzfIMvFOnOAcXF7lsl04TELaZ9IAys+5Ac0hJUgoB0sCosKE6V1H/KeOLlFWvChHmgbuP5EWgBHpAUkPHVmu/juJEp3obJOojyAQFi9oc1Rfqw4BgBEflgemtrrZhAs/nKy4yjbrlyzni/9lhLjI6l//29pzux4SkuJFHHKFSoAYFpquGxnAGMrwKuujABQtDkALkCyB+zys+bNG04ffvQubd8x1xh/00m0GWAt1ueEJW5mxl4qKU4XvylX5e8UfqMwKZ6VnR0Ef/6SaMesXH+8AFQ54TmhrPaVZTqe/4CCOgREf+NZwmvV8hqCSM9jAn7JCGGYvKoLlmY3m7Kz7TRjxjSaOHGCHK+Y0vgiwFeM/9BH+oZ+ARhU0NactyYFV6BlV8uo7MpFI6wLpHBuU510ubv9ZOtJc9pbXToAxEuMXbt28UgDpaXYpNJTMygjPYsybVnUu/dGatgwkR58cBO93WMGvQco4QAT5cMA9zievNfDdDF4QbkK0ijAwbAFaXiS3yrkQxqGF3oYSwcHADV6nElI16L5JgkTmjXDXJLneX0V6s71qkgMbExxLNQ/pJ8Z9FkV0i9MpocA/6prlacLEMrUdlahL035vQnwb/DglRr8M0M19KnpfJA1D8pFPXQopsdD6l50D7PKek49DtDMW111IR/qodcB+VDHJk12iPstjt55G3OfDPuWUds2k+W92LnTWJme73Xk078bqhwXVGQQiM9nmn1GET/pQOG3taVGjeKpceNtjmv2VeV932tGuL7y2jikbyi1apVAbdvuog4d4qljx1jxW7ZQugIFBMzLWSZ+4+YRQ8DsLHiImWmEfOWpvA3jqNtuu020b2NHSHAL1BYEgMEtYJsJAOIN/Fz7bjpyaIf4wZkhfszniB9YT3eT/taQWgBwugDF1Hp85vhAiYEdzq/WAfRsB6RBHzD8U+5CzRaT7NqUr0e3/GMwqO8DLJqAnX81h8aPm+wG3mpbOvRzaYd4YO6gvXuXGQGNVKM2dH/jtpawtp5hQVVZ9UR7msKtui8A7jvv89KP1vBA9Ld3APhkuQAQWrNmtUxzxx130J///Gdavmq1nLxLzcyi/KIiOZmGSS/ArEvFRdLC7UBCAs2dNVP8Ce4tXYf+f//f/yf9uj/66CPUs+e79Nprr1LLli3l+oL3iPjnX3xJuiRNSIijyxUANJxPAT+swVfqBHcK3hXIyTy89Y039jGJx5N56u19QEJl3QfIx+v9wRWosu5Tb/xj0gMTSgwYy53UA4C8UkaXigodQK/iCcDrVy/Txbxcuizqb4r3l3QAOHLkCGOamhTaEu2KSVP1Vr6y0sOGfsJEHSBgVS0p0HeYBDxxIp+GDfuO5szeRynJUeIPjG9uPSGALmndZ4siuLMEEJMWYCIcawTCTSjcdLqAYqK0CHMJoCxBxgOkwXoObjexzl9uTpy0roO13dFjGyk6LoySknZIULgregGdPrNdAjPlxnM7JZ3dKeOys2IlLIRLUMAnlIM0AHhwJwnLPQA8QLt0W6SEgJGxi+nAoXXyvIB+sNoDHIKlHuJRP0Aj1DVNhCM/rAlhoXbm7A6K3L1Y/GHbIl1+Roiy4F4SMAsQcv+hNWQT5wGoBNBEWQCAqBOsBqN2L5H1Tk0Ll2GxCQCAOJeSN2h6U6hwjwSw2aItcF8ln42lZcsiKCFOHOfvEb+vu8mehXtnN2WINuK1Gv2t8lyAqrUcxX4AQeD80BESAG7bPscYf7PJJr4DudlxVFy4j0qL99P5cwdEP+6mY0djRVumUq54vmBNQA+IFVS1xNaARSVwCaq/ZGP+jfeXFAS8KCEgxgYYE+D5g+cQg0B8AgxibADYh+cLQ0OEswtRxGE8Ut56akGZhXX/sP4fXC2eO1diTOOr0AcYP6DveMP++fMXZF+Z8tSG5Bj2+lWnS1DAQLbSs0I7fwllXxXnM9VH1yUxfmfLP0BuU5ofinwFgLD8s2fmCGVL15+w/hs3ZgE1aJBAd989g156aRYxlGABZuATk/KAEi7LIQWz3npzKrVvH0q9e8GiyX0yXxfDH0ziozyE6bDFOtGvi9PoYIfD9DhTHpO4jDfemEmdOk2Wa8jpeSsrXAdkirMKgA7wxhQHcVuZYJ9JDPwA/wDWuJ2rK9TR1HYmwWrOVIZJ0m2l6CuGVvhUQMu9/RBmOpdVeh6+P1AmAzi0p57GF+nl870C+QoAkYbPr4fh+vV0ulq2WCkBYPPmi93uZZwT5bBbV71MPR55Xnh+Ij33x/eo4392pAYPRdMjf3qFQnqX/71koSxTeG0I94L1Ol0aIy399u2dIb67CdS58x7xW7ZEgr/c7KUSAgIGAgLq6wKmps73gHzlqbwNYyksM9OoUSNHSHAL1BYEgMEtYJtXAKjLLv5cH9lBo0fNoX4hs+ijD6tvHTigFq39ypNaQ69mQSQAHNxx4hPwDnDPXAcF/lgAeMijylBQj0EfS0LAweqaOK0rvctVqBna+U9o1yOHYc1ghnE1Jd3Np0npqZvEAzSSoqLmGQHN3+5vSg2fH0KhS5bRnx9sSnc2aEdfjZpMrV4cQYtXrBFp2lC9ph3poRad3PRAk7Z0T8NH6csxU6leg5bO8r4aPZU+HznFTV+PnSQho37eW1X3NGhD9Zt1dKqhaCu04StDZlLLNla410a0ZUfncb1GrWnKuki688FWzuO+X0ym4eNnuekr0eYPPtDCmY91X9MObscNmrcXZbShYfPW04P1HenFMcBfvcbtaGHoXJGnnTz+e8N2tGzWWHlOvQyrnu873KM+wyfMob/VN8PD8gAgXHZa/9CaNHPmTLr99tulNeDrb7xJmTm5ci0RnqyDFVwZ3GRmZEi4df0aIBpg1xUJe2JjY2jChPHSAvAvf/mLdB3arVs3euOtt+itt9+lV199VQ78/uVf/kX8cW4g1x2cPXsm7d+/T02YXIPrrotyMg7Weco1Z5GctMPkDibx2J0n9jFRhwk+fpsZaQELeXIDoAjlqQlAl/suQCpIv3ajRJ04j/yU+75PXMq1APmtdFGWNd4fYgAIqFoXAKAutD1gLPqKISCAICbw0Dfqjf3KTQSjrzEZa7OVUmjoSVq3dru0yJLgxiSHW07X2n1QorTsy8iKkbAPgA3WawBpgGuAKziGJZ6UYzwD154sDsPacYB4gGAxcWHSMg6gDVDtrAjfnbBMwjiAPVjTnUnaLmEELPVgebdH6NCRDbIsWAAC9OH8gIBwxXnoyDoZB1C3K2qhXCcQdYNrUGk5eBqW6LtFWSuk1SGs81AXlAPwB5AFmAR4dPjYBgkkYYEICz+sAQjrPrj6xLkAFwEPUU5qWriEm7D4g/tQAEBYGSId6nfk2EZ5DfsOrFZgMnG5EwDCMg7nvqkhoBBAL9b/y8vdTaUliXSuVLkEVW5BEyhLtA8gKUCgFd75Q7Gxi2n+fAUAj4p7A/dmmgP+AeKqezZahgUCBC5YOIo+/PBd2rrt5gaA6Wgz8d2GRWdx0bdUUrxfAsCSokOiDY+L79p3lJJ8mE4nnaAUW7qy/guCQL+K1wbMzi+gS5drFtRg7ACrMTyHMC4ACMQxA0A8m/AyEZ4tGMfguYU8HI99hGGMYio/qPLFAHDMmNGifavjAUB5glDWftfkeAIb+g/9iTFFVV8sCqRQJ1jmKRhY5oR1/oaBKA/nMNWBhfZT4+sieU+b0vyQpAPAHTu2U5cunT3SQLzuX3JSqrQAhBtQwMD27b6h+vXHSVea1rXeFFxQUAoQA8e6WrTYJcFFy5Z4SV5BGBbghPvkvprERz586ueB+NwKDC4W6QBDXCCIIYoeBlldgKr8rnirEO+qz2pZpp6/ssL18LVVJHUN3qEU6gL4ZoJ9Vg1wgDeAP3+7/rSulVeecP2mMqxCfRn6oXz0A8MytB/fF5Deh0hTXp+iL/U25P5Aue3bfST+r3/mkaY8Wc+FMAZteh1NUvc89t3vK5QJ6Wmt6t9vofM81jhuH7SFNU6Pxzlw3WMa96DY29vQhttbyHrg+j2/j4Bty6jHy6OdaeqKuB3wydc4aKDLvScrPRWgL0yCP3YDyvuAgNlZi93Sm2CfSeVt+P8Pj1NBABj4LQgAg1vANqwNVSEA1JSXE0dJp8NpWdhy6tVzmvhRApTSIZUvCqXB/WZ6hNfWGoBWMTwzxQVKAHX4VGsBLhAPJU9LRNRJB4DQANFmyIM43cUnf+r5rcdIo0NBaIg4NgG86iqk70QJ4GpbVnefujLSt0j4l2nbSvEJiz3gzD0NWtPydbto2VqhNbto6ZqdNH7kx7Ri9VZq+fxwWrxirQRGHXtOobDVO2jJym20eNV2Wir01huvibhnKGztdqr3kAtG9Rr4MfXs71KvTyfRyrUb3M57S6tBG2rQojM1aNmJHmjcnuZOHU/3NGxLrwyZ5QEA72nQlebNmkr3NVZwFPBt6voo+tuDLqB6T4NWFrWmz2eto/r3N3emYT3VbxL9vUFLCf3ubtiG5k0ZJi05h83fQA/WV2U2f2oQzVuygUKXbhJ9voPmi895Qn+q19INAN5dvxX1CPmI3nynL/39IQUk723YivqMWEb1GzXxqBfXwSoTAMQC923btq0QAAKGYe2S3IICOnzsBLVt34F+/vOf03/8x3/QihXLtbQ3JMi6fqXMAbZwfI3KMJkgJCfINLCWlZVJGzdsoA8/+kiW+atf/Yr+9re/ybUEBw4cID6fp9dff53uv/9+p1/4du3aSRD57bffykkdvHGPyR7s4418TP5g8kIBPxfsY1eebN2HfGrCDvVh8XVUpBsS3l2BazA5WVmZvLo4H6wny+jK+fOOtQOrWp6n6jIAhFAv9A0grG4JCHDLrtd8a48bdLnsEpWWlMr8//d//6Tz5+yUmeFw/WmAfAhnaz1YcgGYYBwCAewBnAEMwCWgE+yJOMAdrAcHaz9ZVuFeud5fcdE+NzEMKircJy3vTmHtvu+2ENb2s2cpK76UlF3SUg4QDe4/MzKiJCgDlEA4rAAzbI4wUUZaaoSqozjG+noIA2QE9IElIay+EI9PWOYBAGF8BRAFGHga6/iJdDivusZYyskRdcndLdcQRD0A8lLTwikldZcsF+2DT1gFYg1BlAUAhTxIj3xIg3MhD6wmVTnbZFkxCQo4utxgwj1mPBXcxK5AXUqUfZEj2gCfuBfQ56Ul38o+PivaWlpsinuLwZ03wW2och1qjrcqOnoRzZ7zFY0ePYQOHV4n3X6iD/QysJ8l6pGWHuV3t6CLFo2mDz58h7ZunW2Mr+uCu098t3JzYJG6V0I/Bf6+Fd/v/aI/j4s+PCG+i0dF+iPi+3aYUtJOUootlZLTMygtK+gK1N8CCMSLRSV4MUQ8Y/35LPQmABiMCxgCYgxRUlIsn0F4mQjPJQj7AIB4aYXXA+Q8Kj+vkxb4Ot9Kys3NpmnTpsrxCTwVmNJURug39BOPJ7BhYhH9Chfkdbl/GAYCBNYGAMR9zGPmH7r1HzR48CD50iL2KwKAqcnpThAIwRJw/bo4D/DH4kl40yQ91LnzRGradCO98fo0mZYhBSAWQwUGFO3bj6FGDRNF+gSRHh6aFBSxnvPdd+aINPFySZhXXp4iw1AmykZ51jwIV4BAuUvEsR5vlUqrLMUqgjK+iM/viypKy6DMBPysQlq0s7/hH1QZAIh7x1SGLqRDe0PYV5AM94XqLz2O2wJxOvDCMZ/TKisYQ78iTFnV7aHnnpvkFl+RUCbqhXLwqd9bpvQstNvjj8+S52zSZKMz3Hot5QnpdPDFqujcLNwTPV8YSZt/3oqG/+0xEbZalsnXwMI55t3RQYLC0P/q5hZXV8R9MHTIcjp6ZJb4n+gOAKGsjIWUaVsooR8Et5+8jzUC9XUBodOnZ9Oq1RPowMFJHuCPVd6G/+7wFtWwYUNHSHAL1BYEgMEtYFtlASArx65gYGpyJG3agB9dAL1quAkdMt8IBWtLNW0JiHNByi2nsvSzQkDAPgZ/ehqIoZ8O9EwAkNf9gxgY6mkgWAyaIF51tGDBTDIBuZpWeRaAtjRl/ZeeuoHi4z0BoFTjjvTRqJk0fuoCMTB/he5p2pmWrdpKrwycqgBgwzZ0LwBPozb08bT1NHfaRLr3oRY0bPICmjBtKYWtcQeAgE+66j8RQqtWwpLQct5bXLj2nsMXUrf2sPBrQ68OmUkvv/4OdX74MarnSCMB4Oxp5QJAk76ctZbqPWAGgFPmLqepc1fQ1DkraO7kryUA/Hruenr62TepZUtlbXhPow704ajZIg3+3A2WgO/vDds6AeBd9VvT4jU7qG3nx6jrS0ModP48EY9zKABY78H69Lf7mjr11/uayHzW+kAmADh16hR68knfLABLz593TnZikm75qlX017/+VULArl27UmpqipYeEyyuSZarly5SqS2DLubnuyzeHOm+/+c/CG6/sgqKqOjceTp+/Jj4ToeKP2F95HqB/+///T85GHznnXfovffeox49etBLL71Ed911F/37v/87tW7dmvr370fz5s2jAwf2y7f3+U19wCW1dp/Luo/Pq9evspIWjfl5dDEvT1o5VqcsJeVC9JxoX9lGcuLTlK7yqusAENcOIIvJOV6DCRtbVmAiFhOr5bex6s/Si+fpyo3reOVf/JG4RkWFuNd3S1AHwAdQplvsMQBT+3EyHmAPlkAM9xjsMcxjScgn4gB8CkU6KZxHnguWdUoSDonyszKiyJ4ZLQXLMBxnCuFTSoa7fwI8WpVtV9Z//AnwpMNJKbGflwOgietVYRJuimMFNx2AU5YT6yhbnU+Vq8RlA/QBJLH7TmXF577vPC5IkLALlojxe1dIq0G4DE23RYg4pAOcYmE9wJvbClBJuYfltsd9AACYnwsrwFh5H8g+g7Wgw+JSF8Ls9jjavCmCVq8Op+RkrBnomU4X8oSHh9Ks2V/R2LFDJQAE1AKMNaWFFSvWofQnBFy8ZCx9+OE7tHnLLGN8XRasIrEuaEFeogR+EOBfXm4inT0TTakp+8mWrsCfu45ScuoxOpV0nM6kpEg32EEI6F9Jl6D2HCoQz3K1/lh1n68VC+MD5eITEA+gT3kOwHMJsI8hICaoAJPgApTXsgU0geUU0uE5i/FGTdT5VlFeXo4ciw4fPkyO10xpfBesANUaduhH3tB3GE+gP2+GvsELd1evX1aWgP5cK/AaXNaazwnhJTkAQLSfuo/N6X4o0gHgzp07qHPnTh5pIAX87OI/Vq4U3IHic+f2RAIcsEIVhiCACgA2pgl6yAogEAa4ABABIIIy4PqxceOt0t1o48Zx1LOnshi0Cvn69A6Va6U1bryD+vZZQL16zhPHy4QwR6ZAiF5HBit6mDextSDKsAKnqghwi89fkdhKyxTHQnkhIWbgp2uAKAfuP/297h8LfWdtu/JkKgOSdXS0NUCUt+tX4co6EPum+4plPr/5PmzdeqK4b+aIfl/kKNc9jVV9es6k/iELxfWreiv45Ir3Vn8W4p9+erKE102auOCyL33PQrtZ7ylcn6/3GQt5cE58MmDVw5AmpF0firm9NX3Q8FXZXnVRuO6Vy8eI/y3u4E8XLP1g8cfgD1aBvC4gXIPq6wJ+9dUs6tQpkTp02GmEf1B5G/73BwFgzWxBABjcArYBAA4dOtRxpDbnxJuPYhiI9W92bFtDH38kHiD9ZtMH75uB4NBB7lZnzvDBNb/+XnkCuLJCs0CKAeDAAcrSzxPguVsAfvjBYtHGeKi7p2Ox60/n8SDAQnfgh7xWEOhvK0Cc4+zZDUYgV9PKsZstAGH1B/hnz9wu0ySYAGCDVjQ+dAtNHD+Bnn1jEC1atZ0eeVgBwMlz19ESBwCs16gtNez8BoWt3k6zwrbSZx9/TI89/xY99dJQNwBohX9Qh1c+oaWLF3msN3cr676GreiFfiPp8/cGO8LgAnQWtW6rXHJyukadX6NFS1fTXQ+1oZEzVtCEaYsodFW4EwBa2xICLBw7fz3dWd/T6g4A8K76zaVF3p0PtXRZAM7bQPUfaqXAY4MWNH3xJrn/d5GmUcdXaezngx0AcJzspwdbvUafDughy7zvoaa0cNU2quewIGz72Ov0zCu96Jm3h9K0SaPp2Vd7yuO7HPFWeQOATzzxhBiwdfT4Q+vSDbpUVkYZ2TnOCTrsX3S4B8KkDVx2Ql4B0/c36JpIfz47m65exLpvKhzWc9I6sLiIcnJyKa+wSE46wOIQE3KwAAPQi4uLo0mTJtHLL78sLQQBHTt06CD+rPWljz76SD5ncB1wO33HHb+lhx/uRp9++imtX7+ObLZ097r4QRcL8sW15DjW+zOnqbxuiLa5SOeyslzWksZ0lZMLAJbJ/kHbfv891kVkKXenkCl/oAWLR0BhgFRMzl3UICAm7TCpinsAk3doI/f6u+os1/1btJZOTV9GuSnplJeXTFkZsXKSn0EWW84ByHgDfKXFcAGoyQH69DTyWAjloGyAH+xLeCiEfadwPiEAoEwbYJ8DALI0COgGBLUwqUzej1SyqU+ZDsAQn460+JSw0QkNFehzg4UOyTYBuJJgVAEsmQ55HPkZXAISIiw7G2sZKijoDptcxzkiHpaCEPZd8e4CNEQ/3AoCzJR9LdoJwBnWp7nZ8fKegYUZxrNoT8BYV5spQJeevlv8HseJ39PddOSIyF+QIMP1dLokAIwIpblzh0kXoGwBmCH6yZsVIfL4c13AsKXj6IMP3qFNm2ca4+ukxLXra/2p7/l+5/c95exuOnNqL6V5gD9NqUdFWx+m4yf303dJpygVADAIAf0q5RI0m+x5+WL8cUn+3uvPjUAIz1xYiKlnzT/kJ54rcImIfTyX2KoMcAmQBGsGAzhh7Tk8q+BZAGuo1RS4vBWUn58r3dF/9dWXfoNOgLN4CUzf0Kds2VZb453K6voNrBMo7skrBphXRQEums4FwboVABCf7i/N/TBVGQDI8E9XTNQeAgwwgRUTtDBN0iMtYAnghTU96803ZlLXLiOpf78lslwWJviRzwRnEPbiC6EOS65EkU5ZMTFcBNDDMYCGte4m8fUwFKksVLEK5TFMqUhoH9TbFAfhWtEOJuCnKyQkLKDwj2VqP5NwTab8qo+Ui0+2QjNdNwvxaAOkr+heQlo+f3npIFji4f55pPtURx+Y0w95d5aEYTE/a0293lWw2Sr0t+k+hRDevNnH9Oxdz1NIXxgquMfzvVeRcD9b06rz+nafWYV6IT+um0Egw1iEqfvO8ztdVzRu3HDKSF/gBvG8KeXsHCf4s64LmJo8V/y/WUJbN38jfiMTqVu3JUb4B5W34QUrwD8sARPcArsFAWBwC9jmDwBoUl7ObtqbuIWGfQ3ABHAVKn7IFPgb0HMyDXFAqyED59LAPtPFZ81Z21VGqHNNQUA+F2AcAB+s/JRFoCse9UAcPps23UDNmuEh5t11qhUO6tfCloMqzB3KmkBeVTV4cN1w/wmZ4B/Ea/+lpWwUfwi8A8BR8zbR1KmzqNeQr2nRyu3UrVNHCQBbvYA1AJUL0L5fz6Ola7ZTxw7Kmq3H0LH04tPP0t0NnqGVG8MlAHygyys0ff4qmuHQrAVraGboapq9aAMtXL6JZixYTw809u4q8lZR66feoRmLN9ErL7wg206Ft6HX3ptrcQHair6euYGe7zOGundUYBBwjy0A/y40efYymjJ7qdKc5TR97nK5P2fxepo8axk99ugjWnmt6ck+40UelR55p0/4wmEBuM7pAvTeBqLcRZvoQVj6PdiCmnd/l4a9965cA3DJsg00ed4a+vtDCj6i/p1f+4imTRwjLQD7Dv6ceg/6TKrPB6Nozqzp1GewOu496FPq2K6ZW32gqgFAgLjrlF9UJCfk1KScnQpLStwA1XffnZBl/PrXv6a//OXPtGXLZq0M1g21zh3nE58AXhdyciT0KkhNo9zMLPkWPiZoiouL5KQbT7jhE2/dY3Li1KnvaNWqVfTJJx+LgWZXed6//e2v9NJLL9IXX3xBo0aNlHHduz8sgeAf//g/cq1DwEos5I83zj3r55tgnXf1ov9ddSrdkNaFV8vgesw/ky9ox4kTJ8rJsGHDvpYTlXjLm4VjtDPaHZOXyKMmxwI7QSbvH3GNVy6cl2tGFqelSSvRInu2tL7gyVYILtYAAZXFhao/9hkQl547R/bUdPr2pffoyEsfUuahY5SZeVjCOIA6Ce6KYeEjVLJfiif8K5IVCMoyNLmXrXROlG8VLAQBz6Q1nkXKIs8gBnIsBnM6nIPlHkCiAwJ6QEIHKJSwUFoW6nIAPchRthMOivNb64c4vIyln1NCQTuuC9ZtcZQv4ZMCULD4U1Z/EIdblHerWAE6VKjWBkRbnj4lfmtyE9S9AyszaWGWIPsN7WmFc4Clqanhsh3Lg3+syMgFNHv2V+L3bjB9u38NpaaJfs5U6/+Z0kuJOFgJpqVHVtsacNnyCfT+B+/Qxk0zjPF1TXD5CQAPK10F/ZS7z5Ii9ZmTvZ8ybEcp3Wj55ylAwjNJh+h08imHJWC2EWYFVXWhXW3ZOXRePL9qCkgAAir3n2KMcvWqhCGFhfniuXPJORaBMFmFl1YAlfD8xLNUWav/Qz6j8NJNoJ+jt4IKCvJo8uRJ9OWXXxjjKy/lVQBjH/SFvqFfMW642foF7nAB7/zhFhRQ0XQOCG2DMTbf/6Y0PyQNGjRQjJ8nyP1du3Z6/a/kDQCePHGGMNGuQx2WFdroE/OABwraKACnQxkIcE4HLpxGL4/DAYsAJFhIp6CEOmfLRn0p9KcNqMfjH3nkZyEP8up1sIrBFCAIl20qy1fhfKZwk5C2vPMhbtCgZUboxwL8wzUo+GcGb/4SrDZNbajLm/tRrEuI/kM7c/+artkqvl+4f0z3Cwvl4lymOF3Nmq2RFnlPPzXTWB8+T9+e82jH7a0o6udtRBrzefm+NMX16b2Alvy0I0X8pAPN+p/uHvGVv1fUPu6LyuQtT7huVdZqeueFETT4r92of8hieV04H64N56sr6ttntPh/uFD83wsT/+cWOyGeFfzpsq4LqLsETU+dL47d1wU8fWZWpQAgNrxM/tBDDzmOglugtiAADG4B2+644w7pqk3fdJBXXeFt6oK8ODp+dAeNHTOX+vSZJn7UALFcsKlarkNrQC4IaLZc9KfYChBwDqAPbj/1eA7HZ9OmUQQ3ERyup2PBCnCwZnGJ8nEtWDcQ50Ff4JjjcQwLQH+6Ad24cb4RxtW8tol70hP+weovPzdCPBR3iPt1h/w0AkCheo3aU58PR9Gnw76hxx5/iu5p0pG+GPENtXhhOC1ZqSwA4SLygYZwE9mBhk9eRMvWRtCK9RE0b+FK6t6tO93bSJTTtBO17/6cVAehqWHbaWivXs4wiF1f3sq6r2lnuvvBFoS1+h59rgc99fI79MjTL9PfH3SHY4+//SV9NLiv2G9DM8M2U70GLURfuLsArSfiWPd1epsGvivasJErTC9PSYQDJDbtSk+89A49/fK71O3RZ6lF12dE+Vq6xu2p70fjaNmqTdSjR09ZV5cLUIc7UtHfj/f4lObNna9cwIqwOx9oRneK6/jb/U3ddOeDzWX43/VzOFQeAPT2Vit07sIFstmV9R8AYFZuHpXJSS7PCZTFixfRH/7wBwnk3n33HUpOTvJI4y5lzYX9CxcvUmZeARWVlDje0lZutzDJhv0Loh544x6TbApUuVutnTx5nBYuXCD+xPUVv11N5CCyWbNm4o9dHxo7dox8i/e994ZShw7t6Re/+AW1adNGAkOEx8RE0fnzmBSy1s+hG8pKzXkcUEAmyuXybyjg6Az3SOtdmCyFZUJeXi6NGzdOTlR+/fXXoi2vSQGqQdjHOkZwZQYQ6IKB/nT/5Lgex7Xhmi4VFUrYCZB6VZzz8oXzdD4/n84JlRQXy0lXTLii3yHcExD2EY56ov6Awpjkw31SVlhCZUW4d85RaclRUY4G5xxikKegjMMCCJ9C0q2nENx6AubASlC69cxTbkGVRZ+y6oMVF0MyaT3nJhc8YwGUAdA5gZsuhm9e5Br3uGCcUxxnOWZgiLIVKHRZ8qEeUgwC9X0J9pS1n4R7XD/reYSc53CU7cwH96FwrSraIs/hPlQHg7c0AHSouHCP+EMcIdoEaygmOixI1X2XYYujw4d2UUoK1nbkNlHuUwtgRciwrgJFRy+k2XO+pmHDBtC+b1eXa/3nJtHm6Dub6HdAQwnIqgADV6yYSO+9/zZt2DjdGF+XJC1RxfdHrtHogH9w+Yl+ybbHUVpqAqUD7KUeoRQhE/DzJqwNmJR8gpJSUyg1I+gS1N/iF4/yi4rpqpsL8cAI4wrdqk+t8afAnlrz76rbCyplZZfl8xXpAf3UGAXrqV2Wz9IgSClfgKuALF9//ZUxvqqSHgXEuFLf0IcAgzejhSYs97CGn3QLaoF6lRHWGDSVr6BpsQSAuIdNaX5oqgwAZKWnZlCmzS7GRNlibJRLQ4cocINJdx3wMLxjWKZLT8NhAAl6fpaKU9ZyOAYcBIhgoIJ4hhQMIlAulzf735vQqttbUNgfuss4TlueuAz3eihLR4Cg6kIV1LkyZVSUFu3fT7SLCfyxnJZ/ErB5gjd/C3XW288qcx64VVXuPMsDZt7E7Yr8bKlmSuercA+gDigP+wMHhNE7b8+V9WcXtVxH1BdprGWw0P7e4lHOi3c/S+t/0pL6d+hnjNfv8/KEtBDqo743FYNOX8Rti/JW/bK1XP/vi990l9a1D3cb54hz/57XlvqFzKWzZ+aK/3QuWAf4B0tArPunh1vF6wIeOjCL2rdfQx+8P9oJAeW6gLYFbunPnp1bKQD4ox/9iOrXr+84Cm6B2oIAMLgFbIMFINZs0jfnZJWfhUmo/FzlKnTJIjwgZ4kf2sBDNX+opiAgygecYytAttZjwdqPrQPhYhWWlTjWIZ5ViIPrTwX+1KcejzgJCsW5TQCvOurfbybZbJsNMK7mZbebASCs/mD9l5q8QdybCgDGxC7wgDMutaUvJy2jpWt20rK1u2i5UNjqbfT4ww8709Rr3IZGhW6myePHUYNm7aSV2GNvvk9LVu+QLi/dy2tNk8J2UK8XnvEI/yHo/jYv0dRJk6hZ685014PNqXnX52jygs3UuLmCa40f60ljhg+jexzp72nSieYvW093N3BZAOrlQU4AaAm3qmOPEfTZ++/TQ03bSAu/do+8QvOXrqV6Doj394da0N31hR5qSQtD54pztpTHdzVwrQGIc7z96UyaMHq0R/kdnh9A02ctoNd79KPnX+9LH46cSWNGjPBIx/IOAB/3CgCvXL1C2fn5agJOTsJly7UAy5vQgnUd1uv77W9/K325jx49ypjOKkDFnPxCKi5Ra7dgAq3s0iUqBQw6Vyon1pQFAMMkczksvMU/a9YM6f7y5ZdfcroO7dq1C3366Sf0yScf0aRJ34g/hSFigN6cfvKTn9ADDzxAb731Fk2fPpX27k2UE31wTVkm6gBLNdN5AifRBuLcFwsK6Ipoc2U5WfF1A47CghLthQnI5ORk0QejJVADAMSEJEutX+Q6xmQnpIAg8pfJSSHV375Olqn+0a0IkR/1UuskXaFLoi2LMrPoguhXWCYqd12w6lOwT1lPoE6YbL0m7wcAPp5wLW/7v39+T1eviPu05IAn3Ct0rNcHqOcAetZ18SDAMsAshlhynCHiJcwT4wzpRlQI8R7KsUgP19JJKz5tvT1dAGgM4JREOCCb49O6r/JxmaJ8yDJGktfn2NfhoCpLOxcgnpQLBjIY5DjkcT+He9nKSlC1oaqfumZeS1DBQMAofMaJPkkwQrSbVoV7JDSG+1m5DqNoH6zJWFigXMmG74qmr76Kpe3bYEEp+gDxDqs9Xyz/WDExiyg0dASNHDmI9u9fI636skR5vpaBezlL9A/WBjRBs4q0ctUkev/9t2n9hjoKAFPVWn+4DwHui4sAYB2Wf0KF+Xvo7JlwOnhgB505863I45vln0mAht+dOkCnkr6js+npQQgYCIk2zRHPQ7iJDjxUwxgE4A8vxACYqJdM8BzFurR4AUV/JuE5hTi19nCZfEkFYciLZ6v5HEFBAIDjxf+ZESOGG+OrJrYCLBH7nlaA6CtzPt8EGFdbYBcAD2v5AeZVFgQiPSCitUzc63B3y+v/KUDqnsab5PjuhnWd7VtDOgAMD9/ldb30tBSb+J+f7gYCWe8NdQcTgA4AHSbwBwESMASyxnG4LpQJuIBPU7wuACQdRAx4bSLt/FlLmv+j++idJz8TdXNZC3I9OS3X/4nHR9Ojj06iAR360xdN3nKGQ0jvDwCo4JZvYAb1q+h8KMsK/HQBPuF6lXWdO3QLtJTlmOgfofLgI+IZ/uF69T6prFR76WWZ05UntDuEMtBfqE/z5pulS9B27abSoBbvUPjtrWlA8zdlesSX10/l9SPCcR7cw6b4iuAiC9fJ50B9kM+apqpCubgG7Id0HkjLf96CWvz9M9kerVtvkPVn6Fre9z/wWk6HDswQ/0vcwR4LlnwZ6aHGOFZ21mLq1m2yuK4E+uLzbygrY7EYY7vWBYQ1oZ7elr7AZwB422230YMPPug4Cm6B2oIAMLgFbKtJAKiLYSA+N6xbSZ9/ptarA9DS4VRdEkPAQENLnAPgT1lKLhDt4gJ2DAA5DiCQj73BSbSrvvYfjvW0AHUIs8I7f+jjjye4QbjaVLZh/T9Y/MECMC8nXH4C/tkzt1Fk5FwjoIEat3+HlizfLK3KlEVXC3qk3xRavGKTiHdYhDVqQ1/N2kCzZsyiNp0eoYatutHL/YfTklXb6b6GnsDqhwwA2/aeQg93hrtU1W5Yk+/JkDH0VCcXUL3HYsGH9fisFoC6fAWAn8zZTk2bKNjH5/5o8hpq2EzFP9vrUxrw/tdSfYd8IT/7Cz3/xONOAFi/Sw9avGwtvdX7PXqrz3vUI+R9uv8hUSZcxoZuovvqN1dWnw5rwVELttGf7lfrQFpVWQCICQ64+kzPypYAEK64MPkGiMNgpzytXLmCfve7O+jOO++UPt3hftOUDuLJB8AfwB5MrsEV0YXSUirNzqbL5845AFj1lJ1tp02bNtLnn38mXYf+5je/ob/+9a/SKhCWgPPmzaFp06ZIgAkXFACYjRo0oHffeovmzp5NR44cNpYbMIk+KCsppnOi7ctK4XbV2wSL6g9M2ihop0AeIFpeXp6cXMO6ROgDtDXKYeEYgsWDgoIKHOqWDwhDGv18AHwsPr8qD+dWecrKLjoBn5ICfBcvXJRwlwGfbsWnr7NUmQ355ATtuULKzTlABflqDT62wFMATEE+uBFHGK/PJ5UXL/MAitiwTp8YP8CVY5G0TmO5AA/ksmrzRYAurmPl5rESyhXjG13iGnSo6ASIEui5PiW0y3K5+pTgTgI5NV5ywjsHIOR4Fxx0lCHkZjmo7ZugIJfBVpRoY2c4YKCoe14e1gZ0AEC0qQ7RbmLB+g/tALiHtf9w/bjflNeKRDp6ZDetXRsjPsW1i/sC/SjbRLRRZQHgggUjacyYIXTs6EYJ8hQErMANqCakQ9+jr+T6gGkO16A+WASuWj1JWgCuXz/NGF/bwlp/0upP9AG7YJUS++gHW/pu+u7kbjqTtF+kN4O9yurM2UN0Ouk4JaenuV6cCcqvysrJlZ4J8Ez63oexSHWF86jn4GX5vMIzDNbogEgYrzAExDNMuZg8J19iYQtC5FMQMPB1vRlVVFQgvTTAdbspvuq64eiLS25jCvSTC3JVvk+uOgAcQBpcc0oY6IyvmT7GWEuCQAfUs4I+byq7elGuKWgtC/ctrP8gtJceX57YKhFlo1yUdSvd5wCAeIkQ++UBQN3t54Zlq6QVIGtA/0UEKIBJfwAMhg6ABeYJeoAQBeys4cjLMA8CTOBwlKnHVSRAJUCv3q3eoVeavuoBUAAoUEcFqBQU7PnuHGnR1LLRDor+mbJy6vfsMOf1AHBADEKqKnVd5jircO24FlMcNES0D+L7i2s2wT+otuCfr0J/ASCVB8EqK7QxQ0DVhr73Ge45hr0KZqm8zZvPly5BH330G5r/x0fk/RH6q9bOfOX1K8M59b1whfd4ayo1aTKR2rX9iFq0iKRXX/nGLR9U0T3AQjrrfe4Pcd2t4XB3+uor06hfyEK39uZ2Q33Qduqaa0Yrlg0T/0XKd/Xpy7qA7dtvly5g33prrAR/WBcQYmtArBmop88W5/QFAP7rv/6rfBk7uAV2CwLA4BawrbYAoFWYcCrKj6fdMRvED+4M8QPsDrHqigDaAg0BUbYCcvPEA0i5+9TjGPq9N8Tx6Ti2Wvbp0uPYytB5PNT/ln8QzhMfH+YB4mpLVvgH2dI2i4dgpPxk959QvBcXoFINWtOwqctpyeqdtGpjFK3cEEELl26ip7u7gBV0d/1W9NHoWTQvbBOFivhpsxZTh45d3NKwJi/dSb1feNYYd8tLtGfI59No2twVNGnmEpo2fyX169XTafHnTRIAbog2A8COvgFAAL+vJi6kaXOW0jczw2imOPczT1fcD1gDcMXscRLsPdS6O7Xo+LhTLTs97rQgrNesK42bsYymzAoT1xZGM+avoGcef8JrvUwAcNq0qfTYY49Rly6d3f7MAuqUXS6jjOwcB/yzU7o9my5Jt0C+/7nHxM4bb7xB//mf/0m///3vJVjLz8/V0qg1BtlVEyZmMPmAyRkAKTnJIeoB6eX6U1i/EO5K4Tq0adOm0nVoo0aNqE+f3jRj8mSaP2MGfTNhPL322qt0zz330O233y7dhw4ePIjCwpbQqVMnjeX6S2iDy7CUK8in6x6WBArAAcqi3TDJyNAOEBUTXEVFhXICAxaR6g179J9JrvOhPC4DE5woU7k1U2+9u4ChcncGyAeAC2iLvmSYi/xWKz4T5EMY4ivaeJIVwBATqyif3+aHLly4SLk5yeI3N1Lc4+pFIAn28hIkzFOuJpX0/SInvEmkjKwYCQDzAf8qgFIS5uW5oF7gBWhjCcP5dVDoCGNoCDEolNaFEuo5gJ4D7DEwlJZ6QnLslCPyAwqyHGMpJxh0AEG15iCvO6j2pdWg+EQ6WFzqLldlu4n+kJaCDmgJmAlIdqtAQABAgFV71m5xTcqdLIT7UAFSBaVSkhNo1cpoiopU92tOdqRoG3HfaoCuPDEAHDt2iPgd20y54n6HG1BAvEzxiWNTPm/CPQMQifvfBNSsWrN2ihjj96B166Ya42tLcq0/uF7NS3QHf0KwAgSMzrDFirT+A3+6YA14Nvk4nU4+I4EVXqKxQqygqieMR/IKC+WzSr2Eoj8X/S88F/G8gfD8UeMU5ZYazzg8myA82/BsQjiDQE4fhIBmFRcXSk8RgICm+KoK9wXaHP2AcQNv6CeMGzBuMeUrTwBe7IKTdfkqYKAYp15XY1aVtmb6mQGcrxBQppOgzpFfjOUY/sH6Dy9qua6hfAF+XhHX7izXWbZv+W8GDRw4wAkAIyLC5cuC1jRQjl3Bv+29P6ODv+tE+/7QWR5DfftgTsQTzgGs8aQ8jgGhsM/Ah+GALo5j4VhCDcenHleRUCcGMqZ4lKfq4LJUwtp4TZtuEFpJ03/fiUJ/3VaUsZTefWcOtWs7nPqFLJZgQwc4lRXOY4Ip3sTXYIqDhjhcsEIm+NcvZEmdhX/oV/QFgBHgEfZN11hVoa8An1A+PnFPmtLpkveByMd5IGsaBbeWUY+uA6l/PwBWVS5DL2t6FvoS8fhUWkoNGsyhpk2WUuPG26U1Xdu2nvmRx1QPqypzX1VG6vwVg0XUke9XBoEchk/+ngVKH33wmfhvVr6LT5Y9c1GF6wJu3TySUs4ijVoXEFaA+hqBpnUBK9p++tOf0v333+84Cm6B2oIAMLgFbKsrAFBXhi2aQvrWXQgIAah5W3fPH+LyAfYgAEE9DmFsBchCeoTp5bAGiTx6HMrQj/255h+rb59pZLebYVxNKzNzi3jAbRMPwfWUaXPBwIz0LeIBCAC4ScS7AKC3NQBdakN33t+E/nxvI/pzvcb0d2MaJVh+KZnjob/Ua0R31fd0DfpDkqud3K39ytNf721ohmkNWtCdBjBoluu8lTn3n+9ragz3lO/lVwYA4m3mvIJCafWHyTZ8FpeW0j++d//T66sAyu6447dybT5Y3c2ZM0uGY6KA13XDxBkmIuxYY/Ay3Gt5TqBgvTgokJMrsF6Lj99N30z6hl568QVpwfirX/1KthGg4NKlYbRixXI5YfXcc8/SvffeK68JrkU/+eRjWrt2DaWnpxnLro7c3E2JtkH7IAwATsE5Beow4agmGlVaTK65A0CtHClV1j//+Q8pbnc14XlJTgwBrqGfMEEE92fqs0SCWgj9B9iIic6KLPhMcWz1iQ3xDAQxsYqJU5wf59HPi3NC+Vg38Nw5ce3oO1iSJon7m633AF50wFe+ALdS07EuW7wx3ipAxALAkzwHjLvJ5LQkBBx0gEEJ7zSXn9KyT4ydJLhywECXRaUaV+lQMFPkzbRFirFWhHj2hYvnINbAjZHQBTBMX4sRLlklDBT5cW6cA1aYaFtANGt730ySUNXuDgAhAFFYpSE+OjKSQkIO0PRp8fTt3kiaMCFO/L5EiN+PGMqzwDmTsAbgwoXKAvDkyc0yDPcuICCs+NJtUbJ/rfkqVF48ZYu+QH4TYGMB/AEAAgSa4mtD6emRqt1h9SfvMxf8Q1+g3Y8d3UKnz+wV6avu8tMXJSUfoqPHD9GZ1PQgBAyAMC6x5+XTJfHs8HyuBUIKKOFZhecTXpLBSy9sNYVnH4QNwAnPJTyz+OUmPK+CENBTJSVFNHLkcOmpwBRfHWGMhBeSMJbQN4xV1Itmvnm0YF2FS/irF92gmlVOGPiPmgFhGK9fu3FVnLvMZxAIcAivGhgvMvxDOwEIms4hx4kOId9VCR0928EJGGvo2gMtXwFgbnae1IaRU2j/7zrT4sfeFuMeBQC//kqBCYYaOmSDMDHvHhYmP01QAMd6Wi5XQTyVrzy99eYM6tRpLr3+2lSZB3lDQhYa01oFGKPDDAaY2G/VaiO1bRNB9903h955e7YsF1CEAVNlgCDyQKY4CNZU3bqF0huvz3BegykdSwdqA0RaHf6FhCyRYXqauiK5JqGoG8O/iq6zqkL/oK98OQ/am9MiH2RKB5nKrai/rHG4pxs3jqSHHtpKjz7yOXXtAtiMOUZVPt9XOA/ylgcwK4KPVZUv96BVnEfd58oqkNsIYfp33l/6/PMZ4j9Z+a49rQL8AwTE2n6meBbWBEQaBn/ZWUuc+whHPKetaMNL1vfdd5/jKLgFagsCwOAWsK0uAkDo6OHt4sfQBajqoqyuNf0pwLwB/ZW7T0i34FPnhOWfy/rPlE4XWxXyMcrXAeaQIf63Ahw5YrwRxtWG7FnbKCN9swSAENx8ZmVso/zcCLG/XTxAXfDPNwAYVFD+l68AEACo5Pw5Df7Z5SRbdd+0z83NpldeeZn+/ve/ywWeDx48ICfPGP5hUq2wuJhsOflUIsK+t8JGcW5YAp7PzqErFy9oLpf8pRsSLuIczjeYHdebk5NNmzdvoqeeepIefribtGj885//TC+88LyctFq3bi2tWbOGvvjic3rkke7S9ekf//g/9OSTT0i3m9u3i98DN8vHqgt1uwrIJ+qJNrt65aqczMI+gJ3r7WvU/YYGAC9LAIgJMSXdXeclgotQvP2NSUtYNkDYhzCBKc91Feu8KEs+Bn2AjpC3DWlYPEGK/JgQRT5MzKFs3AelgHsS8OHcpXJCCnXiCVZ8FhYWyutlUAg4qKwM/0ElJXbxh0O5X1QWfu5QxqtgsZUbT7CcAvgwpvEqWBMmOMGJCbTVfTH4EfvSchCAjy3+XBaDWBdQtxhU1mxCOhQUQjgAokwjysB+hk1ZCAIWShgo2g4WgRIGOiwDlZtMZWWIfRfEvbmEey8zI8Zh1egOAFlYk86WFkUHD2wX44U4OrB/t/j9iKGlYTFiPKHWUMQ96ewbgwAAsQbgiBGD6eTJTc5wuPWUloCpEfKzMm5FdcGC0Cb6zATaIKz9N3RoD1q9ZrIxviYFq78MG+B9grT6K9XAH6z+AEaTk3dRQsI62r8/UuQJLPxTOkpJZ/fTie8OUlJaqnyWBtcG9K8wToGnArgEVc++qo9RfJNaWw7PIzyH8AzjZxSeRXiu8bMRzyc8O2GFD9CCY+SD9Xzg63nzqLS0mIYN+9oJWvwr9XIR+gjtzxv6CGMO9Is5n7sqY2mHNJwOoMw1JgusMCaW7km185vqVHblogSUDP+Ki5Xln4SCjnJ4jCjHiTeuSsCIsq9evywB5+VyICjOg7bi8m5m6QAwMjKC2rdv55EGYgBo0tjRJgCgrH70yX5AH0C2/v3cQR7ScRrsczhghg4f9Dze1KrlOumisWHDMHm+tm3nyuNGDec4y8F5UC/Og2PeZ+jHxxDydOs2WvyvC6d77pko9ic4y8E5GM5AsApDGTq8sUpdl3ew1KbNQmkJ1qLFLllOeVCH66CLISDgX18ha3xdECwtcV0AQ2in8q7RH3LdR7wuIPrdnIbhn691ci9X3QemdJA1Dv3XsuVYatp0orjXwpxhEN9/6ljlxX2LT9M9hHBrmD+Ec6M9THG+iOusg0DUf5Cjvv7Q4EGLKem0u0vOyig9dV6F8DA7a7G0+GPwB0tAfV1Adila0fbzn/+c6tWr5zgKboHaggAwuAVsq6sAENq+dZ34oa27awJCgGo6WPOn+vebKa5fgT2APnY7CjDK1oHY1z/Lq4sVDurHQ4VMEK86OnNmnRHG1YZystX6f1kZWyUABAxMS9koHnqRlJq8UUI/iNcBDALAoGpD5QFAWK+pP7Kerj9t9hy6IN9g98+E1YIFofItY0w4YHIMEzEAV4A9l69cJntBEeUWlRjzYlLiUlERlWZkSreY/lgXUOkGXcekXmEBlRUXOawMTelcguvPxYsXUb9+IeIPdDP60Y9+JNc67NWrF40dO1ZCP6yD+P7778m3hn/xi1/QXXfdRS+//BJNnDiBYmOjRRvANZW5fHeptsdkzFXRRheKi+UaeoCyCqBhrSFMKqo2QvsqN51XCRZy48aNk0Dtq6++FG2uQB8mKyFMginAd0laNGBCE5BPn8hkmTYV51qDD/lu3ICURSLqh3Ix8YlznRN1Pyct+Pj85+VE1CXR/+fy8uiquP9Qd1wHrhvQmdclhGABCF0R14tzoMyysssUGZlBM2bspeNHIyTEsgKX8gQrNFtGDGVkwmVlJcChm2ANCBBohWu3gAAFhdwsBhkMOuAgYF92lnIhqiz6YmS7SEu/on0ShgHqsaUghHQMA5HGmpYBI9K41mMUbV2XrQNF3XAPAe4V5uPYDAAhaUEKOCeuz56ZQCdPxFGGLUG0wV5x/fGqPUV7mwFeAu3aFUoffPAlPfnkAIqMWEcFBa41BPEJN6DSIg5t6JHfNykIaHYJunHTDBoy9E3CWoCm+JqSvEbRVmhv61p/CMNajOmiP06fiaFTp/dRWvoxkc8E7PyvtHQFGpPOHqGU9GRKEc+uIAj0r3icUiCeLXjeqOdlYAEbXp7Bc0m9fKLcg/KzCS/K8LMTn3j5BqAFz1l+WUdZnpnL/qHp3LkSOTaZPHmSMb66QltjfIl+0jf0U3lWbwBhgF+AeGxdZwVrvggwTI1nakbSNaeEdK46uOotruPKRTovxp4Af0VC586XynB3wOd+rXztl66KsaIWXq5EOTpUBEQEeESY/1/gC4wGDOhPkyZ9I/erCgAnTigflJgm7AEU3AGHEodByAt4wBBRj/Omhx/+ipo0iaGXXpogIUOrVnMkAMQaazrQAZBAesBI/dgqBS4UoLrrrtGirHjq2kW5PPUmhkfIy9KhIJfpTc8/P5aaN8d5vpLllAdfeP0/q+R6gACAfeseAIQ7UvQpgzbsm64tEFJtr0CUtW0Rh3D0EeL4HtDze1N55XqmU/u4p8Nvb007f96a+vfFPKW6PxCO+wXnhpUkfzf0chmqQQzo9LLrolBPXBPqinbi/ucwvs7KCusQ7t83RfzfKn/dv4qUkR4qAZ8pjoVzYO2/nu9+QN27T6JtW76hzp0T6Jmnp0sYmJw02/H09b5hrgSelYJbYLcgAAxuAdvqMgCERo10Aau6qkBBQFWmy8JPB3bYR5jVAhDHcOepl8MClEOZyKvqjLUMXWn96Qa0b99JZLdvM8K42hC7/ExN3iABYHYWrP52Ul5OOMEaENAPbkDZQjA2NtQIaIIKKpCqGADekBMhWFeH4R8m1/KKivw6WYWJEEyEAdwAFgEMAU7hHIjLLymlzLwCuuZtUuaGWhPvckkJ3bjuj3op+HchN5cu5uXStStVcyeGt/oTE+PlJFabNq0l7PvlL39JnTp1pI8++lC6Bo2I2CUBKNYbBDT88Y9/TG3btqEePXrQzJnT6dtv9zrK4wlMNYmJtsEkIk84YuLqcploN7y5ff6chHcQQJo74LtA2dnZEkjCku/rr7+WZWES0mrJV97GMA9pGfQhDPW44gBzDPh0oS4Q6oW6l4l6lWRl0WVxrN4u5/aDO9Nrsh9c189x6vpxz+B8KK+s7CKVAAQ7QOKlS2W0Zs1p+vLLGDp0cBcV5sPdpBm6WCWttbJiyZYZQ3LdP0MaX6UsAQ0A7RaUc81BCQWxfp2CggwG4UYU4yyse4e2kYAPcMZh7YdwaTXoGI9hHyAWLjJV2n3SRWiBBgNVmnjZZ3UWAop64drgbh7XUh4AhHB9uF+jo6Lp668SaMb0KEqIjxFtoOAV1gvMsYs2MqznBwD43ntf0ZNPDqTo6PXi+xBPBWyNKpQr+sdmi6KMDFgBeub3VTmi3U0QcPOWWTR4yJu0clXtAEBY/WXi2nLixb0CgOyy+isSx7kiHGsBpqZGUkpqgshzWAI5rNFnBXU1o2N0JvkEJaUkU2qGeL4GIaDfxFAV3gqUNaDnc8S/Ui64+bmMF3CuXLkqn3sM+/glGgjPXDyTlQUg1ullCBjIOt4cAgCE9wSMR03x/pAaG+GFM9dYB+MY9Anco1v7QYK/65ep7JoLfhkhl49SELDmLOJwLsA2QD0AQYhh5nkxZoLLTwjw79JlMaaygD2+5upft3KHqlyGusrDMerkahNfvgdII753Yr+mAOIADQBGRUVSu3ZtPdJAJvDHWhq2jUwT/roYbLgm7d0t8CAdujDMYMAB4KHHSTmOTQp5exrN/kUz6tUhxBnG8ATiMJzTGsbSwRTO99K971DET9rR9p+3dtYfABFlQLgGTq9LARqATO9Q0JQPQjpTOAuAiMEaa+DAZRKyhYSE1TkAiGtm+AehDU3XFUipvlJr1KH9GabhmK3T9PvA1AcmC0LuT71cPR4K6btQxKl77olHh1PUT1tS7O1tqMN9XzmsPufI+4jvLf5uQCiT7x20JcrQw0znq2vq1XM+9e6FOVlVX74P0JYcpl+zN6ENn3xiEr315lxauXyUdMNpAnaVFcqpaF1ApOnUKYE6d95DTzwOALhHQkC2DKxow5Ir99xzj+MouAVqCwLA4Bawra4DQLyJ3i9kpvjR9QRadUmwyAsEBNTdgA4dMk8K4fiERaAKV9Z/DAMHDpjlVgbSAvYx/HOF81qA8/wK/6A5s6cYQVxtKNu+XdxLOyX0A9yD5R9gX2F+FKWnYu0/ZfUHZdqUhWBk5FwjoAkqqEDKBACnTwcAfJS6desqj89fvCjfpOdJtaycPD+vr6OsuQCjAJD4rXk1Eabiz4k6pOG8ly+r9UY8yhC6cV1Z6eETE30SFlZxIu37G9KlKCz/FICqYjkG5eXl0NatW+Tb7Y8++ohcB/F///dP9Oyzz9CAAf3kG8WzZ8+kGTOmU48eb9GDDz5It912m/ij00z8OQ2h+fPn0cGDBx0TjHDXeVVOIKLNiouKqLiwkM5rLjoxGYnJRbQJ2hcTkEg7adIkOQE5atQox5PYvLGlH1suMOTDOdlaEG/Mo0zslxaXUGFODl0UYagjzo+JUAUZUQ81uSP7CO0s0sF6U4FbUzub2x75MYGHCVYFAq/QpdISyrfbJQBEvsKCFEo+G0sZ6Qo8SfeLBuDirkS11llGtHS36LQwq6IApkyw7IciNyjoZi2oACEAXkEe4B3WZ1MWf/gE6AMsc0JBB+hDmwIEMjSU6wWK/oLlINyUoo/lWoF1CQaKukhoJ+op4Z8PdSsp2kNHDsXS5ElR4nsfRVOmRIr8CRJqQXAXKq9bSLfwi4paSPPmDadhwwbS7t3raOfOKDpxQsE+xCsrwBhKSxfleV0LEMDQBQ29CX0Cd6BYW5AB3NatsxUAXPmNM6ymVJ7VH6CqtPoTaY4c2UiHDu+i5JRDIl9NuP0sX4CPp84comMnjlGyLZPSgmsD+lXKGjCbikpL5bPL9Dzxn9TzCtaAePbhGczPaTwvMc7B8xjPU8AmiC3iEY6XdpDPn2OOm1Hnz5fSZ599Jl+CMsVXX8ptK14YwphG39AXGNNwWkAywDpYr/kDgOmS7kDd6lWzwrgM4yXl9rPYAf8qYdFXDelt6XY+0c5YV5EtBXnMr4/9JfATY0AFMhVMlG3pBagi/VUJPM3xlZE/AGBURCKZJvtNcp/EV1CIjxm4AGrI9A4ogH2Oc4vXBHCgp5nxp+4U87PWtOJXbZxhenqUizCcl8M4nXUtwGeemUAtW06iZ+5/R5a55DftnflNQpypjrrU9SvoCbehyIN9XAfCVZtUDAC5DSHAQOWCVB0D/vXvX3fW/0O9IAZkvljMBUqoD87LdWnSZD01bRop13fU+5ItRHUB9HG8Xm/0F45feXkKNW68kTp3nuDWf4MGhlG0uH+ib29NPZ4bJYFfw/tmUbO7xlCnjtPlcfPmS9zOj3ry94OFc6DuKBt1wXkRzvcR4nv1nE0vvIB1MOsOFESd1TXuobfemi7DcD+oNrK4BxXXYr1uXS+9OFOW06KFGLdXct2/igRXn4CA9kzvUHHsmHH06CNz6OD+aRQ6fxpt3jRR5FPrAla0/frXv5ZLxQS3wG5BABjcArb993//d50GgFBaSpT4gTVbtdUlDR40TzwE3N1sVlc6AIQA8jgOoE8Hf/z54QcLxb5Ki/robTdoIACdgoiqDBFvAHjV0eDBcygzc4sRxtWG2PoPsI+t/wD6sP6fLW2zOHZf/w8KugANqjbkDQACTHXr1o2uXL0s3553TqZl2amoBBMm+IPrnwkqQCGs78aTZABJuvul78V54AY0LSefis9jHcCKznuDbsA6LD9frovHa/ZVLKTTJhgcMNE9jb+l3FkmJZ2hZcuWUseOHcSf5pb0k5/8hOrXf1BaAU6fPp2io6Nox44dNHr0aPEH5QW68847pSVhhw4daOjQobR8+XJRRhLd+Mc/6HuHdYEO7rD93//9k+z2C3T4cD7liLacPHmynPgqDwBichJ9AtiHiTKstSffED+HdfiU1Z0CkZflJBImO69fu0bni4ulW1K9PeUahRLMubfBZdH3F/PyPMKR9xrAYTnWlzg3JutwXsDAf9wQ95Ko34ULF6mkOI8K8w9JSyBYS0mLMTvgQPkWfXC9mG6LJrsYC0irMkOaykgCQGlpFRQrDxJtAiDotBLMgvvPGAkIpYVg4V65FiCvB8iWf+gftiBEOOLZRSjGb3iJC59wvSpBWx0AgQCSsEqzZ8bKuprSWKWsHrF2ZTwdOhhOy5dupY8+ihO/A9ESkhYXKos23N92CVPjxHcznmJjF9CiRaNo7NghNGvWCurZcw+tXh3j5jYUgBtrW9rEfY5wtiREPPYRpoeXJ0DXdFsUpTgg3Lbtc2jQ4DdoxYqJ8rimBKtGafUn2ldBZBf8w1p/WAsQ1oGHDm2ihMStdCbpoMhX+/BP19nkg/TdmeOUbLMpCBi0BvSvRHtm5xfI8UR11i6ujAAClSW+Wh8QsA/PTjxX8WzGCzm69Tw+8UILnm368/OHJrhC/+STj+XLUKZ4fwjjWLbA1Df0CcY78uUlWPw5LOECBcUAu0z1C7QA/wA6leVfMV24eI7KrpjrGAh5a089HNaCALAAd/hUrkzhfhXx7JbU0T+i7khjvU70szMP4OL16rU3ACC7po2OjqS2bSsPACHrZH95YlBindQH8AAMQDzSAQ4ABmAf4ZAJyEA6lEGeXm9MolG/aUHvPDtMhnnLByEe5+L8OtR54/Xp1KTJcqF91KjRNnkezlORuO6+CtetIJ6+pqD3MoYKOeGaECz/2CIQ9QQAxHqAnKY2Ja9L1ImBG0MsXDPCuN6m6wyUcG7VxmHUvHmidBX72qsLDH3punfQrtZ4XAeEfVxXx47zHW5nd4g8q6lP74XUtOkuatRwKcX8tBVF/6wV9X9tIjVuvJwefHC7iIuhRx+Z4bQORBmol34OHFu/L0jHAM0FzBRoa9IkUgKyjh1hBOJ57bUh9G+TJttE2yTIa3WPwzWr9sP9wPeE6bqh/v0WK8jaqXpuP8tTeso86RbUFMfS1wVcuWIYbdk02vHk9b7953/+J919992Oo+AWqC0IAINbwLabAQBC3+7dKn5M6/Z6gBDgmrKqM8dXViiHLf0gwDwuG7DNCv9C+s4SD8wE8YDaKsOs5UE6pFTWgXNkWf7S4METjCCuNmTP2ibuHwUAAf/gApThH6/3Z9KRI6toxqxhNHnqFzRl2hc0Y/bwKmvqjK+c+zOFhn89mIa89hLNnDNCSIQJIQ7nmiQ0beZXNOSulvTZH5rRhG8+VXWY/qUzLQthMxx5KxLS4jqmirKnzPiSJk//giaLY5xLliXCZswZ5nEOq6aKdLPnjXRq1twRogxzvhmzh9F00YamuIqEa+b96SjHoq+GfyDiptxyWrl6EeXYvQHArlR8rpTSHdYIeIs+KzdXQkF/TkwB/rFrLICly5cveaQBEMzML6TcwmL5Z94ab9KlwkIqSbcZoZOnbkgLtKsircvlpD+F9lKwT008Otxb4pzifLhmuLHEZAxcn6JNYmKipZXeq6++Kn3f33777dS+fXt6/vnnac2aNXT48GHauXMnjRgxgp566ilpXf/73/9eum/t0qULbdu2TQI7bJhoLC29TKNHH6dXXtlLe/Yk0TfffCMnI5Efbc/CBCTE+5i0hGUCJifZokFZF6o1BnEd33+vrlG59bws8mAfE54ukAsXrecyM0X74v5xtQ2Or3uBfBdycmU/midr4YKU1zpU1hUIRxsirLgolYoLlctEQCCAAUBAWJ5JOGSAe4B1GVlq3T+Vxj2+KkKZgF0mEBaUSxIIAjxlq7UCJRAUYzFeD1DCvpL9TuCn2hZwDZaDDlAohHDZzxIExjqsBtHX1Ye5VRUAIKzl4H4S9TWlMQn3bmEBLCETaeOGCHr//X20betuOleKa1bXDbegsJiE5VtM9A4KC5tNoaEjacyYIZSYuJ4SEqLo7FnRDhq0A9jLyIyWVoAAgWnpEdKSL92GYxdUQzzgop7XJJQHyzrk2b4DY7I3aPmKCW5lBUrpov6w7FMWpA7oJyXuBRGGdgH4S02NoJTUGEo6+y3ZbCdE3roF/5TgivQwJaeeoBRbGqVmZHlCrKCqrazcPDp/Ae7G/TeO8S71vMezUoE9PB8VCGQICADIbrQRh0+kVW4oTWXe+rp48bx0kz5v3hxjvH90Q45pYPn2/ff/lGMl3jB+wVgMQAnQiIFUoFTTEBDwD9cH+Cfd015SLj9NdatNlUkpwFfRWoNYxxDWgN9r3+sb/7gmIaJ+bSijOu5X+/fv5xMAzLGbwR8Lk/L6hL4vsk7qK7niefJfz+NNOiwBpJnxy+b0+R87SPCnx6l4d9BkjYcYGA4ZvIxatFhB9erNoU6dvpJhqJMpj0koxySOt9ZFF0AOgIgpDuL1/wDWFPxDegXS5BqAfZc4wVptSsI/cS06/ONrwPUz9JHwSvS5fo2BFO4vtjzr328hvfLyGGebI07vR4ghn9pXlpaQ9X5A/zZp/Dm1bzeamjaNp7vv/kaqccNVtPMn7ejrXz5F4be1oC23taWmTebR26+Op4E9letPq/ic+NTD9DRoN2u7Nm06WYK2Jx4f6wyra+K2wifXnaEs2pVBIOKQRr/mIYOXSCs9E5Tzp2BdWNG6gNB3J2Y4XIHucTx1vW933HGHXEIluAV2CwLA4Baw7WYBgLn2WFq0EA86T6BV1wSo5k8I2L/fTPEA0a0AXa5GcR6E4VwKAE6nxo2jqEkTuH8wA0AF/NytAK0QrzrauHGuEcbVhhj+Zdq2SACIT1gCFuRFSlegJviny7kuYJJaGxDw0JTOV+XYd0gIiU/UK8ch1AXlo26qflF09sxadW7HeTktlJG+hbIyfK8Lysdah9we8tyiDghLTd4ozrlZWkPq5zAJdc8XbQeAik9V/nZj2pzsHbIPzHFKqAfy43pw3ajnoW8X05YHutDO6V/JNNY+zcrcSqdObqBs+xHKzDokwg7J/ZzsYze9GPxZAeAjjzxCXbt2lRNlvPZfapadzl/EpJnnH92qCsAIb1pjwgsTLrAiMwO+G5RXUkq23Hy6es13F16XSorpQl5ehVAPEApWaBcLCqT1oCmNp9TEnksqHPUH+ALcwyQLJv4UOAPkU+sc4joV7FOWdAqoKVdhgG5oD7bc4w1pIyIiJNwD8MOz9A9/+AM98cQTNHz4cAkDd+/eTevWraMnn3xSDKo7S7/5sBaE1eCokaNo7ty1FBl5lpKTU2nMmDFUXFxEX375pewHCHX0JkxcYtISMBCTlKgrW99ByhLwiiyH06FP0QZon+uiDQAAy0Sf/ON7wEZre1oEa750G10qKqLv/2lKDzgJ68SL8lxoTwDB0lLR5+ez6FzpEQlb8DyHdZiCJQ4ImGUCfImUJZ77cP0JiyH3uKpLWgBKUGIGX0GZBcsyAEFlHRgjnh/sLhSWfXslEESfSutA7DvEIBB9r9yDKlej+aI85QK2hkFgIdb0U+v/oT7SBagpXQVC3WFFmGmLpRXLYyh0fiwdPBBHSacTadfOSBo7NpJ69Iigt9+eLr7rX9GIEYPobNI2Sk+Lpn17IynpDNazdEG7PAe4y7bvlgAtS7QxhLUBAQUZsKXBfa5Ip+c1CaAQwHDnLjHmG/QGLV023llGIASoB6s+01p/OM7LTRBtpaz+4KL0bAqua79Qba7357vOphyhU0kn6WxaunMtOxPMCqrySs3MonR7NhWWwPMAxgau53eghJdYMDaAtTw/6/EcxYs2DAEhBoHfi2cknp/KHahnebe6Ll26QO+//z6Fhs4zxvtHqt8BwjCO0Df0C8ZH8iUnkQbuJRkelQehqqOagIDqHlSuTwH/SsV3QI7vrrpDsptRqD8sBLlfYTWo3LZ6vy5YA1YWBOoAMCYmitq0aeORBsrNzhfPIPGbk2IT/6+T6cUX59E3EzeJcAUA+/TGS9Xmif7yhAl/HWTo4QrQuKevSMj3SfePpKvO6NvbUJ9350p4YAU6gCimvHoaDkdagAiuD0MZf4vPx8L59DbRxdZ/AFESRmnADerXX63/F9IvzC28psVWXAxyTMATfc9tDCBnagt/C23G8A/1w/lRPxz3fmEkbb+9JQ158AWPPmJZy7PeO1C7djOoYcNEeuCBrVS/fiR1+N/PaeePWtDgX79Ju37ckjb9pD01qr9JrgEI9X5pjGwLk9CWqKN+H3O9IaTR64M4/bguSm8rvi/0a8G+DgLVb8JSevutmdSy5VIaPWqE+O0xAzl/Kitjofjdmyf+t3m3NkTcww8vkZaeFW14uRlzGcEtsFsQAAa3gG03DQAUwmTTpx/XfVegkAsCukBbVaVceCoLPysAhJtPhH0Ave+ChJBu6adLWf254nj9QhPMq6wGDphJOTnbXLCmFqVb/wF2ATBJWGVH2C4JvxiOKfi2UTwkVZgue+YOCagAvxSM20a29M3lWhB6E84J0Mb1YjHoQ5l5OeGyfhwGqTq7hLrg03QOkwAQcQ16GboUCNwg0njWTRfqAniKOuIT5SIf6m1Kr/eBW7g4H9odQnvgGH0EJS4cR4d+347i7upCuTm7jH17/OgKUfZhsa8AIAsg0ArRbmbhTysDwI6dOqmJRzlhZqe8wkI5eeCfyTK8eV0mLd0AvDAZptbGMU+AYPIM6wCmij/NlyrhGgv1hQtJtb6cCPOov3IXeiE31wEKrZNtSKtLhbP1ngvwAYLBzddFN8inBMAHiKbcVfLEH4M+TPj5uvFEIVvnpaSk0IoVK6Qb0Hbt2lGrVq2km4wXX3yRxo4dS5GRkbRnzx6aPWMG9er5LjVp0ph69+lFhYX5NHHiBAntRowY7rwub3Jdr4KZ7HpTWTEoSwaIQSdgHNLgOnEsJ9FE28MKUAJAlCuOAWbNwFX1C4Ah1gj0ZgGIT7T51WvXZLsXF+WJ7+lJKio4QHD9B9iSlRklfpNiFAR0QCJPCJgoniNxlJou0opPHbxUXokS+rEKhBQk8YRcQfkmaR3I7kIB9OyxEg7ymoDs9pHhny7Eoe/R58ifJ/IViHzom8C7B1XnwLlTUyJEXaoG/6TEvQywlWmLo7lzI2j8+AiaMCGcPvo4jiZO2EoffRhFAwZE0XPPzaMXXhhOn37an06f2krbtoXTxx/H0saN0aItlZtPHdxZBdiHNQIBAQHO0n0EgCgXEDA8QowFB71BYUvHiTLM8K66grUhoGWBYa0/WE0CaiIN4N/p0zvowMEtdOJk/E0B/nSdTT5Mx08eoNPJSUEI6Gfx2CY7P58uimeUGtvUhNSLK/wcxSeekxgHuOCfegEIaQEB8fw0l3XrCu7F33tvKC1cuMAY7z9hDWq2AvzeMdJSG8YUGJdyWgAl5RI0MBAQZao16kzjnepLjsHEPYdxt4R/4hPHgJuBgpo1LVj24VrVuo0VW27iupHH5DrUm3wFgHk5BWKsUSQ1YXw8de58UIzT46l9+x3SbSK8TLE1lD7J76usoIuBhx5WkQYNXEoPPzyTXn1lAn1977PUt9W7Ei7AyojToH6op24tpYuBBAMUlW61FGAWwkxuIKsrvY4Q6ukN4jjBmgP+MWzT1U+UBwAIYd+UpiaEa2N4Y4J/LAV3FCiEsG+9J/wldV+54B+Ho68RN7zecxLIbf5lO9kP1r4y3ePoB2s66JmnR9C9906h++9fJ11WdvivPtTpntHyuGGD7fTS71+jjT9uQJP/2I0GhiyUZZvE5fEx6slhaGcVruqCdsY9aq1jXRLqyPU3yZpW77NOnaYJJQrtEv+fAucCVBfOAwhY3rqA0IrlYx1PXO8bXnb+29/+5jgKboHaggAwuAVsu5kAIGvIYBcAq8uCVZ6yrqs+BGRLPwgwkNf1GwqXo11DaOHPulKL+2eIcwLEKZehOii0SsFJ92N/rAX46WcTJaCpCzKBJ8AmgCt97T/AK4aAEICWDs90MSDU0yprPAX2EAaIZs0HAeIxhNTrBIiml4f64ZPDUDc9PeoLy0TeZ5nOqctaji4FSJWVoIJym2SYNR3XjwEgl4nrKg8wslCmKr8c0Jizk/atnUzHv8VgRLSPYT1J1DM/74TYdweArFsFBAK0zJgxXa7/175jRzlJhrflM3Jy5Lo5/pmYgOtG5X4I0AgwC/uYiDCnVwDw8tUrlJadR8UOV4++y1FnTH6UinOWwcUowpRgmQbIBEiI8zBscodeAHyAewB7Lgs+uJ3EMSbpTIAP18aTeVaLPm8b0unuwFAeW9oBdqlzKym4yBaEl2QbHjx4gObOnU09e/akRo0a0b/8y79QkyZNpFvX+aHz6MCBA/LN9m++mSgnH30BgEqOdpS6JtsHbQOLBrQPXzus8VAP9Va9WvcIx1dE/yEPAz+ssVhWXOzFResN2R/oFwVl9XO7dA3nKSigS+L6S0vyxO/it+L3LUYCE8AggB+4k5Twx471/5QlIENAuJgECAK8SLNFie+ySANoY4Uv5QqQL0HCRCUTIPGEWkFVTYCBeblibOZwFwphnAZXoewSFH3PMNAJBUWfo7+QDnmRB/eAc03IgMDARFEfBQCTk3fJupnT+S5cY6Ytns4mxVBMdAytWR1Px4/FUvLZBDp0MJZmzpxPw74eKb7Xgynp9A46eSKadmyPoKNHfQOAENJIa1jxnZAuQH3IAyFf7O4wGjjodVoSNpZM8K66gtUf3Kli/UMFeR1Wf6J/82H1lxGtXH4KJadE0JEju+j4iXixf0iEmUFbXVZyymE6c1Yo+TSlZGQqCBgEgX5VZk4uFZ8Tzxrpstr8rAmEcD7APTzb2SoQz31+/uMT4wg835U7UNSt5upXm4Jb9KFDB9PixYuM8f4UwBhgGPpA39AHWJMafeQcFwoxXPI3CERZ1V2fzptM8A/jP7jM5LX0bhWhDSvrtvXK9cuyb01tZ1W/fiE0ZcpkuR8bG02tW7f2SANlid8WW1qG+B+bTvG791LbtlupYcNREgR27LhXPLtj5eS8BGWOyX3AFexXFuQMHLCEnnlmGAFsmOK9qV27ZXLds0aN1sm87F6wMiCRAQQDQoZSOLZeB86BeD6PVd7CTbLW0QRxdJef0vJPfOLYKoQz/JMAUJRvShdowVqL4amvfcB50ObI4w3UVlU6SEK7W+PRx/36LqKQZm9Qr1fHyf4FXMOn3l8I4zx6HPb143feninux93UtGkCffHzLjT0F49SwwZh4rsTTffdF0q9//MVaa26+DftLfVwwT+Iy9bD0DYIV8eu+iOdXlZdFLePN5nyqHtKAe8GDYbTtClfid8j5QY0fO0XtKxxezp9crY8DpQAATPSFxjjWBVtWOLkr3/9q+MouAVqCwLA4BawDV/imw0A7tuzWfx43hyWgJA/IODAAbMk1GOhTI6b/ceutPMnbcWDuavoS7j9dK0LyKDQKtRn8CDdknCOTGsFepVVXFwYWWFNbckDLAkBPinAZnb/yTBOB4QmAbgBejGkg5IdbkJZOJduUcjwy1ondi8KgIbzo37JSeuc5ViBoYKIqkwdFLIQhvNAXCbS4tgE9SCcQ4dySI/zWIGlFQDifBwHl6Q4B0AiXK3i3CgTZXB9ABZRNufxpi+/mEdTp8BnucEFqBCu4+gRAAIzAGTZ7YdFGcduWpVdvkwTvvmGOnfp4gSAGdk5dP4i1ujz/INbFWEiAhALk1qY4MIb1oBYprS6AI+ysA5gUbHjLWlzOm+SELGkhM7ZMhzADxALk3BX6dpVrMPnAmyoE1wkQdjn+mKCCFZvDPgwQYS1Y3AdVshXEfBDvA75UDbOAbDH53eHjFg/SLnZBHhDvSVQE9fgfq08SaiEibS4uN3SLegrr7xC9/z9bvq3f/s3euihh+Skou8AsHwB6qo2hMWCgqC4JoBBtJWa4HS5W7suruF8djZdEddqLcspj2tzCf13FW1TkE/5uWcpKzNBQj5AvZKSb6modD/lFySKsBgF+XLixD2+W0IYaRkmPpUlGdZDiyFbZjQV5FfePSTKlgAkuM5fjQswEO3O1oHoa+Uq1LFuoAMAOiEgVLRP9j1gMPoeeXKz2bWoWq+vsCBB9qu1r6skUR7uySxxj/kDALJg6QaYCejFbkVhIbh7dxgtWzqexo15j5LO7JDAUF5rrnKpWhmYhzy+AENde/bgTfs3ackS/wLANMdaf9LqT/aly+UnrhGg34Z1CFM5fRSlpO6RAM0E1m4qpR6hZKGk5BN0JiWF0rAur2Nt3qCqL4xzsNZxAV5IkbDHBxfVfhSe4XimYxyE5z2elxgf8BgDLxLxOEA979Uz9FYWxi2DBg2kpUvDjPH+FNYwVnBMuaPXN4zJMP6z5pEvQIkxWEUuJisrgEVfQZSvwj2D6wPMVPAPL9+JMaS4BlV/c11uRl26gnUCIXO8SSqtaPdyxpu6fAaAWXanMjOzKNueI57JyfTGG7MoNjpB/D/NpB3bd9MXny+h94a6IAsEKAHwAriDT7ak86YmTbZTs2aJ1KXzLGO8Nz366CiRL4q6dhknjxkmAJBY05oEsGAFEAAOuIbqQBVcM5frTdY6MuzBPj7RZmz1p9b7M0M3CG4/dQA4wAFNalIKXnpa2fkiBn/Ii08rCK2qUA7uRa4TQzOTON5VB3VNep8puK1bCLqsOK19PujFcRTxk9YU+aNmtOpfG9Nbv32J6tVbQQ/Um0Rdm30my9HPz0J4RdLTo044tx5WE8J5TeEmMbj0porKwv2F/sF1LvtrazpwR2ta9e8P0cHftaGIlt3FfyAzmPOXbOnlrwtY0fanP/2J/vKXvziOglugtiAADG4B2wAA4ddf36zArS5q5XI8HDzBVl2VPyDg0MFqnT8I1nvsXrTv2+No7n93pqW/bkNDh7rin3j8G3r6qfEe5bB0iMguS01Qz1cNHDidcnK2i8G1J7CpaXkDXYBRAFeAUQzRrAK0A4AzuQM1CeALkI2t8JAP5TOQQzjqAxiGOGudeH1ClIO19VR+F9jT0+oQEefCeQHaEAY4ZwKCEOqAtJBeHgt1gFWdNRzwD23Gx9x+DACxTqGeXgntgrbYLs+NtjSV7U2oI1wjdOyYKK5rE8GNqGf/bqcTJyoGgCy4C83JPirKP3ZTaf3OGHq7T3/q0LGTFNbJ8fe6f5iIUG6V1Bo3JSXFPv3xBsArKCmlzPxCuiKtyEyTYMqCj/XPf8ICD+4yFaC6cvUyFedkU15aGhUVFMgJEZwfn5gUwQSbAlXe1+Kr7MZv8SvLuMtyIg/ncj93iYR9gHzyrWwJ+BTk1K8HE1We11w5wQ3n0bg46vl2D78CQAh1vCbauDQvj86L68J1s7tSSFpKija+husUOpdlp2vSItNQnijLM1y1A/oTOn++lPLzT4vfBlhawd1ntFAEnYpfTftHjaYjq+ZKl5EKmAAGKmsmBRD2if0EstnE77MtSu4jXeWV6LD68wRUQdW8AAOz7dHiNzha9jfAHqBfaYkGATXhvgEcdq4zCKgmykGfQtUHgYniGRtNuXKtOv8BQAgQMDc7Xq1ZKcrG9yA6ahEtCxtPY8e8J56H4Q5QCKCp4nNg/VgFsOervv12pRgXvknLl09wWuJVVza4IUX7iX5k6FeKz6Jv5bXBKpDTYh1CWP6dPZsgwZkRqN2kSkk5TCdO7qeTp09Rsi0rCAH9LOXtIJcuiWcSnjOez59ACufDM/KihDRXrlyVYw+8SINnKL8shbECr6trLufWEMYmr732Kk2YMN4Y729hPIH2xQte+oZxC8ZrGJOZ2hwgULrQBHgSMgEmX8XQqjLuKH0RvEPAxSnDP9w/uL9hKXezr/vnD7kAoG8vFuoAcPfuGOl635oG0gGgVQCCdvH7nZ2VI8YHylIQawWe/u4szZu7nsaOXkv9QjC/ooAgwBAgACbweSIfQIthRrNmC4Ti6LVXp8vjyghlcJkMFHCM81lhiZ5GF7vjBABiCIRwZ10d4Ecvyxdx3azng6xpkQ7nZtA3eLBqK0AoHbSZJC0AQ1wAEDKlC5QkrBRtxKDNem2+iO8Pvl+qWg4L9UGZKA/lYt8X0GStA/rQ1H+Q9Z7Q0/bts4D6//ZVGvHjhyj8tvY056ddqWHDCNr5kzYUcVsrGtKqJ/V9ZwZ93PV9cU53d7BclknWdHzfWMMDLb5OtJepXrrwIgCnN8mUxySca+lv2tO3/9mapt3TjDb9qQVtnjZI/I8wgzl/qrx1ASva/vznP0sFt8BuQQAY3AK23YwuQFkTJywSP6CeYKuuiq3sTHG+CICOASDEAE+W+/5C6j9wtjPNgP6zqHnzvdSixT7xIDODR9SF6wNrQFmOAez5qvHjJ4uBtDuoqS2ZwBIEWAZwxdZuOsjTxSANnwBSpjS+iPPiXCgLoA6yArG8HJd1HT45nPOyUH+AQo7zJrgbBYADTGSQCQjI8NAqgD0TNEU9cU7sIx5loY75uZHyE3DPmkcX4isLAKFlSxfRiOHT5b4JANrFtcXFrhB/2g6KYzP0M+lmA4Hrd0bTy2/1lPCvU+fOVApLOR//FPsiWK2pt4+Vq0jALzWxYk7Pk2IQJizOXbpEttx8unjZ3V0oYBnKxlvNAGgATRfl2/TnCK4oXYK1obslHybXfIN8Kg3SQpiQg/gNfUwU4boA+XB+3ZLPdW5lyafWxcPaP662xfXp0q/Pn0LZ+VmZNOrLL+lCYYG47/0HACG4+LxYkE+XSorltbIFoAShop3OFYnw4mLp2vNyaYmXNQCv09Wyi3RVwmfV//KNe4DDC+el9d+1axfEb8IR8VujLLgK8/eK34soWrBgB43sEUbRTw6lw1O/ka4Mix3ABPAPkAewBPAHn7Acwpphcr02Da74ruAaf3VSsA7MVev+oc9h7QcIzOsFWoX1+QCBkTYb8FDkkxaGoiwXCGSZ7gNvwosl4eKZ5F8LQF2ot3SBmr+HIiMW0pJFY2jMmKGUkhwuIRks5GAVmZ+HuovrlG5QHe5U/QwCDxxYTUOGvEkrV06UsDFdfCd1mFcZweoPlpMAl7zWH4M/XEd2lihfpOH0WLPw2LEttO/bbXQm6YAIM4O0m1dHKS39KJ06vZ9OJZ2glIwMBa+yPGFWUFUTICBefCoUYxOMKUzPpkALYwOAPowjML7gF2jwDMXYBWMKvEil0gdurFCbQhtgrbUVK5Yb4/0veClQ4zbdChBtjjEjxjLmfEoYn1wWdfaHNR2Aoj+sAFEn1JvhH8agyguDiof7T3/U91aRr9/3kJC+NHXqFLlfVQDoJvG7k52VqylHjBeyJRSE+9B9ew9T+K791LvXJAkqAFcAtdq0XkydOk2gp54cTfXrb6P77htN79Z/nqb/9Ska2B/zVWYIYBWgDsCACSywAElM4SzkV2Up+KNAoIIa+ORzoBwI+wirCHzoQlpdHA7oxGUyTFNr/VUM/qxC/RkAYt+UJhBC/dFugGyQft2VEdqdy4KwXxW4hTqhf9S95m61p1yOmvP17rWImjVLEIqW18F1QF/o9wuEMFMZEPIgTe9e86lpk4/o0b/NoL//bRg1abKSpvxbB4r6t9bU96kvaMsv2sq1B8fe9ZSxHIjvRVM7oI5wDWsND7T09tSl39cVpWWhrax5ytPgQcuoz8vjaeqUr8V/geXiN2au+N9TM+sCZmctluezZy52C69og/vP//3f/3UcBbdAbUEAGNwCtt3MADAvZzd9+okn2KrLGjRwtvixrxoERF4dALrg3Vx5DOgHgMfx3R+eTN27j5bh1rJgIYh8AIYAf9IlqAXoVVbHjq0Wg2d3UFMbAhyyAiUWoBis19gSzwrOWAzLdCs6Drem9UXsElMvD2KXmAq+7RIP/whx7L3+DAet5fsqbwBQh466sJ4hwzvUEWUoABghZRPx1jy6qgoAIee12t2tSgEEEb5zx6xKA0CWBIH2ug8CEw8eo1fe7k0dOnWS6wAq+OePCSZltaWs3C7JySxMtMDNk4JdSq59V17UAaAM7pYull2izNx8KiotpYuX1Fp8sNo7f961z4CP16TT36CHfNl0yMdwD+UAWgIcYqJIuYZSLrtwXRcuuAM+vMGuIJ9y1cnt4CnXtdaUsAbghHFj6dK5UgcA9GNdRD9fv3rFCfYAZNEe165dp//75/+JsH/INfukpePVS3ThfKY4zqIrl2ExCFiIcm7Qxfx8upiXJy0BsU7jpYICOpeZRZeKC6m4KJUKCw5JaAMXi3g+KyAQQ9u37aJFC3bRgbitlJkeJd0vMigBxAHgAQCR4KdIrQUIueBO5QEP1gBUAEQDUEHVslzQriAvXvaxvl4g+o5hILsJla5CRRiDQCnkyRXjvzyHVaDTPagv90ki5eUm0NEjMXJ9vrwcWCMqN6Pm9FUXLB1xXVGRi2jxojE0csQgOpu0Q4EzALNCgL8Ecf2ibURauLuF5aC0BhTy1TVoRTp0aA0NGfIGrVgxQR7niLazZUSTDvZ8Eaz6ckRdFax3uftUa/3Fu9b6c7r8jKAzSZF0/MRuSjp7UISZANqtobS0o5SSepjOppyglPRU19qAFpgVVDWkuQT1eMYFXBhvXHWOaTD24DEI4BTGIRh3YLyhXiKqnXFEIIUXw2BptXLlCmN8IIQ2BySDhZy+qfbGGpHlAyK59pwFKlVWAHLSDahzzFg1oa64PwD/INxLynLUPQ2f01qPH5rKrogxqug/X75LOgCMi4ulli1beqSBjLDPIAA/dwCoK0eMQ3KlAAXTU23iP24qffDBCmrdeg81bRpP9esvEoqg++/fSDt+3FQCkQ8e+dgBB1xuF00wAFKgzBWPtAgzrcenl8Ng4t13Z0lrRYQhT6NG46h58w+c6UzicwBesLgeL7wwhpo3i6VHuo805mUhLedlkAZLvorcfVYkBoCqPuY0/hTaEKAMFnM4p+laKyuUqbsTLa//rUJaHf6hnbn/WWzxadUbb8yUa0pCAKhcB5SDY2s5kKkcCG3BaUL6LhL39zJxn0dTkyYDxX2/Vab58M5H5P3ep0Nfj/y+qLJtEwjpbcEywUrU1ZRW/+5WRvhtGDtmvPjvsIIybQsJFno6lAuUABsBATNtrnUBK9ruvPNO6QY0uAV2CwLA4Baw7WYGgNCZ07vED3P1XGvWtADcIFNcecJ1Dh2i1vdjoRzAPOzrFoE4VoDQfR1AlAGQiLQIZ/iHuCEizgT2fNMUys72tNSqDekQySTAP8ArwC1lKecJynRl2LaIhyNcdG6T0A5gKlOzCkQ4LOi8wUGcA3msQJGFsm0if2F+lJu7TauUq1FljWc6jy9SFoSeMC7lrHcAyEBSfe5yA4BsjehN1QGAcbFLRF5lmQiom5OtLBTxibqcPLla3HOHRZ+bIZ+vyrYfEeW6g7e6orXbo+nlHr2oc+cu9Oijjxr/1FZFAHuYjMDkigRADgs95coR1lywCLwigZlaR+6ijL94UU2AYfICE174LJWWdMqyDJ8AcpgcQ7mVddmJtPyGPSbX2IIPAFHV0QX5cG7UCXWDAC9d7jorgnyQZ7vUloqLC+mbbybKa4AL0Oui/SGz283qC+2joOgVJ1RF35aWpFJx4X5puVRUgAn+k3ThfLqIy6eSzHS6VFAogWJZUTFdyMujolwb5eUcE2mxhpvLZSfgjnNNt2ysE5ZIWAeQQQ6nAywEPMgWYQx/ZBrxbC8CTCwRKnKkrYQAhBQA0QFUULUtwDprPzEMxHp4uF8AzmCZp4NAPQ/uF9xT2VhfMAdWgbtF2T6CwMJESj4bSxMnxNCXX8TQ/n3hdGB/IiWdhrWeLwCxcsJ9Ly0AF4+hUSMH06mTcPON6xP3ugMEYg09QEDANTcQKNpCWTwqkJcn4Z0Icxz7qsOH10oAuHz5eGcYysnIdAC7CpSe7ljrD259UWfN6g+/E4hDGlce3o+llFS2+jvq+Lz1lZR8hE6ePkZJaWlBl6B+FK8LmJNfQBdhiVfjz3Bl9Y5xCMZNly9jbUKXNSCE8QniMA6pi+OM6ghjhr59+9CqVSuN8YHSpUvqJTL9ZTG0O8aBLqtLs+SagAa4VBkxjKuOG1CMp1FftvzDuBXtaU2H+0s/5w9ZCrziBbRrFVpf+hUAit8ZM/hzlz0zR/ynt4n/7BkSBB4+eIKefz6SPvgglN5+ezON+Gk7+vxnnWnwLx+nib9oR/1CFhLACwsgBhBGATNAQQXb2GJMQoHGr0mYMu5P3dSxJuS1hiFfr57zqVmzeAl8Xn9tjqjTQrkPK7BBA7G2oUqH85UHWlAPwDCka9lypcifSE2aKItCK+DQwZ/L3afD6m9Q1dbuk+5CRf4QzQ1oTQBAZX2mIBlgjn6d1RXKRru6AFzFa84hPa4bedDO3NZW6MSy9g3S4roGi3PzOSG+BxGvgz0W+k8vh8tCXJ/eodSu3SiqX38rPfRQhLg3plPTptEi3gVO+/dbUu79ZRLS4xymuJqUtS2g8q4F7aunNaXxVeibkD5fSwiYm71U/L7ME5+e0C4QsqWFCql1ASva7r777iAArIEtCACDW8C2mx0A5th30/p1eGB4ArO6LIZvprjyxC4+Wcq6T0FBLs+ahtMx9AMw5PKwr9ejqlaAoaEzxMDZDORqWmwh5k1w/wmIBRAGOMeWbb4IeRncMdyywjyUq+cBJDNZ/7EybVuddSoPAOpWekiPdQJxrjSRB58AkCnJam1DVQcFJBGelblNSLkEBYhUQHKDPB/qhjCkR1ugTfg8SI/6YR/wkcEf6goYiLX4OC0rR5xTlbPD2UYMEX3VdyfWUufO+6hTpwQJD9GnmZb7K0XUPzv7iNg3g73Kyl4HQeCabVH02jt9qUvXrtUAgLorS0C5GwRrOExEALABrhUWFhLcYgKqYQIL+3jDWr3V7mnBpwM+TMywhR6HlbfplnywQlMWfGXyPAz31LlhxacgH2AVJnsAJDGZgskTvGmvrNPcr9Vd1vi6KSsAvCKu+bw9i65euuiAgNW7lhuiveCmUw+TEFCC08uyz4qL0sU9lygtjxRESZRABe4K83P3kP1sHNnTj4j0xVSUnyHSnhK/AwckOJEWVJoVFSyYpAWUEEAGrLikJRdgX1aMMx2E/HD7KSFhsQsqpBzYSCc2LKCspHC3sn1READWTXlfw0/cZ6L/cX/IcR3cfYp9xMl7R9wX+icAIe4vpJVrBcr0OggEaDScR9xH9qx4iomOoeioGDF23EYDBuyj1av4fP53CRoVqQCgsgAUz7ccXCMsXPc6QRqAIM6P7wGuCVCwIG+PSgsQKK7r9PYwOvnpcEraFqbAoI8WgkePrhfjujdo2bJxbuG5oowse4x06wlXnS6ApwQ4CKs+WEwWAVii7TWrP7gwzbABIurwD1Z/O+jY8Z2iTM3q7xZb+688pYhrTTp7iL47fYROnjlDqZlBCOgvAQLCsjIzJ6+WIKASAB/GSRivYBwDYVyET4yR4BIULyWx9bypjJtNADF9+vSmNWtWG+MDJbjIxHgUY059w7gRY0TXi16eArQzwaXKCCAKghtQ0zkqEsZZGNOy5Z+6L8x1lgDwWlkQAOoS7QELzKvXL4v+1F/qc7WbDgBnzpxBrVu3dotnGYGfVeL32gT8rAL8Szmb5ia4B81Iz6RNi1fQ7p+3paiftqFObbZTbPQB8Z89U+bZuCGSJowHTMHcjAsIMjgBwAGQAQiZ/IdOEgDO/Z/uIs4MDHQhb98+odSkyXZq2jSGQvouFFogjhdRmzbjHGncYQUL5/MGOd7uMZM6dlxAPd6aKdK555ECXBLlStAkhGNfrf7YQrBfvzAKEWLYZxLSmsrwpxi2qfbwbIvqSgdwCu55B16IRz2QFn2LfCZYpwvpOT/nZYjI4QwREaeuVYHD8sqCOLxNm/lUv/5KuvfehdSu3ef0+uvfiPsM84nqnH16AzoDGEfJcvUyyhPyViZ9oIT7AHUxtQOHDRb3op4HwvfHH/VX990s8X9ouRSs86ywLlCC5SHWBaxou/fee+mPf/yj4yi4BWoLAsDgFrDtZgeAECDgjGlwd+ACWzeDAOPYas9XAeTpYA/We/gEBASIQxpAPQ7HOfBZHmwcOABWhMoKsCoAEBaFgDE6nKltZTusxbwJ4AsQS7rE9MEK0CpAPeQFiANgAzQDIEs5q4BgcpJyGQoIhnRpKZtkOAT4xvsQ8gOqIS2OGcZB2Ed6lC/rKuoevyeU9h8MozUbx4nzb6Ho2DmUmb6F1m2aQAuXf01rN42nPXsX0OnTa2WeVRvG0IZt39Cm7ZMpMmaWPI9+LTg/IB9AINqFz4lPCGF4i7Bt230UF4sBCQBglMybl7PLrV29gU4nANTgoi5APqRjC0foqadW0eOP4y0o0d6GPobs9upbAFoF96AmGFcbWr8rlnr06U9du3WrEABaIR/+JGMCChMQAGdlZbDiA1wrpYKCfKECx3p4aiILEA6TLZhoARBiqKcLGz4Z4JW3IR3KYciHN+dxHpwPaw1iTR0IkzgM+XB+T7inruVWmUgzyQoAYWWHdfuK09LosmgvHJvyVSzRZjeu0aWiIrpcUuphUYg2BgDMzEymnGyAvL0SRMAqywlQHHCvUIS5rPwYDipAqMIcEmkBJwAIEAeAIa37hABtrAAQZdntyhUkrL0uXdxPuVlR9O2HX9D+tq/Sd6vmU1ExwIzvFlqol3ID6gmhgqpdKStAb30pwnGvifssNztW/BZj7b/d8r7B/SNdguoSYXyPIS2sAuEeFICrQLNI1ZWdBevBWJF3D505FUPbt8bQieMut7QVStRPdxla0TqC0ZELaWnYOAkAz5zeJsL2qvryWnqOawEEBPQD/MZ3Qa0PKK4vfw/liPT7Z06ifd3eoaOLZkp4p8O88nT06AYaOPA1Wrp0rEcc1hvEuoA2m7YuYGoEpYtPtQ7nXgkoGfxBaG/UXV/rDwIIPH1mpxh7bKSjx+IpLf2YCDdDsltfyiXo6aRDlGpLUeAqKL8J6wLa7DkKAlqeaTUljFGkBwQxhmJXoIB/GBdhn19iUi5BzWXcTAKc6t27F61du8YYHyhhjIJ2xvhQ39DOAIOAsd7uAQAjBnhGuFQJKTegnucoT+h7wD+8bOeCf+a0ECzdYPVmOv8PVdx/LAUD8T/FBQP79u1L06ZNlcfe1wC8If7fGYCfRfZy3X+6BAvATJtd/NdPFf9dFQAE/AMEzMspoEUv96fln40Rz/I8D+XY80QZyJ9Fx4+epl0799DAAVOobx93KCiBwlvTaNAAF2wDeCjPGkkX4BLKATjiMB1sWKXDC+s5UIaeFkAJaXwFf6gLBMinW/VVRtYy/S20DdqLQax+/f4U2k0/FwCcgj7u4jSIQ7+jTnofmMR5sc/le4OMKB/xSIf+5Dawlonzog58/PKLE+mBB9ZSo0bx1Ljxeo9yX3t1msPqNFGkD5PXa01jFbeJKa62xHXivsGx3i6QDlb9rX4hc8RvyhLxv2CF+F2ZI35z3NfpC5Rwnoq2evXqSX4Q3AK7BQFgcAvYdscdd9CTTz7pOFKbDtduFmE9wM8/q9raerUpgLrKQEArAGRZAd+A/jNlOLsHhQAD9TQsuf7fIEd+CQ/NoM+bPvxwEtntdcP9py5AJAAlwDqGcQyXAKQAvhgCKuDmDsaqKsAsADTsw4IObjR1GMZ1QDjDNtQD1oN6OpYCgLA+3CRBXVzCPNr37SJas3E8ZWfuoOXrRlN66mY6fWYdbd05hY4cWUb7DyyWADBVlL9h60RasOwrKUDDHHn95rqbhHZ67rml1LnzHvpI9HX7duPo+ednyHC+FhbaEXXEdaHu/Inw9LTNFLdhiviuuufhfEiHNnGF7xL5lUWkN+vSPYn4NIO8aivzkGir2l0ncPG6bfTV8BH08MMP06OPMQDEZAcgHe+riQbAM3bXyRNTAGwKtpXKiQhY2QHG8dvqbL2nbwz4AAJda+yVSXiHMgDw1Bvul5wgULnrdKVTafjcgHzq/MrtJFvxqT/wLnCp5PrD/sORBwB0hJdh0qiwUFrwcV9XTqIPYa2QmUWXRZ/pZfAEysWLRZR6Olw+Q9m6Ci4ZYb1XGejmVCFcH8LyT0EVlMUuHWHllZ0VLQEdp88XadNtUeL7Fi3iEigmOpJiY3bQ8dhVdGjVPMpKiZBlVqUusASTsEMCk6BqXaIfYAVYcV8mynSwdIObT7sdcC9W3pOAyToI5H3kUyAwRqSF5dpux33mOhfuv4z0KBEfJ0FWafE+unRhL52Dq1lHmoqEMnKy48hmi6bMTABHBbqxNp4pPQPA0SMH09kzOwguQCW0FGUARsLKj6+ptORbERZP+/dtpeSkcFHXaPGJtffiyS7GuRmpEdJ9pxXklacTJzZJABgWNsYYDwEE4lrgyjMrI1rWUYd+sFSEFSDqmmFzB3+spLO76PiJKDqbfIjSbD8cl5/lS7XD6bMnHC5B7cG1Af0oQMASMdaoLciG8QperMI4B+MkjIfYSwIgIMZbGP9gbFS153fdUq9ePWndurXGuEAKY0a0I9pX3zDexFjT27gRYxwGRya4VBmVXbkoXYqazmMSXNFjnAz4V1JSMfxjYd070/mDcqns6kXnPmBgn759nAAwJibKYgF4Q4JVwGAT8LPKBPvKE4AfA0C4As3KyBb/54vEf3KbeMZ7wr+KxBAxbPEGeuH5kRI6ANBAADEKTK2mt96cRk8+MZK6dhklYUvTpt9Q94fHy/3GjTeJNAA8CgIBVKAcHeKYxOBBtzLD2nLWtQeRRod8sMyTgE+z0AMINEE8q2D511+UqecF7EJYSIjLIhDHHB8o4brRXjUFotCW3LcKNLlAGY4RrgCebr1ntuDU1wDkfocQx+EmMVhEWtwfCtSWb2U489dtKOZnrenl375MTz45zFguXw/KRXnqvvVMx0IaHVTXRZnaQpfef/5Sn94LxO/MMtq6eQZ17JhAHTrEiN+ZReK3wgzv/KWKtvvvvz8IAGtgCwLA4Baw7VawAGQdPbxNPGRurvUAocpAQIA+Bnq6Bg6AK1BXOtUOyjUoQ0DlLtS9PBafX1kPmkGfN23aON/DPWNtC9AI4Ey6jxQCCFRuMxVwgxRw2iLhm7Lg2yqt3VT8ermPeOVO0wzHyhOgHcM71AefKM8FuFQYygfsipw9jE6fWi3rxfWDUG8AMuRFHY8fX0lxifMpNn6eON4mLQJRzrK1oygjYzutWDeGDh5aSqFLv6J9+xdLq8CFK4ZJLRD7e/Yt9KirNwE64vyoX2z0YurePZEaNIijzl32UnLSKrdr8SZu/y1dnqED/9WOdr3Ww9kmLGU96bIAlH0j9uGmFMfZ9u3Gfo6OXCY+DfDOz6otEJhfVEwzZkynbt3gAvQRORGiIB+s6dQ6ePymOQAb4Bvi2F0nJhzYmq+8DfGcBpNXDPr0TxaOWThv6blSys0voLzCQqclH1yMKms+fWIuCPq8yRsAhKyuOys7kQh3ouey7HRNWy/nxrWrVFZcRBdL8qi48AjlpIVTnniGMmBxQkDpFrEK4C0/Udy/DgCIMkR5ABw4tmdGO62zAGiy7LGUmh4lwxPid4k/+7Hij/8OOnx4F52/eMAB/xzlivQsVS93wGMS0uJ8CnZoMCqoWpI3N6AuId7VX+IzT60RKNf9E/eLm3tQCxDE/Stdz4r7T7kGVe5o+b6xpUWKZ5tahxIgDu42JcDzQQBgAH8AXnCbmeKAXxkZMTIO9701DwPAUSMHiefaLlEfURdxTkA2WAACBGZlxFJ8XCxt3xZD8+Zup3ffjaeFoTtow/qd9MXnu2nnjkhZFuqKa8c1QbnyU4FSGQbQnecCe4CTW7aso6eeepGmThtOhYX8PXBJliPbVsFIafUn2xLwT1kmoq4Ag97WDExJjaTklAShQ+IY1m8mGPbDFdrju9OH6OSZU5SSkRmEgH4SLCszsnPEc+JCNazkqy/lErRUAimMtzCGwstT2AcYVC9MeXf9eLOotgAg2o3bV9/w8hng69VrAKwqHUDPtRvKTTzcdurgqDpS1me+uQFVwJLhX4kcE/va9wBa/gCWPwQx3O3dpxdNmjJJtl1kVCS1bdtGun8FTEWfXYEHFJHOBPzc5HD/CQAHyz4r7DMpNdnlAjQjPUs8KwvFMz1fxOWITzPkq4xQDsrdv+8ItWyZSC1aJNLLL02hZs3iJOxr8JBa469x41XUufM30uoK+wBFADoAMAArOrDDPkDPgAEueKFDLx1q6JL5hwBCOoDZIOW+UwEeVabVjSes/QDyAPBwjqq48ZRliXJMcf4SrgNtBeCGYx3CBFJs/aeDMm/wT5e1bzhc9WPl1jDEOXEe5OF8CNPLZyHdwl+1osh/bUNDf/uWEzabhPuO4SI+vQE+XL9+/9VVmdrDU2GyjRi4m8qprNA248d9Tp06JVLHjjHi92ABwU0nXINmpIeK34jF4n+RAnc59iVSsOKrjsVgRVv9+vXpD3/4g+MouAVqCwLA4BawDQDw/fffdxypTYdqN5MwYfnpJ94hV10WXHACwgHAmeJZAG4M9vr0nkRt2oygkL7THOHuadlaEDCQQSC7+rQK+WEhWFkXoAMGzKDMzC1i8OwJZ2pPygLPCplMQhqAPsCuvJxwMXiPlECQVZgfJT/h9hJpAOF06zZYrMHCMKcggvJzdsk0LEAzuOg0nZfFADLmwyG0/462tP2ejmRzQEgGgKgfIGGWbasEgDjv6g3jaHfCfOnSMy4BA4Ad0gJw2ZpRdOrUWmkhmHx2A9mztst0YatH0NLVIyk6bq5I67u1I9cBeVCnZ5+eLvp9NB05pEAlwk3XpQttjDrv2TWbIv+rDe1aMd4jDZ8H14djnAvwceSIkXTy+EqvAHDnjrni/jso9s3gzt/KruF1AvEG+eTJk6hLl87UvfvDboAPE0v8trluzafDPG8bp9Et+DBhhfJQPkCfAowXHJ8MF7EeIM5fJic58JYzrPnyS0opp7BI/OHGJAcAlS7PSY6g3KUDwJEjRxjS3KDror1hEXi9ktYEV9Ff58+5gcQr4rgw9Qzl2w8SAFohgEp+ovgtApRwQUAAQKgiYGMSnskS3hWKvOKTrQvlen95CuAAUKRnRFN2toIQMVFbxTNoO3326WY6dngXFTugDZcJkJfngEKwEFNryulrvnmrJ8oR1yahB4OooGpLCgB77ytvwBaACy4+AfYg3GPSUlXcV1YQiGOUx+sKSol7LCszxpnH89zly27fTWYAFkFp6ZFOi0A9jw4Ak8/uEve+uBcBAFEHEQ/4mJmxm0JDY6h/vwjq8dYmevvtCFq4YBvtTYyhsCUxdODbaJF2r/j+KCCHfVZWZpx4Xor2sOO7Kr4fOQwI40V942jevA3UvPlLNHz4V2RLj6U9eyIpWaQHPIR7VYA/6a5X1IndffLahKgrXJLaxLV5XjegXzgdPbqZjp8EFAXsClr+eVNKymExRjtEp86epNSMDErLyg6CQD8pKzePLoixif7cq2lhHMQvZGEshXEVPuFJAeMrNZY6J8ZYVVtLri4IAHD9+nXGuMDqhhxzAqYBqvKGMSzaFS+hSdeZ18ro8tXArKHHZVYE8nT4B6tFQMvKgF9YGeIarOcPyrt69e5Jk6dMkvs7d22XABD71vvACP00AbYB6jHQs8I+kwDnGP4BHML6D2v9mWBeZZVtF/URyrHnUtKZs9Sp036hfXRw/wnq/vAGcZ0xNHzYPHqk+zAa0G+JBC2DBgL6rJbCMSAEZAVeXuUAfIAOEKCGBDmOcAkPBzks/iCxDys+QDp8MhBUlmWWsqsohomBtAJkAAYgZ4IwgZQOynr0mEaPPPKl6M/Fsv1N6VncP6g/H3O/V5TXJD0/Ay1YFiIcQh2RDmGPdfmEmjaNp2bNZpR7LuThtvUG+nCveIODdUW4Bm6TyshUVlWE+3LRwjHit2Cp+J1RawIC9AH+2dJCZRgEMJieOl+GcTiOkc4K+bwp07bA8YT1vjVo0ID+67/+y3EU3AK1BQFgcAvYdisBQOjEsR3iQRMqfjA9IVddly8QUEG8+fTB+wupffvV1Lx5AnXrpsKsaeHWE+APYmhYkRXgYFEHE+jzpuHDJ4mBsyeYqU0BmPkC/3SptewAvbbT2TNrpZKT1Hp+gFcKTO2SkFAHhNDRXfPpyH91oA13t6eMtC3igavgXfsO4aKP1pNdWvi5n6uoYLv8TD2r3H8eORhGS/7aktbN+YLgolMHgLDAw/kBGmFNh+vbsnMyrdk0nlZuGEOHjy4T9d5BJ79b7dSefYsoORmuTXdQ9O7ZtHrjOKnwaM81AMsT1wH7aAfUVa0BGOmom4KVqJt+jVYhL9rP2i+w+EMcnyfTtlmmwf6ypfPln50uXXZSYf4uY1/H7Z4vPs2wLpCy1xAIxATS9OmwAOxGjz/+uJz8YLjnDu+uyokHTDYA4CEfNqRFHnbnCcCHNACLakJKAT627oMFHyAfQBRb8bG7TkxiuLswcgG+ElFOVn6B+JOt3sQOqnLyCQCKtj2fZadzWVl0TaTzTGMW+szqeupCUT5lnI6n3IwYCf4YVkj4AgsihoBC0qKokhAQa6Tl58bRqe/C6cwpuGNU5QHMSAuunN0S8mRkxkgpCBIjvvPbaNiwLRQauo1OHA8XZVnqZgR4CHMBQZRrrquCiWptQFM5QdWYxD3l7X5CuC/9I2GguI8kDJT3lHLraQKBAM8F4j4H7EqHG00xVsSxPGclQCC+FxkZygLQm9JtkeL5EKvKF2VHRSwU9/V4pwUg6ghLQae1oPiuwLLv9KlYWr1qJw0fFkUrV0SKesZL2FeYL+onPgHk8CnBn/jE9wkuT5cvi6RRoxLFszBWng/xgHmw5sP6fgcObKY33niJ5ocOp23boui99xJow/pw8X0T30uAP1GHYlE22kqCP/GJMpQ71VjH9YrnveU6Af+OH99BBw/B/ecBEXaUUoOWfxUqOfmwaMuTlGJLE4I1YBAEVkewAoQyc3Lpohi7fF+Jl2P8K7XmMl6QgrUaXtJiCAhhH2HwnIA05jLqtmoTAKJtlTXdZTm25Q1tW1hUSJeuuNxCBkpwPQmrMh73WoX+dcE/tT6hdexVkWDBGCiIeatKB4A7dm6jdu3beaSBTNAvS/x2QAz0AO8YAELpqRnif2mWM94qdgGKNQFd7j8zxP83M9SrjLLEs0GvaybWPrVlOMEgp+M1BZOT0ujAt8fp/fem0BuvTxWfa6hjx8+pVcvPyQq8fBFgn9HVpwP8MZiDJaGez9+C9R+fy5sFYX9RB72ulZG0/hta89Z/uthCrkGDadS4cRw99FAUvfXmDGNaXWxlBkBVHfgHAcShDJQJSzYrzOJzoZ76eXCMe0IvSxeDP+RR+dzBWFXrW5OytoWvMt1PaA/0tzcp60FPoZ1mTp9KqWdDKea/W9GWeu3E975isAdQCAgIGIh9UxoWykO6irZGjRoFAWANbEEAGNwCtt1qABATi198fvO5AWUB5CkI6P0a2KLv7R4TqFOnOdQvZLrX9OwyFNZ9+ERe72lhBThHpDHDPpPi4sLEwNQTzNSWYCmmYJM7gKqMGEaxAAIZdPExQ0Ic7901m479ui2tu7u9E47l54ZT5877qEOHveLPg7IGxJp5gHmffDxH9Nteev2+N2hc62fo6JFVMg5S7kDdASDCAP0A/xjMIR7XiXAW0nE5OSJNZUCfN8EVKq4XLlIZALJQB24zAEC460Q9kI/DWWdOr6W41ZMoPy/cLdyWvtmtXfmaoSSRp78Y+E+ZNF22p6m/bbbNlJ19ROybQV2glGOvGZegAHizZs2irl270mOPPeaEdzrAU+44XRAPEw/KPadrvb7CwkIqLi6W+fCJCSqXm064CrUCvspNol0U9crIK6Bzly5R0L1n5cUAEOsJmQGgEiDghZxcupCbS9el26vKtzVgblHhWcrPgStCkyVWogQ0gANOS8C8BBnmmdas4qI94rsdQ6NHx9HYsbvpu5NRVFKsAKCyTIqhzKwYsmVEyWOkP3smmr7+KoreeUfo3TjatHE7lRYD2qkyJRgCjDTAIKuUZaD3ukoQGISAtSplBejZNwUFlesX3SowW9xT+JRWrOK+levqAQI6BDCWlalcXWbblfWbE24DnkmA5lknXfgu2DKipdWfDsTcFSnBGawBrQBQliPOg/rh3oaVnXLrCbel8ZSehvolSuAHIKegnLLIQxp7Jq4xTloFfjNhDw0aFCV+M8JpTyI8FqBsfGf3yU/UNenMdgoJeZkWLBhBhw+F04rl2+nQQZWWLf6c6/xJ8CfaJgtQVYynUS/RvtmiTW22KAkB5XULfXcqgk6f2Suu1Qy6gipfySlH6VTSSTqbZgsCQD8J7kAvYgxSheeiP4VxFSwBMd7il7SUJZiyBsS47OLF8zLtzTRe6t27Vy0BQAjrLV6SEFBfCxBjZISdu1BqhD7+FKDcFSGTu1mMp3X4p9Z99ExXkTAOvyItGc11CMpTOgDctn0LdejYwSMN5An9lMUfSwd/JmXaPNcI5Dh2/wkYB4s9HeRVVTr8K1e4FoelIOcN6TuH+vZZKt2DQm+9NZN06FUZAQy988yXtOP2VvROs9ec4d5gnL+lA0DICiU5vKoWggA11QFn/pACaKvpwQe/oIYN99Jdd82ml1/CC/vm9LoA4ACVqnsNvHYg6mIFWRC3F9IoWOpa8w51KO/cCiq61iZc/h9tKfb2NjT9tvto9S9a0+CBrjUMa1u4Fv2Y7xFfxHkBZCtqDxPkq0jom1cfH0wHf9eGDtzRmjJOzxPfdzPMs4rhXnlrCCI+I6NiC8AmTZrQ73//e8dRcAvUFgSAwS1g260GAKHE+M3iB9YTcN0sYgio1vHzjGcAqOJh7RjqNS27AeV02B800LzeIJ/XVzeggwZOI7vdE8rUpgCVdDBVFekQigVXnaZwVjJ/Jq1zgKx1dPq71fTdiVUS+gHKAQICEK5ZvYhatIim7bc1o+k/foDebNyL7BmbqSBPuQQFRANsg86cWkuPPjqD5tfrSiuff1WUocCcFZZ5kw4SdbDnq7gMtAvqpeAmWwB6tjOgI6Ae6q7W81MwMPyJl8WApR1tffVNCSet+XQpcLldnnvtmgXSCvC551ZTjijL1Oc22wHxaQZ1gZIJ1gVCmOiYPHkydezYkR555BEn1GPAx8APEyByEsQRDqs+WPLBeg+fAICYiIIFIOAfIJD/Jp5u0FVxnqz8QiosPRcEgFWQrwBQ6sZ1uZ7fjetXzfEOoR/g/vOKuBfY/ef34h64eMEuoUNFMA+WgLCqkrCiCOuAxUuZ0loFC8BMWwyNGL5J/DGPoh3bI6WVE6AHlJERRWm2KOmGEPVA+uzMaGnBHxsTTrt2Ronf1CgJBrnMygBAVoGXa1QuJs15gvJdgEOQKc4XWUFttcGsqEtOjgKBkITL4n5jECjX0MtJkDAQkAyQGxBQQjU73ImiLuoe1e8XqyQEBBArDwKKuLS0SHEvz5cAcOSIgeK5GCHzwzpQwjVx/vxcBbkLYdlXsI/OlRyQ9cN3FC49UR+GdOfPHZB5Cwtiae+enWI8F0EzZ4SLMIBMQFC8BIfvqPrOosyzSTupT+8Xae6cryXwv3BuH50vdYFFfKItAP5g8QeAmie/Z+5CGNbrVPAzVlwbr/d3WHyaIVdQ5ets8iE6emw/nUlOoXR7thFqBeW7UmEhY8+hS5dr/0UkgBy5RrIYn2HshbEcQ0B4ZVAvZ5U4Xrq6OcZMsADcsGG9Ma4mxFaAcH+vb2jX4pJiKguwFSAsAHEOq1UfLP1KxPmrC/9YKB+uQHE+Uz2CcpcOALdu20wdO3X0SAMBlNkd6/x5E2AerPpg0cdhAH+2tAwRlyr+e6eK57hNHiMc6W1pmTKP1f1nXk4+nTiZ5Dy22bIoXaRlcTjAnR6Oc+aIcCPsq0D2rGxKOpNMr702kwYMWEJNmiylpk2wfp5vsK53b7wIrtICrsE6Dprz5ycksNl0e0sZ17//Ylm+njdQQj2wjiDEsG/AALWGIR9DVQGSCiYq95vKis4MbAIpHeDB8q5L56nUtcun8hgQSQdtVqnrcNUf5ZjS+SIuxwS2IKRBfby1VUUQEEI86rj4P9tTzL+1okW3PSjvq6E9phvT14b4epVFZOWs/7gMtKXqD+99Z4V7vgjlog37dexNL9zzBrVosYL27Z0qfkfMQM8kuAnFOoKmcFt6qPgdWeh4snrfmjdvTr/73e8cR8EtUFsQAAa3gG23IgCEBg+eKX5gPSHXzSQFAT3X9mMAqNx+KrA3eOActzQspIGQfrAjH6wCTWkhxPliBTh0yFyaOmWqeFB4ApnaEgARAJIJTFVGDMx0wcINn+mpGyUQY2s3CIAPYb5AOaRha7m4Vd9Q/O0tKOE3raldh3jq0CGaCvNdFnbQ1i0LqHH9CNp1W3sK/0k7Gj5irjyfgoTKChDWiQCHEFyF6gAxJcl1XhPgswr5lbtRZW2orlVZVOK8Gelb6eD+VaKeUTLO2na6APHSUkQbifzxayfTjj+2ociwsca0JqEeURGh1KbNbjHIWSrbzdrndvs2Sk/fJ/bNoC4wOizq54J0gRRcCgEAdurUSQJAF+DDG+QX5BvRvBYfoB4mDzDxxcJ6M5iYwFvnmHjC5ATeVLZOOFRPeKv9GuUVlVB2YZHH5EhQFatSAFDKMWF445qyBLROIuL4+3/QhZwcupifL4/RRyXFGeK7C0snM9iwSroDBfRzgDuGgDq08abS4kRav3YzffZZFMVEKfeEKANwA+sAAlawdR8gYI49hkqK9lDZRVg7xYlzAw66ypMAsApwCC4/Fex0uAANwr9Kitvc9ams7hRsgxQERHzl+wd50Eeyb+CetRpAUResArPFPQWxe9Acu4jLTXSCLwm/ipRlIFu+8Zp4sCJ03Z8OAQxCYh8uPGFFmG5cH8+lHTvmSQA4YvhAOnt2pzi/uEYhnBNSFoBYnzJRPFN3U9zuCGkxC9gNN5wAk4jLSI+nfXui6cTxWNq1U2jXLko+GyGhHb7T0oIQ6XOUZSO+X8ibLM4Z0vdlWrhglLzukiKHxPcQ1yIhKK4b4E/0qasfPYVyTxzfSUln91FaenC9P38IAPXUmUOUlJIkLQHhztIEt4LyTWi/rLw8Krvs73FOZaWex3gBC9AKL18B/PG6zdiHhWBgxmSBUb9+IbR27RpjXE0IY1qMec+fv+BmBQjAWlxcRBfLLhjBT3UEqz8W1hm8fsP14hXGurw2oQv++W+NR5zrqjinXgdTHX/o6tnrXZoydbLc37xlI3Xu0tkjDcRAr3y5WwXqAugD4AMEZMs/SHf/uSMigdZsipDKFGGrN2LpkHzxfy6PtoXH0cZt0VJhq8T/V3EuhB89dorWbAx3xh05elo8a0WZFrjni1Bmt27h0uqvTevp1LXLeGrdejX16o15HXf4ZdWjj8yU+Zo03excyw/hWNvvnVcm0md3P069Xh1L/fstpmbNYmXaV1+ZJNMMGrycBldB+vl9Fa85aFVVACBbvQGsVAeeVVWqHjrAA+BRMAnHCAdYs1qlqbzKbagrr3t8ZQTYhXJQhskCkMEeztOixWTR//H0yCMTDeVUDAFxLoDXASELacgzw6nfwx8Y09WGvFk/+iK0DZfDYaZ+02UFfL7o7R7T6d5759KDD+6i++6cSlN/1YW2TB0kfkvcgV55ykgPJbgFzbHz8QJ5DPjnCwBs0aIF3XHHHY6j4BaoLQgAg1vAtlsVAMZEr6cP3r851wLUpYCcu3WfDgAZAgIW6ml0wQrwg/dhBajySRg4yAwBUfYgB3gsT8gP15VWIFNbsme51tmrCExVJORn8AV4hv0MG+DaFmndpsM8QDjsM3CDkJ7DOC0LcdJKLm0z5edF0uYvhtCm9/pT27YR1K6tWv8OoAswD2APeZ55OpSeaDmAOt7/Je3csVj8mfBchxBWeWqNPbjj3CbL5/oACKI8dhFqhX66rPW1Z+6QedAuGbat9Nyzm6lz529p5owF8lqsbWcSrgntlyraCvumNN6E9n399XXinHvp00+XUmame7/jePu2JWLfBOoCIxOoC5QA+aZNmyquvxM9/vhjpNx16pMEmGRiuYfD+g/AEBCR3zjH5EmgAF3xufPSDegVTHR51Ceo8qQDwFGjRhrTeOqGhH8XMNlZVOSw8uN2v0E3RP+X2jLo8rlS2eclJVniNwfuASuGdy4lit+XeAkjnBAwj92BmtK7BKu+DFssJZ2OFr+bWJ93t/gNiCOsyQaICNigwJyCKfZMvAAh8hbuE78Tyv2gXl5VASDEawNWNf8PRS5rPhf0QRjgEAM1e1Y0ZYm+yhKfSUk7pKQLTqzHJ8RtXDnLQLV+I+f1p/Ic7kGhDFuU+FQwUK5JWaS72VRWgYBtcv08cQ9CgGq4F3HfS+s7gDvHfQshLisrltIsIBDHsBLctWMehS0ZS8OHD6Tks7tEGbAgTJTgLVfUBfmVtV88he+KEOPxeFq9KkbURQFInDc3J5Y2b9pO/fpF0aefRNJ77+2mKVNixRgkWgJAgEgJ8lBnOQYW1w7rQfF9tWfG0ttvP0vTp37uAIBqjT8AQwA9qewYC8R1l7T+y9pNZ5NiKSXlgDg+Jfr6O8rIPB4EgX5QSipcgh6m1PQzdDYtTVqyBd2CVkOi7XIKCuoABFTCS1qAQwB+7AYUa9cxEISlIJ796iWuujt2ggvQjRs3GONqSmgjjGUxvuUNbkClO/wLpX6FZFwWwB8s8vR6WOEfPGv4E/7pAghEHaz1C0pJB4CbNm+gLl27eKSBTFCvOsJaf4CBGemZ4nlbKJ67+bRuc4QYN+RTeDTGv3YNAObLzwgRDjC4ZQfcbCuXnQCAocs20oLlSrHx8Grjvv6fL5owfrX4r3iA6tULlXDuke5jqVmz3XL/sccwd+MJwHR1aD+JmjVPpMaN1Vp4kIRtIe6WfiF9F4hy42S5b789Q4aZ4J6v0sv2VQBIVtegsAo0pS1PgFUAX9Z16WpCOsDDJ+BOf9HeOlSCEA+XmzpgQlonIJTX4t3SzBfhvCgLZVrPD6GtcE7Uo3HjzbLv27Uzwy3UpSIIqF87yqyN9i9PqL+pHcoT5wVEtYZ5E9Iy2PNVjRrNoQYN9grtoXf+vTuF39aGNvxrezpyeLb4PfGEfd4EV6Bw+QnLP4jhny8AsFWrVvTb3/7WcRTcArUFAWBwC9h2qwJAqH9/mJR7Qq6bTYCAutWeDgCV689QEW8GgAMGzqIhL31FTZtuF0qgnu9Olnmx3p+yHlTpsC4gzgGQiE8r8LNq6NApdcr9pzs02igG1pUDTSzkY3AGwAUIxxANQhiOraAM0E4vBwAOFmzWdJwf0A5ATrrDtO8UfwxgGeBeF1ZeDv5AQC73mICRGenKEhDi8wHisatRKyAEOOS1CJEW+fhaVX5lQSgt7TK2y/Kx/tzkb0JlPRA3fdp8atlyFUXsChV5KrfWIs5XlX7Zm7iCevZcQt/uWy5Br97vEgBux8DFDOsCIROoC5Tw53/WrJnUpUsXevLJJ8Sxb5NDmCSBG1C4RsIkE7sFVfAvEBNMN+Q6gOniD+6F4DqAlVZVAeAN8QkXn6WZmXSpIJ9uyHUBRZxof7gJlWsFXrlMly4VUWHBYZLAzUfrP5ccEDBXuVPEWn6Ad4AShdK6zpRHCS4HsS5vRHgkff5ZHK1ZE0WlxYjbK+5vWDYBUgByKOsiXnNQreNmhYxB673ACVZ4SgBBEvZlx4jf1yhKTd1F6elYgzVa9pF0ESn6H1BISeWHW9fTp7eKT/G8EceFhVUArpWChr4LdcS9mJEeJZ5t0RLqSfiWA2tWcU+7gUAHJBP3oXQZKu57pAUMlLAMwE1IgjYHHISyxTFgnD0L6RCH70wChYcvoGVh42nYsAGUnITnuDv4k0AQFoB5CZR0ejft2hkjYTm+B8otqPjMT6TjxyJo4oStYlwbR3PnRNCxo4Cx4lyyLuI6YbEIgC7SS7hZrK4J6wr27fMyLQwdpWAirkXUFUJ7p6fHiu9lLO0U57XZYkV7ucAfBKvMPFHPjIxvxX3xnTg+I8JPSwEE2u0nyZZxjOAO1AS3gvJdAIFnzmJtwFN0Nj24NmC1JNrOnpcv1wTk56X787MmBeh3Vb7QhbEY4B+7ZGcgiDiM0ZCuro6f4AJ006aNxriaFKwqAVN1K0C4BS09V0KX/OAG1AkRr5XRtetXRB8p7xosBf/UeoT+cvtZkW7845oDBJYFLQEt0gHgho3rqNvD3TzSQCaI57MyDWFCsAoEBIT1H/bXb4kUz/h8iojZKwFg2KpttGLdDgqP3ksLlm2k0KUb1CeAnxAs9vCpx0FnzqSKMZcZ9HlTjx4b6bnn9lLTplhPTQGjDh0miv/sK6lfv4VkhV8sdvWJ9DgGUMIxoFq//mHOdH37zqfmzROFEujdd+c5w1kmuOeb3MupjJR70CUU0s99bUBfNFjkBYBRAK5m3X8qSzsF8CQME/XhOBN8Qn9C2AcE4rwoB9eil11ZoQycH+Wx9aFVSKfD0iefGC7q4B1wMQRE2aZ41B9tzmWqcr2nry2hnqb28CZcA64L+8hrKtMqK+DzJlgnosxXX51ETZqsofbtR9Abr02gOT9/lF79Uy+Ki50hxvdm2OdNOfYlEgTK/Wy8TO8bAGzTpk0QANbAFgSAwS1gGwDgBx984DhSmxWk3ayKidpwS1gBQsoSUEHAwYPmioelw5JvsAJ5OiBkvS+0/DdtKfbnbeiJP39MjRptp4e7TaC33hxLjRvvoFat1DqDDP0AAX1Z/w/uP5eGzRIPCReIqU3p1n8QIBhcTxbkAXi5w6SKZM/cZoR2kA7wrGmsYAuwCwBNT5+ctJ72RMymqEH9RRjcaW52y+OrUBaAnSkOQl3YzShclipAqKwAAf9gJaisCM2QkK0IM22bqVOnGHrxxTj67NPZtH3rIvEnYiy9+WYENW0C2Oje7hWpqgAQyrRtk/XHvrX/Dx5cIT7NsM7fys46IurgDukCKfzxnz17JtWvX59at27lMSlgEiaPMEGCN6IxyYSJEl73z5TeH/r+H2odwIzcAiooOSfCggCwMmIAeOnShUoAQNYNulZ2iS4VFUrox2GwCISF4JUr56io8JgG0qoiBQEV7Eig9esiacniCEo6HSPjzHmUjhyOoE8/DadevaIoPDycSku+lYBCWTbBckkBCVhXSbeEIk+OHW4NTXCx6laAQXkKYAyy2wF/IiktbZf4jJAwD2Gw/MOnaU04q5SVmMoDeHg2STyHMqNEHM7FoLD2BHgMYAcrQEA4ADd8Sks/ADRYzAEGOsAZWwUCBioguE/Gs8tOgDSAPmmBBwinQT/c2/K7Io5hAbg0bBwNHzZArseHeOn6U9zvCvypNQDZtaiyMkwU3xGsjSnKEuXIMa34rpw5HUkHvo0WY4lYBfwA+0S9uI563SHEZWXG0jvvPEfz5g6T9ZEAEt870V+FhfH03XeR9NFHMTRpUhQlJ0eLttL7NUH0pWijnMNi/5SQC/65IKBQrgKB6elHKcUAtoLyXYCAp88cpJOnjlGyhIDBtQGrrCw7ZWbnUnGpY93jWh2XiGfyjWvSagzACJ4ZALAA/yCM1S5duiTisMYdLMnq3hgKAHDz5k3GuJoUYBusAAFPeUP7Iexi2cUqAzLkU3nN4I/lbvkHa8TAwD+cH5Z/EFyBMvwD5Az0eoc3k3QAuH7DOnq4e3UAoHLnCXHY8UPHaN/vOlLsf3ei5NPJWlqlPQn7xRgiT/zPzpAAEFq8aoubBSB08PBJ2rdflOWQaw3APIqM3UcbtooxcvQeCQWxlp8J8pWnM6fPUqNGYdSkSQQ9/9xMCQ2s0EsXg7/+/cPkenqw9guBQszWdG+9OVVafsH9Y+9eoR7xgEhmwFexrGXVhHDtDNHQViY4EwjhfAy+JHwzuIlEmBUuIe3/z95ZgMdxpHn/7lu6pWyWkt29vb275Q0npiRmCG3IDjPYTswUcMBx4jhmxxjHzMwoZiZLlmUxw4jJJMuw2Xu/9181penpqZFG0ozsbKaf5/90T1d1VXV1z0xV//p9XxxjhH+6Y50J56w7TwArlKegsbleCPlUm2EtqPK1Znlog4D2eUTf8/1MdG8AAP/0SURBVH71WW7vEWXjfNpzTl0l3fVoS7pynAl91JZUucZ9OBYueZcu+ZB/R7ZSafFG/k3Rwz5XpCBgW8uAAQPoF7/4hfWTd/HU4gWA3sVjy78yAIQmTVzJP5D2YOzrKgBACQINANC6jbXumCm9XqB9P+lDY16bSw88AP/uUfTnP8+mu+6KozvugAUhgJ7pGBPwM2vihJWUnb2f/yTsQczVkor9pwTItP2Vlyn8fwbQydjNdmltCZBJQT0lZ9BPCemAZsZykF/FBMQaeQDjjvV+lBJ/1Z/8XhsuLP+Mx7ginBvKRPnG/bItNtejqEvtg8Ug8lSVB7SUARAIiCjhoMyvsyLcsmkTvfLKGhoyJIb69g2lQYPCBDwePHgnVXC5kLEdWlkwAUJ8wcOiXm0eF4Q+xLrM5AY0K2sPr/XAzt3SQTpPCg8BAACHDBlCQ4c+7vCAwCzAP/VwAg9Hmprgegrb+vzuFB5WVNTWU1l1bZfU96+kzgFAjfg++Oqrf9DF5nNUV3uqBZ7JdUclwURebgjNmhVMn30WRWknYUXk6A4U7j8BNRAnLi7ej+bOPUKrVh7h3+poggtQAEA74MFr7AfAQB3473bW3s64AvXKJmXtl5PjS3l5/lRaGiogIK6ZiMVnB4LaJ7gCLSwMEiBQugcN53s8pqXOqwIDAbz43inMD+T/EIBrdT9JN5uA0MK6zwryBAysswK1BqtloJAEbTYwCAs9ayw/wDWAQVgCch2Idenns5r/R+fQxx+Ppcz0o7IOFiwRywFMRZ1W4TjrsTHRfiy43oY1rHQ9WleD746tbgH8uG1CaBvvA/RDXrQD9QPoDh/+BK1f+5n43iEdcBLXGdcKa0BAwD95XXANo8W1yszwpbS0MOHuE6DPDP/MqqjMpJKSNC3Y8qo9ShUuQTOyUii3sIAKAAHLNIDLK5dUUGKhytpa8ZLStQDWALAwRoM1ICAg4BWsArENq0CAJbzEJduqby/GWF995bjfk3rjjZF09OgRbVpXCucOa8nz55uE+08s6DsA1LPnEAewyQH+tCUF/y4C/GnqVML4ur6+vsXt52XOr8vnDl3mMbUEko7tNO//JmvkGyNo2fKlYnvf/r3094cfcsgDmcGdTqXFFp43FxLceqp9x5auo+M3DqaEGwdRXmZuy37E/luyKJA+/Pkw8v9ufzq8CC74ZLw/CNDPGAOwsKCECvKlEOuvjI/H/hOpmQIIAiKmnsyimPgTPN/UQ77WVFJcSgMGHKCePUNp1Jvw7LSbjMALAqSbNGm71eJvuwB/AIEvDhlLI1/53CG/WePHb6bx4zZp0yAd3HNFiCGoK8+TmjDe5vbSDGQ8KVWvAm66PJAR+kAAbwqUYW2EaG1JB7DQB0jDtuoHcx4Iln49ehzi+0rCQuQzuyp1dh5TJkvAh7re7PkSjXhmpviMe9OYD+UCGKIdSGvPuXWlzNfEmTrSfiPYM0veryh7a8s+23GwVNzGc5ut/Ltks+hrTeVlm/l3bjUfs0ab3tbSp08f+ulPf2r95F08tXgBoHfx2PKvDgAP7scfnD3g+joLAA4Q0AwApStQ/TGwBMR6xPCF1L//brr11uV0xx2H6f77lvF+x+OmTNGDP6WpUxdR2TXq/lPJ948DKfnG/hT55acCarlqeQYQpsCdkhH+AZiJWIBWeGa08jMK+4xl4DOs8I6HbaBj9z9JJ9oJJpUUAFQwTKkgz1aXTjgndV7GcsxpsBpEGqAhYB2AKPaNH7dRBH7u1m0PPfjgfDqydx353v4AHZjzjt35q/6BBSFAYlrqXho+fB/deedCGvKr52nN6NFUWWF/Tq4K8RfRrnKLr8M9YLGk8FoP7dynFG6HDc51hfAQwHUAeIUQgwQPJ/Aw6dKly1bXRIgB2DUPvepOn6YCnsReuNjsjQPYDhkB4Jw5s7V5XBUs/5rPnKHzpxv5e5FKwpVmu91+OhfKy80O4O9jiAB90pUhrKcA7CQkrKiIpOKSUCrgPAUFIbRjRyDNnetLBw7AAllCwBY3hHw84AcgTGN9gljjv1tXt5KAgNwOLejxqlXB8gtwB1Z+BQWBvE+6eZSScNUVi7/WFU21tQB+fC0rI4U1YGrqIf4NDRV1KxAo8zq20RMSFm98frhn1X2qILRYA+TxNu5n3JeAcABycKEJAAcLQAHfAATtYKD83ALhIOSzwrjgoI20Y/tC+nTGBP6PDJKwENCb12obbkBRt7JAtJRG0/vvxdAHH0QLyC7KF2Ub6reWjzKExWGFtGYUcQBZ0tIP1p3h9PrrTwgLwJbz5GNgeauuM66VzWWrvDYFBfz9LUjk/gDcc7T8a02W8nRvbEA3KScvhbJy4RK0SFoDlukhl1etq4Blqa6ic03KJejVlLQGROw/jNGUBaCCgHh5C/ul23bHuICIfwcIhrVxv6cFAHjs2FFtWlerublJWN/Bxb2CgCqeYvOlZmklZwJAZqn0pmbE+WsSVqK6uiD0tz38Oy1Ari6vuyQBoNfSry0ZAeCevbvp4Uf+7pAHUuCuNQH8AQAWFRTzdpmAfNifdSqL57qFLfmiIpJFvL3bbltHft8dRMHf60/H3nifxwsS/ikAGBwW1wIAjYqKgUeZSuvnahH376BPKIWExwsLQB3ga0sV5ZU0/SM8G9pL3bvhhe9YeuD++aSAl4Q3NlefsPJDHL3J/UdT+A/7UugP+9Ck8fbx/tqrzlgBQroyPSVAGvRVV8ImVaer9aKdCvxgrY6FAAGxT3ecWbIMvWz9oE9//bUV1K1bHHXvHk9PDPtcwCddPkh3Tsg/ss9YCvruQAr8bj8aP3aDQx6Vz9g/KM8MCq8loa3m8zeqvZaMCuzppAAu6lT77I/dTSNHrObfku0EK0AAPh3Yg0o4HfDPKHOethY8k/rZz35m/eRdPLV4AaB38djyrw4A4UpswnhH95hfZxkBoDEeoNmSzyi497zrrt2sVfTcs9PpppvWUI8efjRu7HJtfjP0U4L7z2NHN4jYa2YIc7Wkg0UVFf4UG7qGB94yHl905GY6mbqHsjL2CBBXYZGuMM3HAWIpMKbgmHmfTgqiASACiJWV2FsSAohZSnyFVV1RXvti5xmlwB3q0aVDoq5SH5FHwUgF+CCZxzE+oZLOvSjAW//+QfTAA7F0zz376Jnbl1LSjf0o+g+DqYrT0S70J9YAhygfMHDVyi300ENxwl+5/7f78ACwL2Wc2OlQvisCUESZ2DZefwsrMzOCt3XQzn2qsKRy3faAztPCQwBXAaCEfw3iIQgeIOHt8qam8+LBhS6/u/XVPxAH8DzlWyrpzPlzXgDYDikAeO7cmU4CQLj+vEinyyxUnJXCv4OAf521/NMpRsIUYVGEBxyIGxdJiINWUhpGRSWh/J0B1IuistJI2rUzhN55J4o+mhZBudnhdLoxQYA/xJPD2lIaKiAiAIewTqpwbgEoBWjSgRhz32hJsCNi+PF1wfUCqO087GtLiCHH19gCa8BIys8PoPw8f/EZloFVlXBHaWujTca2u0HcBtyzIuYk32PZWX5838q4lnb3FgAhC2AOAM1mmaeAIJelXHdWw9pVWrQq6NciK6wLDdlMO3cuos9mTuKJeVgLzLNBPSnjPkC68LBwigiHZSCgpbSYFcDQamkoALoAftJiEO1Cu4WFrbVNWGP/a68OpbVrPxXfLeXKtJrLwfVAX+P62O4DuP2M4+/tCaqpyeHPjoDPFSFeYGlpmhcEdlKFrJxcuAQ9Qdn5eQJkeSFgx4S+K62opAYFb8TY6OqOUzBGgyUZYtgBAioYCMF9O8ZxNtBkcyOKMR7SPena3axrBwDKfgCEgytVLICA6DMAwAvNTXTx8gUBz8wWc+bPAH+XeMykr0cKdeE6dSX8gwAAz3sBYJsyAsDde3fRo48+4pAHUvAOKi0u4/luIa8tLfsK8orEPrMQ46+ooITntdItKLbXrNpPgwcnsaIpPiKWNr/7KadJi77OSgf3XBHaNmniZgFPevQIEADwviHrHGL8AfyNHQtXnzK+3+tPz6DgH/ahFTcOFJ87Kx3Yc136Mj0hQJXRo9bTnXcuo6efWkxGoOIJSSs5acEHmKPLoxPaCnBrPBZSFnMKCumOVVLH6CQh254WyGQWjr/zTn+6555oGv76PKf5lMx1Qw8MnEa7vzeAVn2/f5ttBYhU54o+Q/6xj0+jqX1Gcd2u91tXCWBd1w9KrlwfCHkgeX9iDfAnLS7NZZnBqOqnt6Zs4jnCTiop2sDzgy38e2KDenARWpi/ln/T7OEfZAaGbS3333+/FwB2weIFgN7FY8u/PgCMoC2btvAPpCPk+roKMfvMABBxAFuzApw4cTX17Ik/8Bi6/XZf1n66447N9OYbGPQ45ncWC3D8uC+osPAwDzbtIZw7BHik2+9czmPQoaz0tP0UHHhMvMGHt/kgBOnOzS6gjFOZFBUZRb7H9lBE2C6KithEmel7OW0f5VuhnwRn+yguZhtPEo6xHN2DuipY0SHOng6utUcKAKp4eO0RzgfHYrtY4+pUCeduPhb1phzfSW+8sYzvoVgaOHAuhW5bQAnRG3jgAItBZ/KluXO+pLFjFtEjf/yAPvzDU1RhKrs9Um0zugG1WHzo5Mkg3taDO3dJB+g8LTwEcAUA4mGE8SESHhrBhZR8e1x/jPsl4wAWVVRRTWMj163L45US4vVdtLr5cicAbOYy6gsLqaQgkWprogUUsAMcHZEViijwp1wmAigol54AEYB/Ft6PdBvAi+HvayhFR/nRoYMBlJMNi78YSj4eSumngiU8LA/jcuByMV5Al+rKSMPxeol2eAIU/ctJWtyVloZQSQn/B1ndfAL0yP7rGim3ogBpsAQsLAwUbSkuCqLCokDRPkBBCQr5Hmo5VrorVZ9tsLD9QhuE1SrfYznZTgCgVQCAok4rHEOfAUzjvldQUIi3Mc6EANtQJmIEArChjMCA9bQdFoCfTuAxSDB/j2CFp1zgWqFei/gYHIfvD6zyuL3Sko/LxJrLbxHgLX//ACPRprKSMB6vRFBRIWJpxku4WCetBF97bZgAgMiH+hA7UFk7VlkhIARrwbJS3l+dwX3VPqs/naqqMoU1YHHxSS3c8sp1wSVodu4Jyi3IpfziUgm1yhwhl1etSwLUciqvqqFGHic189hJWdnBU4L0ltC1UBAvbwFcAegp+AfAhzVg35kzjQJAIS/GVfLFLgUAL3aZhwcAQB+fY9q0rhdc3MuYiYCmAIAQ3IBi/PuPry4TXIEagR9gn5SMqwfw19Y4VcE/FfMP18lTMf/M0rkA9cpRI0YOp+VfLBPbO3fvoMcee9QhD6QDfYX5xWIf4J4R+uFZAUCfMygIZaZni+Ngwecu+AcB5h1Zvo6CXpnK45Rc8dkVZZzKIQUOxo7ZQE8/tYxgOabAnxJi/AEkGPe5U3qw57p0ZbpbACuAKIMGbhOgtEcPHzICFXdLgh0bsNPlcSZ1TdWxaL8CQri22A8op87JfDzqNrvsNAqwDeXowJ4ESyhnB5UUxfJ3IpKSkwJpxPC1Dnkh6aZU1os2o70QynnzjTU0buwm8RltMrbRLABP5HnkkSX0yMPzBaCGlepHvUdp818LMl4Xndo6Z6RDumOVVB7zcUhDn6HPx42dKyBgceF6npdICAi3oDrwp1RavEHkcxUAPvTQQ14XoF2weAGgd/HY8q8OACG4LJs8UR8j7+soIwCUVn/rxbazOIBS6+m+++bxQGc3de+2hO66K5ruvPOYgDnDX7eHgChTB/+gjz9eyANNI4TrvCxWkKdz7ehMyGsEQ1IBPFg/TIcObOJBSil/loNpDPCVWw+d8HZfbnY+/0FaqLqyhrIy8ykpIYkCA47Sa6+upCFDYnngslnAOxVnT7ncjIrYSonx28S2Vjmw/oOVIuIABAqI6Nhu1wXLPpQL16O69NaUnytjEWK7pA2YabQYRJsBAGHh99nMtTTkvnj6aBoGC9IqzzX50p5dm+lE8g7ux8OiHehP7De2sS1Jy0XpplTdC7BG9fPbxNt6cOcOWcpOcP32cK4rhIcAbQFAuIFSb0LDHRK28WCoa+GfFGKnlNfWkaWmji6JN9Ov7tv116z42pyrrqbztTX0j6/+QYWF+TR//vxOAkBY/3G5VdVUW5xHFRUADNLiSUENVwRAIt0kSsgGKAEAAmsxiyWCShBXrCRUqIy3AfvgulPE7uM8sMwzl1lXG02xMcE0dWocrV0TSsFBAfTee8G0cQN+l0IoLtaH0tNCBZxQ/9kOZTgIFlgALYAXjrDHKwnOYGUHAJub6yfi8tksva6WAAKlVaC8ryIkeOJ7qagoSAhQEOuCggDRfilpKShdlaqy9OftTDV8DO6tgrxA/k0Pdw7/WuCyo1S7JXyDAOlgWSkhoLDKK5NrQDtfn9W0efMcmj59DI8z8D9qy6cEt51CLVDRmmaFfShH1YXvm5KAhQB6rIxTEbRgfgT/jgTxdijvj2uxTBwx/EnasG6WKBPlCfDI5wnh+4bzKeHvc3Y24Gwqn6ce6HVEiB1YWZlJpWWn+P7zWgN2RvkFJyivIJWyck9RTkGBhFpl9oDLq7YFCAgVWcrJwv+XNfX1AgaePnuWzvLYSbnYVFBQ/3/rXgHknTt31uq2/WJLbEAIVn7KJSjyAQoCejU1NVFzc9e5eB85cgT5+vpo066G0C+wysPYV7kBhRtVGQObx6M8zrp85WKL8FmIj20tzp8SysCLdPCsIeGf7H9dXk8I9V+41P54ht80GQHgjl3bxVzJnAcyz/2Ve08lfMZ+uP407ldpeInYeDzgYE1VnXjGYAR4nZGlrJzHP8UUe8MgSrphMB2ZOof/k/XAz6hySwUdPRJOkydtp549j7KCaPSotWSEXl2lr4MbUFhEApy98vJS6tbtEP39odlkhCruFqCXAHWTHa23jELbxo1bT4jphs/IqyCfgnFmKKTKNlrxYR/KMpatyjIfj2NhdadLA1x6+unPaNqHiBWXxN+FeL73w3ksG0YffbjRIT/KUPVJ0GerX0mBQXU+5nSlV19ZQb16xQhA+9GvB1HwD/rQ6BcWaPNeSzL3iZIur1EK7inga5ZKh8zHqjrQp7juGzes5t+mnfwbJWP8AQTqwB/SzZaCrgDAhx9+mK6//nrrJ+/iqcULAL2Lx5ZvAgCEVnxhhGFfb02eZHMBCrCnACBcg+ryGzV+3HL629+W0R13BPOgZz316H6YxoxeapfHmfUfFB29lQebjkCuo6oot8Xm06XrZARCEGCQv+9GSktNJ7Ov/QpLpRicY6AO0GccvLcmAMGyEgttWH+UBg9OoJmf7rNOFqooLvY4hQT50f69W2nAgHgaNCiaMjN2tkAzwME8Xh86uJQGDZxNy5Yt4z/iYJ48tN/1J85NruVnWCKiDoBAY762pFx+om1qH8ouL0WsPx/ej/h9sHq0h3+AbQB2AHUAmGjH+bMRLRaIetjnmuAqFBAQ1pFw7YnPqEeds05HDu+g++9Pokce3UVl3G7cD6WlRykiYiNv6+Fd+6SPJVhZ3vXuPyE8BFi9GhB6sBYA4mEG3kjGW88K/uGzOV9XCQ+i6s+cpWL+HjY1X+B9XgCo0+WLF+h0WRmdraqk5rNnqK6upsUCcO7cOdpjXBHcfzaf5XugMZ+E9Z8BajiTAn6QtO6zwb7ikjAqKg5hhQq3niWl4WJ/JWAEAER1tLCKAiSE9Z6wmuI04WrRWE9tDJ1KC6ZNG4MpNiaU9uwOpeHD42jbFj+KivSjKVNiac6cCCrIBzQBAHSt7YCA0hWoHvh80wVglplxlFJTDwrIo6zwrjWhbS2fa5R70gjhUhbWgHAbCiBYWBAooKC0YoSVIM5TWjgqKIhzbs1KsLSU7+XCYHGv6u4pm2tZ1yRj90mYJgQQXh4poBwAXYDfWtq+bQF98vE4/n8NsII8KWmBh20F9EzislCeWdJKEOLjUEZFFOVkh3M9YfTRR8E0fnwM7d0TINrTUJdII0c8zWOZ2fw9hLteWZ+wBLQK8TwLCmK5zzP4nPQgr9OqyuLyM/m35KQAWTrA5ZWrSqWMzON0KjOdCkrKvBCwgxLWgBD6T6iciliAgpU1tQIKnm86LyyxvvoKMM6z4xkBfC5IV5OAewoCYmyH7bNnJSAElAIkBOzCtq4sT2jkyJHXFADE9cB4F/2iACD6Cn3kDjBqjPnX1fAPwv0Ai0UdzPLKJiMA3LZjKz3xxDCHPJCa3xvdfrZXylIQ1oEoRwLAIv7Ptwd5HZUCenu7P0kRv72PUpIxJ3UEfmbh2A/e30yvvrquBZqMGIHnNnoA5mnpwJ6r0pXnbgGWCCA3yQasPCUjoDMCMrMA7155eVnL9XvzzQ0t7QQAas31JvLohGMkbHMEgrAOHT1qCwHCifI1APD55zeK9vTrF0XZmSF8/8fy/R/eovVrN9tZF6qyUR7qNdZnFvoeecztUpoyZSf16HGEunc/IvLgfFCHDoBdK9JBVAjXQZffKHWN0SdGKainO0bJCIbxeezIlbR/7XT+fbJBQLj5NMI/uAk1gz+ltpZHH33UCwC7YPECQO/iseWbAgBrq6P4B9Iehn1dJV19SuhnhICTJq5qyeNMo95cTLfdtpNuvfUg/6HH8R96MaWm5PAf+Jf07jsoxzkAHDVqsYAtZiDXEZkt+AACdfmMgqtH4zF5OUcpNhoPnGsIoM88kDbLUsqT+wIJAzGAbw0IKmiItfmtP6XszBwaPHg3PfjgPqqqqOHyMTmoIJ9jfhQedoj69Imkm/+6iQK/05dW/1c/Adpag1s6SatDR8u89pRjjPenLADbEoDgU0+tof794ygsZDMPHCQABLgDzCzlMgVANEG9jsuXSoqPifMFDAQURFuhQgEnD3PaUYoI205Dhhynv/99D98TEgBCuTkHee0I7tqlUpubT4sJBBqhXFcKDwGcA8Ar4o1wPPzAwyFY/cENKB4a2OfrOuGBC8BfYUU1nRburPT5vtm6Ilx/nrFY6FxVJTUUFFJNdZUAgGfPnu4UAETZly6docaGFNK70EQ8MV4LCz8JzwAghGUfYvcVh1AhYAAL8K/MEi6s+gAnAPUEKEQ54ngp7Md/LLYR90xaJ8GCz77+hrpYblcknT8bTxHhIbTyyxBKSgzj77QPfTbzCB07yr9pws0h/1+7CC8hAS0FjHGEPd90VVXx+Kcykurr4/izCbR9jVRby/cq3xOAggB4JSUhIo5gZuZRKsgPEJ/hVlRaCNoDQWN/lJeH8zH4zwgTabj/FcCzv5faJyNMxPcJcA7lAs4FBq6nnXABOmM8/4cFt+SD4Pa2sV65A7Xtx3dMfM8gToOlYmuSefj7VR9BIUFB9MnHcRTgFyLOB2B+9KhnaNPGWS1uQYXVIJcN1dci7uZJHoNlcP9pwJ2bVVklrQEFyPKCwE4pO+c4ZeZkUH6J1SWoV26RtBAsEwIYBBCsbUB85eZOQ6W2hPIBmk6fbhBjOwAtCC4/Ablg7aZcUWK/LQ6g51+2ggWgn9+1AwDRV83NEtJhDIwFfYR+w9i4M9cK17qhwRbzD1ahunxGSYtDm1osDqF/dMwjB1yVNjV7Lg6gjJP49Y4zaASAW7dvoSeffMIhD6Sz7FPCC74qxl9rAvjD/B9ehTDvh/tPHKt75tAR6eBeWyouKhHtGvUmng3t4fnxQnrs0TkEaHC1NEkD9lyVrjx3C2BFASUzTHGnlEUX6pKx7fT5AMPQluGvf0E9e0awQvl64jmfAofbWwCPUYBvyKPOBeeFNUASoJBKU+UoMAd1775TgMa+ffHs0L49aPfLLy2jO+/cwnn20wMPwFsLYmAnCghYkBchPkM5WWH05hur7dx/AlrBEtRYpk5oI/LKdm+mCc/M5jY6QlKko/04D1eA2NWS6l91fXR5lJBXnTuEayyvm81KtAXOGsAgPpvLQjnof1n3VvL9UW/hMnX/yBcFBETsP4C9shLpClRn9WdUW8vQoUPpJz/5ifWTd/HU4gWA3sVjyzcFAFZYwunTGV/wD6UejH2dJF10yth/RgAI16C6/Eo47rFHl/OfeRT/8e+ieXN3UHVlrXiDrSCvmHKzi7kMaUXoCABX07JlS3mwaQ/lOiozwIIbUF0+JaOlIITjT6WlCks9DMZbg3l5OYVUrhmgYzKgQJ/5GOxzBv6MuvfeAOrfP4nS0zIdyn/7re3Uv9dciv3JfeT7g76UnV1AWRnZFBjgS1s2L6LjidspNWUL938AK4iPCeAJhiPYAxwDGCsukq4zzeltCRZ8NgBoswBsTQBujz66hwd9CbR92w4BLwEAy0p86OPpG2ngwCSa+ekS3q+DeZ6SL5UW+/A96ycsIdFOdX/k5+2n0tLjvG0Aeu1UucXRzWe5JVW7v6uEBwCOAFA+1FDuovCGON4Wx7Z8EOT4EKErhTaUVtVQTcNpupow8toSrpntYdSlixfowrnTdLHpHNXl5lFVSUmnAaB4yHT5Ip0/V2wACgAREvQBzAEGwaqqtAzx+kKlZR+rmLcB+8rhbhAAA5ZGVgBhA4bOBVecAIUKSMAlIvaZ8ymXhqcb4vk3PJrST0XQwoVRNHFiDCUnBXGeGPFfjTabj21NAIZeV6BKxn6QgOraBX983Vhwudlyn2ryof3yHJBXSqYpKIj4hiEij7AUtMYXBBRETEHhBpW38/MkLDSXj3qd1e2q1HcM8f+EpR1/j2CtFxS4nnbt+JxmfDKOxxwh8p7ldKSlHA+lsFBuezFiE0qQB3hYlhNElvxgYaknrGqFpZ8sX1oOqjXXLWRNr1RQP4y38R2MoazMSP7/eJrHdtNEngYrBEQcwPKyaPGyS31tPufN4e9wJvdhJp+PHt65SwCNFku6sAbUgS2vXFdeXjLlF2ZSfjGPYwECy/RQy6uOS8JACQLhIhT/tbr/YHcK4yhALGl5dtnOGhDWf3BzCQtAbMuYgJ5v04gRI8jf31ebdnWEF54uCgAIQKqWpqYLon86CkXRl+j32tpaUQ6sCXX5jLp4uVlAJsA6JQmeYMEnBZgHuNuecbEnAaCILwgLw0vW7a+pho94nb5YsVxsb966iZ5++imHPJAO6Ckh5h/m9G1BQOTB8wY8I8CzExxnnvt3VHiRWQf4tOLfo+LiUjqVlkEPPXSYHn4YkEm6gJTQSQ++uko6sOeqdOW5W+gnwKTWoJw7hPJRjwJyujwK/inhGNkuCbywDcBjzAMJ4DZF5sFnc7m4DxRgAlwyA8FevVYLADh48HLq2XOpsPR78MHPW44fMmSb2AePYa/c8iKlHsdzl0SylMbxvZrA34cEKiqI4u+EBIFT313RcizqVNuuCG1dd31vCvtBH/rid3/X5pHgT8JUCQ7bV0dXCu3DNcf2mNHruX9DWH40ahTCOBkt+2ywzyi53+j607ZfXVPsxz6kme+Nhb8ZIgDgq31G8O/VRp6Tb+f5x3q+fltp4/pPKDJ8kdh2praWJ554gq677jrrJ+/iqcULAL2Lx5ZvCgCE8EDkLRMU+7oK7j4VAATYw9oVF6ATJ6ygbt0+p0ceeY/ef2+TGOzKQWwJ/0FUcR9V05tvLBd535qyVmgK6+2311Ns7A4eeDrCuY5Ixf1T0uWBzPmUMk7B6q66BfxhraTgHCRBXkmbg3S8wZeTV0jVVTUtxxjLcaZBgw7TgAFJlJ2V51BmhaWKyyqm6roGKuT+dUzHhKJCnEdZSSWdOplJsTFRdOjAFtq3dxGXf4BKio9wuj/VVgdzfptL0PYI0LC9ALAwX7oEzcrYxm30FeCvujJIgLfPZm6kPn38qH//HXzeezhdB+s8KwVCy0rlfVJe7kOlpUm8rYd7rkgH4K628AAAAHDw4ME0bNhQ/iwfaMDtEx5M4MFQc3OzeEMZbywbHxxcLX3Fbazke768tt4bB1Cc+xW6fKmZLvE1wxr7z56to5qaTDpzuoQaLfzbVFwsAOCZM400b95cw/Gticv+SsYowgOrpvp6On+6murrT1BVFcBIFFn4f0/CPsTtC6MSVmmZtOyzwT64AwRwY7UB+loTQARcEsLiCPBQQEATyMNnAL7yskha8YUf/8+E0KaNIRQcFMX74DIxmu97WAC2DwBCEuAYQdg3UTKmHoCYdJFpD6muHUnghuusQLMS9kkwqDtOLyMUBOQGjIaVH2BfiRUEwo1oTrav6B/z8e4Q6hXQr0bCP2UVGBiwzgEAAvaVWyJp7ZoQmjw5luLjEI9Q9kVJuh8lTvyAkqZ/SkW8rVyJCnGZQs4+s6qtqqrAdymSko+HUt++z9CoNz/k72iMAICw+istiaG83ERKPZFBaamnOH8O15XLbc9iAQTaA7uSkjTux1Pcz/YwrzOCS9DS0lNUWJTqtQbslFIpNy9VWAPmFhYJWOUFge4X+rW4vILqebx1WUAcz45txP9603kxvlMxnhUEBPDC2A9rpMFdpadfuAIADAjw06ZdPV0RL7+hD9QCKFpfX9fh/gDwU64/ZTxtfT4lxBfUASezFGQD1Lt0uVlYCerKMwouQD0FAFE27jG0Q5f+dZERAG7aspGeeeZphzyQDugpqReB2wKAeGkYzxPwArEn4v9pYZ9JwuKvkNvB6507Y4RXnN69Y3gsIa2E4DpRB726Wjq454p0ZblT6CdAE4AkwDcjeHGnFNxBPc6AGNpjBDfIp2AhjsM+lddoBQj4h/JbK1snBRtxDI7FPqzhZhMwEM91FGx8Y+RquvnmZTTpugco4Fu9Kei/B/L8LYG/JxL4wQoQMQEBBbG/pAgvtYWIdnUEzn34hwcFtJrx56GifQpwGaUAGNps7p9rSWg7riPO49VXVra4dR3+Op7T6o8xCtdfgj97qXsK66U3DKSQH/Sh1x9+p+W+MArljBu7gXp030FvjhhLIUc/pZDgZfx7EStUkNdxF6BPPfWUFwB2weIFgN7FY8s3CQCWl4XT9I/whooejn2dBGs/swWgKwAQAjBEXlj7FeaXiEEs3FgARqmB6NIlB2jquyhbHjN50pqWmGvukrLqgztQXXq5AUiZFRMNF6JVYsDuDv/7Qcs3UuKNg+nwnx9yGf5BakKgK7OyXE4YpHvQck26XrgOALJYI8YAJhuoIzQ4lP+8D1Og/2Y6nggwd4xqqwO5/AAhCQgd+8reAtBVF6A2aAj4h5h/cP0p1yH0+utLqEePWJ50BAjrwBY4J+L42cM6Z0IdsGzE8XZluCB1nLp34B42JuYwb+vhXttK4fN2BHBXW3gAYA8AL1sfCMHV5xXxoEPFOzE+NOgKOXsoAiDVcOYslVbVUlOzZ6Ckpx90uUtXLl2kC4jLWF5O56qqROy/5uaz/L1NFw/pa6pgPXeSv2O50gLwzOlWASDgKvoX23hoc5HLP8/X/kxdHVXl5/P3IZ1KymTsPkA/wD+490RMP2VBBdjXAthcsO5zXTFUZbU6AgSUlkmRYr8xH8BgUmIgvfWWDz39dAgtWxbC/y1hdKYxURyD/+qOAEAJjnCOOjD2ry+4vAT4Sz91RFi/XWtWf2iPM+hnFtJtVn4dFY63L0PGBjTmcY9wbtLiT7oAhdS5OAOAFeVR5OsTTLt3BfH/bBj/FgBixpIlN5hOLFxAqauXUWmejFUo3eraJPKa9tmn8W+LFRxWWKJo+PCnacnij0RafS1cjibwdy6OEuLj6P33k2jO7DjKyz1FjfWF3Pd5nE9aA0IAdTk5J2nd+gRauy6eTp1K4vPVA72OSFgDlqfzPeu1BuyscvNS6FRGCmXn50kI6JXbJSCgpYLqG7si1rL8r1cvecG1JV76MoJArCEJAT07DhwxYjgFBPhr066WMB6C5wSAOrWgj+rqannd/hfQpOUlj9Gs1n/yxTrnZQj4d8kRNrUmgEBlfXdRwMCLTl2ECgtAj7jobBJtV/UASOrzXft6fOhjNPW9d8T2xk3r6dnnnnXIAymIZ5aCf0bBuxDm3pi74wVhlRfbZSUWMa9v79y+LcGqTwf8lIqLbeBP7cvPL+D/9/00aOAHAohIqyI9+OpqddQNqK4sd2qSgH57BEgBVDHDF3cJEAbXxJn1H+o2AhsJvaTlmLqW5uPQfrh4VBBMlt3+c1BtQ52wMBw3dhMNfXwml2eDa4MHb6Y774yhAb+dRr7fupdW3fEoj2Gj+fthiwGoVFqMsWYi38eJ/DmCPprWObCKc5JtcwSB6BPVfnUOuv7tSqnrptoMoS9V219/bTk9/dQsh+NaE451JtwH+6/rI4Dpgj8/0XL/QGNeX05BP+hNO6/rTUOHrqVePULI/7v9Kf5nvWnC3UPpySeO8bUN4Wu2ia9XxwDgM888Qz/+8Y+tn7yLpxYvAPQuHlu+SQAQqqqI4B9WRyj2dZMRACoB0uny6jRxwkpxzPHETDGIVVaAxsFocEAS/9HApzyA4XI7N53OoJ1OLcdZrbWUVBxAnftPM5AyylIKizQZ9BoWf2q7M4rzC6Gk6/rRlj7PiH4wTwacCZMBvAmoKxMWfmdPNzpNdyZMKForE2AQ6bAuBBjMTM+mrIwMOnbkAIUG76KU5D28bxfV1QTxdQ2yg4KuWhCqWIMQQFtJ0REuK1iAN6x9j62mv/71EN188w5ugwSLp9J20bGbh9DhpdO4jXpwB8G9KKwKFWQ01gXpjjEKVog4HhaKaCvuFwDA5GTEp9TBvbZ1Nd18tiZMzNesWcWDtUECAOItb8A/POCA8IAC+9QkvqtkBFFS8rMQb5/jNpVU1dCZc+cNedwh1PEP+r9/4sFX+x7sXA0p+NdUX0eXxYOkS3S6MVeAghbwVg1LnBCaNWsa1dRU0vz588Sxxv7EZ1hTIr5i49mzVNN4mipq66m0uka4W63MK6DywhwqsyQQ4ugJEGCFfRLAGYAf1h4S6qzi+pUrUFhiATq05OH6a6qiaM6cIBo9OpR1iCeeR2jlykD+HZB58T/dEQCIcxRARkCeb5YU/EtLOyzgnxlQXQvCvaG/bs4loW60Q1nXmioB/7i9AG4yZqbtfBUA/OTjcfzfFcr7+LtRF0sJccH01lux9PnneHgSLvLiewt4WFEWTpUWvq4C1ksgapStfzQCMGxxCSph4Ngxz9OKFR/z/z/GwYD0qCuWcrIj6OiRBAoKxAswmdRQl8vK4+8pqyaPj8/m9mRQZkYKffZZGI0dG0JbtoQIq73q6myWHup1RJWVmQQrQx3Y8sp15eenUHbOCcopyKFCHksWlrEMAMurzgsQsIj7tfHMmZb/ek8Lllrw/CC9PVy0cwmKuHdYwxW8J+MUAgAGBQVo066WcK5whw93qWrBy3Gw3oO7zfaOE2Xsvwar9d9ZbR4lYTkHCz0NbHJFLSCQBWs8uBE1QjkIYM4jAPCSchtr65/myxf0ea9xGWMAbti4jp57/jmHPJAN4vFvIs+dsY25tHFOL+fWjkBQeheyeRjCM5P2zu3bkhH2tYh/a4wWf7o8pcVl9O7be0jFeDPCLmeaNGk79eixQ7gmHDlylTZPZ6WDe65IV5Y7BUgCcARgowMv7hCAEK6FAlS6PAr8KQHsqLbJ6+gI9lCuyqOgkzlPW5IQyWaZaGyDEWINHLCE7rwzlm6++SD97a+raMe2bQSXn3D9GRm+n1JT/Pi7YAaBMj4gQOCmjfu09bdH6APVHrTbmCb3SReoyOfJ62mWGfgZ4/fp8ndE8jo519g3VtF7/cbR+HGbDPt30/jn5ggwCI0ZvY7uvnsDzftRbwr8bn8acscSemLYbr4+evCn1Nby/PPP049+9CPrJ+/iqcULAL2Lx5ZvGgCEpn8E+KUHY18XSdiHAME2AAjLPkiX3yx1/LYtIaTcgGLQax6QnjyRw3+sa2nx5yvsQJJSuaV1q0Bzfp0AAC0WXwGnXAFUSQn7CK5K0T53AcBKSxXl8/ljYuAqAER/YeCtewMQbj0ffhhv2STRnt3BDumtCeeDa6JLM0pNYGxvJZazykSbigtKRPtOncyg5OOJFBZyjI4eXsuf91FWxh6+3gFUWxXEx7be5wBtWMOKsLY6RKwBAAvzD1K5sNyzWfxF71hIiTf2o7Df9G3Z5yhf7jtARUdLQVgaQub9ZgFCogxlzajutYT43bzWA762pINv14IwKVcA8PHHHxfWfoj7ggc/tbV1dP68uwGbK5KWh+eb8La59eHBlct0ofkCSz58ar7YLCwAaxttcQDNVnvGz9huy6pP5OF1w+kzVMj3OmCYql93rNrXVpou3V26zP0B8AdoCfefjQ25JGLqmQBXQa4/zZwxnvJyI2jmzI8J7sWaOf8Zvr513IeWmjoq4t+UosoqAfzK+dqjb881NVET5znD+2ursglWP3W1HYFn7hLgQ5QAGY31iDMmLf7szpfbF+AXQDu2+9OszwLo5ZeD+L/oCJ1KC6L6umiq4P/ozgBAaeX1zVJpabBwcSmBVLSwSDMCqmtBuBf016114TjECNSVeS2oxfqP2wn4Z9/30RRgAoDIh+/IqZMhtHlTNPkcixSxMVEGgB/uY+QRLwnwujNSMBAA8MsV0/m7Fy++m/iOIY5gY0MinT2TSFmZwbRxfTDniaGM9HRqqCvg4/P4+DzOn8vnlUWpJxJp165Yio5JosrKDN4vASDAnbviBqrYgMIlqAZueeWihDvVVMovyqHsgiIvBPSAEBewtKJSWOG3FzJ1XHD32UQNDfXC2g/gD7AL40EsWJ85A0Aoxxz6Mjqu4cNfp+DgQG3a1RLGmwCjiNmH/lD9AIDXlvWeWRgLwsMGjoUL0NZgKuAZoJ0ONHVEAgZaXX2KWIFWEOgxy7xL5wXANPYPzh+WgR0FmldLb7w5kpYuWyK2161fQy+8+IJDHghzayPcw2fMn+FpB5+Nln7GebXxGBVSxN3uP8stXJcR7PFvTHFRaavgT6qcYqKSBQQR1n9TdpMOepk1ZvQm4ZIQevGlL7R5Oisd3Gtd+nLcKdQB0CXhl+fcRyoLPQAZgBnHdHvwhrYBJOEYgFxYj5mPgdBm5JHt71gMPFUPoBnaZmyHMd/QoV/QHXcco9tvD6GXXjzM92kify/iyffYbho8OIE+/unjFHlDf/LdvoK/GzYAWFyIFzmlNWB2ZpSMVWgotyPSgUDsQ5sB3mRf7+lwn7gqXE9cW9Sjs9B0p9S90xFNeW4ejX/yU97m6z1xC00Yt5keevATvm7RNG3aLFLxAJ2preXFF1/0AsAuWLwA0Lt4bPkmAkA8hAHU0oGxr4sA+nAORgAIoKcs9trSxAlf0n33raJRby4Vg9+6GriysLkANaqkyEKHDqyl6kq4mdQDI1jzibRyyD7NnYKry7RUABvZNncBQLzJB3CGbQzqsa0G/K0JeWGVZy4PLlWffGIP9e+fSEcOwa2dOd25SnjQb3TH6kyYlBgnK60JkFKCRfm2IPot41QGxUZHUPLxYAr038CDtqOcz4cnNkFcvr21oAJ/sN6TAPAQl2uGc/4UtOADivX5ksqKfUQeqLT4KAtWe8gjASD2lZUcE3Isp3UpS0GUCWCI9gEARoSv47Ue8LUlS1kK37cnuaxrS5iUAwAOGjSIHn30UfGGNx5uAATioYeauHetrtDJzFw6HBhJ5y8gLo2MRROZkEIxx1Ppn/9EfJpLwkqtpuG0sFSUDxmUzJ/NMtalxPvxoOurf1Am3/e7jwVRVW2d3O9wrHmfkqk8p2nuFoDpBaqtAaBTVlA2wAW4kX3qCM34aAzl5PjS1KlvUk7+SSqwWKiksobKa+q4Lxvp9LlzAnqquIrKClM8ADvXSFWVSXblXi0B3knoF9viClRaAdradrYxlr+7YbRxQwh9+ul++nj6IZ7ExdHhQ0f4dydMlKHyuq4YqhXWYnpI9q8pxPwLp+Kia8/lp1FoW0cBoFKLNeA1dp7CyhWgTVjvyWtilL//Wtq1cxHf42P5fzREWMjCKq+hLo5ON8BVaIQ4VnfO7tKE8S/RF8unybqr0ZdxAgzCGhCfC/KiadnScJo5M45OJEtXoICAtTW5nA+/W7lUV5tL9XWZvJagzgzv3CnEBiwu4d9Ab1zATim/IIUys5MpMzeb8ktKvXEBPaDGs7AC9PQYwl6X8DIRjwngqhKWf8oVKKwCMd4CvALIcvfLTa+//jqFhARp066WMP65cOG8AIA4fyzoDwkADS+puSCMW2FJiGPRv876D/ngulMHmdyhFsvAS01uhYxmXbwsQSNAoJInz8tTenPUG7Rk6WKxvXbdanrxpRcd8kBq3t6eubMS5vo4Fs8K4DWpurKW56BuePnYKiPUKyl2BfxJ4fnDii8OCAAiYIgBdrWlZ56eTfff/7Y2zR3SQz69dMd7QoAjCs55EhbhWjirQ4ErJeSBkF8eoweTMq6etHjrDLxU56/uF9UOgDqjFd3YMevpnnvep169/GnDBoQMiuTvQDj5+26lwYN4vva9fpT4y/4UNHIC34cJvH8H3XrzJ9T3nrVUkBPO97WEgNDrry2xa0NHhes3dsxG6t7dn3VA9AP2GfsP59JZMCfhm6wP10tBP8gZnPWEUH9rQrtw3dRn2VYJScVnbmvYD6Wr0I2fjLTG/4um+Lgv+HdtM1+bjgHAl19+mX74wx9aP3kXTy1eAOhdPLZ8EwEg3CAtW7qJf1z1cOzrIp0bUFfjAD4xbAXdccc+6tVzF4UEJ9OgQQn01FOHxWBSNziFCvMLKDrKhxITjlBi/B46kbxDuGGsqpBgzigVj864DwBRt4YqLL5UXHhICGWWFB0W0AlrKPXENjp5YjsFB67i/aU88C4TbVXStddVAXwa3+QDfHMlDiBAHSYSxrKMAnSDpaLOQrA1oW5XzqkjkxhnQn2wWgS4zMnKobTURB4gHKW4mK0CCpoBoHTj6QjnCnKlC09LiQ/3kbTSU8AOMrv7hMxltKV8axkAlEYrwOysvbzWAz5XJUCgJZXLtAdxV0t4eLFq1SoaMGAAPfbYY4S3vfHQpy3XRJ7VFYpJPkkbdh+l8xea6Kt/fiUs/46FRJNfeBzhzfPyqhpKzcyl4+nZVF1XL6wFc3hC23D6tEg/w+eQz5Pcs+fOC5CXmVdIGTkFYhtWfvKhjQ3O1TWcpnROz8ovoviUU7TraKDMe+WyqCs9t4ByCmzlw0owj8u38PcPZaMutBH5K6prxT648EKesooqQ53G8+yMrtCVy5fEg6Lm5iaqqszi7xfcckqLHEADxOZDjD7E6jt18iB9/MGblJlxlKZPH0OlvK+gMJZOn660PsSSZRoF91ZNTXjbv57LPSkhm4ddfLoquPkEDKmvQ7yxON5GfDQD9OTtyooIiooMoPnzA2jChEB66aVIOrhfAsCOuIuEahE3TgAiMyj715SnYtq5S1VWdfR66iStAQF69XV2pXBfy3s7lir5ftdBWD+/1bRz50Ka/tEY/h9FTD98PwDJAQ/5eP7eon86Br1d06QJAIAftVgEQmgzlJcHy37+/yvJ4P/1NN4HN6AFQkUFWbR+XSJt3RJLRYWnuI2wCMzmtmfyOpP/c0/Qrp2xFBCYQBUVGXy+eqDXEVVVZvJ/8imvNWCnlUqZWUmUnpVGeUXFXgjoRsEKEGMN+Z9sHgN4Uvj/vySgF1yCKq8QCgJinAhLwHPnznCavUvJzggWgKGhwdq0qyUJAOEa/7QdAAQElbGxXb82CqwCAJ4/jzG247EYK17kfF1lJeeZ+H82yGhfPmCj54CjpzR6zChatPhzsb16zSp6+ZWXHPJAmLdjPq6bA7clNe8v4LkDrP/cCf8sPBcBzNPF+GtLOPajadICCvBGB72ulnSgz1H6Yz0lBXZkf3kG5KB8gBjUIaGdYx4F3SC0Q7XJGdiT7iVtbjt1eVwRyu/RYy8rgEaPwnNEe0tEqPe9s+iuu7bTtA9W8v2ZxN+ZOF5LkKdcfEKhRzbSzldG8vcinHYNH03bvtODjv2/HhT7b90o6Be9KSs1gPPzXM967P69BwSw0rWrPXrt1dXCcrVXrxh6+aVVol+wH+c2cQKsDfdQz55zqXv3pdxv9n2loJmSgno64dqpfKr/jWV1hXAfKZink7pmaKPxGhrzIBZg1HX30obpw4UF4ODBMRQVsY5Kijbwb5sjBKywbBH/o60tr776qhcAdsHiBYDexWPLb37zm28cAIQqLOH03lTXY+Zdi9IBQOzT5TXrySdW8gAgkv8I1tOmjcE0ZMgJGjoU8dns4wA6SoIpgC0JjBCXTsKu9FPplHEqheJigykk6IBQQlwIxceG8P7jlHI8lvJy0nmdSDnZWbxOoZOpaZSWmi4CbquBNsqTa+vAO69IbGM/6gOgQ33SFUdb7W1dKEfnxgP74PpDDfp1Uu5EzMfaxP1jqRbnoE/Xy7lVoVEycLnqM3dIVwfedMR2bHQ4wQWoPQB0dOO5Y8RrFNjt75R1co9DGqTcfMKNJ8rQWxJKAe4pgCgtCY+xjorPChwCTCqrVEvZMcrLi+VJkSPYa7+uDRCIhzzLly8TAHDYsGHC6g9vKAMsmR9MdJ2uUFzKKVq78xAV8nfAUllDiDW01yeEAiLiqfniRQqPTybf8Fjaw/sOBYRTZW0dHfAPp9jjOKfLdCI9hw4HRIiHZ9G8zz8ijg76h9F+v1Cqb2gUEA/njrpq6upF2u6jQSLf7qOBtOWAL1VbweHOI4HCGnGfbyj5hEbT6bPnKId/GzbsOUJHgrA/hNbtOkypmTlUyvcy8h0NjqLAyHixPygqoaUu/fm2LVtMRFkG3qQ+31BPp+vrqcySTYVF4QLqAfaVlIaKNeAfIGBFRSRlZ/nQp9NHU0G2L82YMd7gJjSJGhvy6UKzfMgo+uXSRbrYfJoaavOovCSe6usSrfDAcwCh/YoRABBQsqE+XgA/QEFjG/E5OCiIpkyJpHHjfGnx4kBKOxnG930E/7/Y53VV0koM4MURlnWtjBBIl945IeZfWRlisYXwZ2NdXS8FrwDmpCTQMkI67Nddr45K1qfqAURzbJenhTrhuhMQrRqx/zTWf8jj47OKdmxfQNOnj+X/r1Bh7Sfc5JryuhOSmjXqzWdozuwpLZ8BAgEhy0oiqbAggb+r2bxfxv6rr8uXALAe45wsWr0qhbZsSaLMdB7bxRynrEy8bJDDyqbYmASaNi2GVq6MFa473R0XULgELU+noqKTGrDlVXuUm5dC2blplFtYIGLYeUFg5yUB4OmW//2u1RXxQhMs/QC/lHcIZQ0IwUU8QGB7QZgzvf76a9ckAEQfmC0A6+vbbwEIkAhw6AweCvh3+UILPNNBJq+6XmPGjqbPFy0U26tWr6RXXn3ZIQ+EF4d1c9+2pFyEYm6u3H/is+OcuX0S4I9/RzoC/pTwHGTKZFjQyYf9Ouh1taQHfjbpjvG0bO4iJQzSQZfOCjCmtTqMsAaQScFCQCcdZEIZqt04tjPtHv762hbXr888s9wOGkHjx22hXr0iBFyb8ckevt+lO08Av7KSWLENVVjkPuX683DPx2jld26mg9/pTyHf7UWhvxlAB266n47fOJB2vz5KHAN4mJ8bze3Y4tCu9uqRR76gB+5fIvpFwrod9OKLK6hbtxi6665guv32fdSjRwg99OBnIr/8bkhLQdwH+CylL/9qC+0y3ie29toL52K8fkoKKst7fj1fr218vWDFuYHH7Uv4Wm7i37Gd/PuxjtO2sLaKfWUlGznfGvE/2toyYsQILwDsgsULAL2Lx5ZvKgCE0lL9+cfx6wsBYe1nhH9wAeqqBSBcf95zz3Z6/PF5tG9vFP/gF/GfQa1Y6waqRrXlnlLCOnvp8mDgCmGAbU5XgpVday4+nQG8tqSOcwYQ0T6kG4GfUaqfnNVdxhONTetDKT0tS5vemly5Bqp95olKZ6QAq07HE6P5/rBZAALgmQEgLD4D/qc/Hf91f4pe/qldWkcE6AcAmJdjbzEIKZeiqFNZASIeZUFBHE+KdECv47qaIBAPNZYvX06DBw8WFoB4mOPON7o7pivCCm/phl2051iwAH9Yf7llH/mHx4m3z0/l5FNschodCY6ildsOCGu7JP4uIC+s8nxCYygqMVW49MzILaD4E6coMCqeVnHefP7uIE9kYgqlpGcLmLhx71EqsVQIYBiRkEzbDvpRMX/eftBfQD/Eycvn34mtvD8tK4+yC4pFvScycqmqpo7bF0QHA8IpODpJrKtq6qmyppbW7z4ijm8fALS53oSk26RmYQ3ZcPYsVTc2UkVtLVXm5VNh3inKL4zk+yicyvG/gwf/yuJHWMRJMJKf60+zZk7g/AE089MJ8kG9FQLCXV9DfRo1na/mdSk1NuRQfe1xqioJo8qS4JYyrjXh/OAKtL42Tqi6MpLPxQY56mtj6GRqAH34YQhPJsIpLNSXGuvjhXWkQ9xAl3UVAWBL7EEbFBMWV25vT5QAf4UFgVro1LXSQysRw84kh3x8T8i1aX87JMuO4f6GbNBRAEEPQ0Fh8VeB84+T96ypPnxGHj/fNcIF6EfTxvB4JrjVdnkKAr41+VVavuzDls/ot4ryKB4HJXF7svi7mS0EV5+w8oMEEKzJ5/9V/g2tzOXvZwqNHRNHK1dG83nAUjCHLGVZlHw8mU6lJfP5uicOoFmAgOUVGVRSkqYFW165rvyCE5SXf5IyctIpp7CIiiw8Di7Twy2v2lZ+aRnVXzUAaBNi1eHFMHiHwPgLIExBQLhnP31auoyXLi073tbXXnuNwsJCtGlXSxiD6WIASgDYvhiAKEe5/4SHBXP6xcuw/DvnhX/XmMaNH0sLFs4X21+uXEGvvf6qQx5IN+81CqDPHAdQ7ce8/MB+f3r2me2UmZ7D+2TIkPaqorxSQD9bjL+SDoE/IS4jPCxRgCE89J9iBQLXgmDZ5wj99Hk9peHDl9PECVts+7h/YCWG/rKHQXoI01GhXAX0dOlGUKNgobQwcwR7aJsqD22GzHnaI9Tz3LPLaMiQj+0Ak1FIu/32lZSVEU6F+XhemshzVAn6lGDZhzT1OeNkAO1ZMos2/9e9tOn9t6msJI58/ziEkm4YQLvve5qit64SMDD2NwNF2rKlHT8PQFOch3EfPj/15OfUrVsc9ewZRzffvJJuuWWnAJm33/6lAJ69711pd8zVFq6t+TxwfW1wz97CT+03y3jtIHUvoXx8TkpYLaz9APqUlV9p8UZebxMQsDB/LQX/T1++Vn1ox+jnRL62ljfeeIN+8IMfWD95F08tXgDoXTy2fJMBIFyBfrEc4EwPya51Id4fYgEaASA+uxoHEHkBDD/5eBv/IZfzH0GdWOsGrUoAdgqCAZ7p4F5rQn5APQmvXItzp9tvFHzyt9VuCHVj0F6QVyza0FbbUbcR+hmloCT6wHweJbzv4K/vo7G/fpUeeGCvqKc9/eTKOSs3peaJSmfUWhtjogNbwF91ZRD341E+xhHapZ/cRUFffMLp7Y/t50yAfFhbSn25332ovNSY5sfX8jC3ScahjIs7xBMjPcjrrK4GCATwW7duHQ0cOJAeeeRR4aLI/FCi6wULwDRhPQewV1FVI2AcrPcCIxOohO8jgDnAQFjgAcTBBSfgHaz4YHEHKzwLH2epqqadhwPJLzxWWPet2n6QsgqKqba+UYA8WPJh/y4+7vKVy4T4ghk5+aKc3MJSUXZiagb/a/0fnT1/nvb6BFNs8klRxub9PgL+wWoOde45GizAI+qClSJcggIYtgUAjbH28BnAD7H4Gs+eFTEOEaOvpLKailkW3q5qaKS62nqqzjlFlZY4O9DnDGrl5wbQ7FmT+DsdaAOALZLHw8qovCyCagEWioOpPM+PqsvDrenG/NeGYMUI94gAnogFCGtAadlnS8/LCabPF4bQhx/GUnpaGJ1uiCfpGjGC83TkvBQIAlAxgzPPSkE/db1Um6RbUv0x7VUNnxcsKxErEpajV9sVZo1d37su6QqXzwXnwPeFFhB2UPi+4VqI+82DEBD3KKz/pDtbXAv79ApOR1qA/zrasW0BTZs2ikpK2rbY9AQEfGvKq7Rs6QfyM2A8/5YU5HMbLRn8PQT0y+X+yuF7K0uAQAUA4Q60tjqPGuoLKDsrg7ZsiaOI8ON8fA6fc5YQ8uHYivIMqqzMFMBOB/I6K5SNuICAWDq45ZWrSuXfj+N0KiOF/0tzvNaAndC1AgBRP7xCwDV8Q0ODcAkKGAYQpiwCGxtPCxDYGW8HsAAMDw/Vpl0tYVwGV6dGAHjlyj8EyJMvy7l2roCjAKg4DhaV5vRLl5sFRPLCv2tP48ePo/kL54ntFV9+Qa8Pf80hD6Sb90J4foC4+MY5PrwS4TmBAoJYDxwYTkOGHKcJ4w/z/Ew/V3YmzK8VuEO5sPgD/LMDeu1UOc+75s9TceO2dzlga00SAOrTukIvvCDdREITJmwW+wBFEC8N/WUUgAlAibLGMwKZ9kpBHXVNHNPtgQ3yyWP0rjEnjJfthVtLQCBdHlelYONbU/Y4tEMJ5498Sxfv5Hs2ke/9eIIVoBH+QYgHaLQAhHUg9pWXJdgpJyuEvzvxFLBqkYCBcTcOoBKrW9CoSF9uV/v6G21rrR9gwfjw3z/iPNvpnntWiOv/t7+tEiDw3nv3aI+5WsJ5oM9xnyjwJ+9fPdxT97BZOB4y7kP5stzPeEy/g6/heu5ze1ef2FdVsV3o8G97U+Iv+5DPK8+LtLaWUaNG0fe//33rJ+/iqcULAL2Lx5ZvMgCEaqoiaczo5fxjqYdk17rMbkABAV11AwpNGL+SJk1YIwanAIBwW9kWmIMLDONAuS0rPiWAOsAtWN/p0s2S5bYNCZU1n4Un5OY0nBfSURbyuAIKlQrznQNAvBFYzhMClI+y1THVlTX0xIOLKfQ/+tPR7/ShAQP9qIT7q6igWJw72oBtObEoZ8kyjPW6AgBxrISP+glNR6WrC4oIO8r3RzC3+yifYxD3ox7wIV6gcusJYIeYf8qVp4B3pvydVUz0Nh7UHeSJGaxaV1NoyBaeGB1n6SGeO1TehSAQD24QA7Bfv370+OOP8+er/aAJuiIg24Y9R6npQhP93//ZYgAGRSYIyz9Y1sFiL+lkBq3afoCyebJ7hc8lNPY4rdy2X4C4C80XRfpGLqeYv+cAfqu3HxRuPcXyf3Dn9H8i9t/Krfsp+VSWiNd3ODCCNu3l+6+qhg4EhAlrQDyMS07LFPXml5RRFn/PBACsraN//vMfwroQADAlPUdYE4bHHaeI+GRhxegXFkuXjA/FAPus23gohHM7c/481Z4+Q+VcHkBfcUU1lVbVCuBX03iazjadp+aLzeLh2ldcX2MN/xYVug6xFAAszA+gz2aaAGCtdJcJ2FdfB6upGKqpjKSaDkOyrpS0AgR0QDxAwD1AEWN6ZoYPJScd5e04aqxPEGCoQoBNYzmuCxBOwhQbOPOYrIDJaNnoKFgCAtRpjm+nEPOvoCCQf4fC+PPVhX/OrP9aE+BcZXkkWcrCqaw0TMjC51JuidDcG50XwCLKbIHCbgKCwroP9zXfs1WV0QLKGtMBZwG/kX7s2CrauWMhffQRAGCwXT5ngntT3fl0VG9NeY2WLlEAMJZKS3Ad0qm+FqAv105w7VlVkcXfwxz+LCEggF9DXR6dO5NPZ04X8ve0ULgJranO4XIyBUCEYE3oKQAIoezikjTK14Itr1xXKuXnp1B6RhJl5WYLV5ZeCNh+AQDWNjRYLeuuDcGNJSAWXIIaLQGxnDt3jhoalHtL/fGtCRaA1yIAlBaO58U5YoGb+bq62nbBTlxDQET0HawpjcddvnKRvo6x8a4FNZyu0+53pyZOnEBz588R28u/WEYjRg53yAMB8qnnAJjvYh6NmH5qXq976VflhV54fgsNGhRMvsfC+X9PP1c2S1j8WYFdZ1x96oQXmj/8AA/79whooOCXVzvppRe/oLvvjqaePYMEXMM+I5wDUAGAwT58VkJfIg/giQSC8jgzvHEmHIsy1DUxpwPOKPBjA4X6uH8SdO2x5ul43D8l1KnKQtsUWDJK5cvLiaWiAh7naqz/ICP8g4qLovl+jOXviT0ANAqAEEK5OB5gsaQols8TzyP1bTYK/YW24bq0dk2Qhr6DZL/toTdGrhL9LK+P/riuFNpovAZop3FbgTzcf2o/ZNtvg32OkmWPG7uex/M7ua/X8HW0h39KsP77bOZiuv32I3THHYG0edN8sb+tZcyYMV4A2AWLFwB6F48t33QACEVGHOQfZNes5q41KTegsPp75+31/KMvrQJdtQKcNHEVH7OO/+xLBAB0xQoQUj7xjQLY0uVVsfLaA98w2MZAXZdmVgkPglG2AowKtCnYhrbqLPUgTACQ7ri/QoBO3YQAZQH6ybUEewowFhcW8QQhiXrfsYFuv5UHkhMRYFfGSjQKbUG/iDcBrcfKdpeINdKQxwwHlSQALBX95E7p6sO+sJD9VvDnQ1UVgVy/c5gHAAj4Bxnddsq4gfpjOqr161dQ//4B1L17PK8jKDxsHVksKTw5cgR37la55QT3jz2wc7fwJvfSpUtFDMAnnhjW8kDi6uoKnczKpcNBkXS+qUk8gAEki0hIEbEBa+oa6IB/mIj9Bxegu44Eiodl//jHV5SVXyQsB09k5PDnf1BNfb2wEoRbTljmwUUo8sLST8Y5vEJNFy5QVOIJYVWIWICoF7ARb95X19XzdpSICwg3pHHJaXTp8mXhRhRx/uqs8QThYhTlnz13XoBE39AYCo1NEm3xC48TAPDipYt0nusC7Ks7fYYq+TwA+Mqqa4XKa+upFm/RnzsnLACVK1acvxI+nz1bS1XlCQLaqQfwbQkAcNZnkygv8xjN/GScfToAYEUklRf4C4Ci9nXGdWLXCZaLUdwXVitAbj9gCdJgAVhuiaJVqyL4fyicoqMC6UxjgjhHxOgFNHMsr211DQCUllo2iz99WyB3tqe4OIgFiHR14R8AWHut9sR15fGWAH5l4XyN4YUBbwyHCyBoKZX7AYwRn86dVoGQhIHu6TeAWABLgG0795+8xv2t4B/WPgCAOxcKC8D2xGx0pyXg22+9TkuXvC+2LaV4qJPGbUfMP3v4pyRhXja3P4uvRY6AgNJCMIfblSvjBNYjTmABf4/zRXqFJYtOnkim+LhEKi5KE7DOEzAQrkZLS09RYWGqBmx51T6lUl7+CcrKTafcIh47KxAIGUCXV85VWlEp3H/bj5Gupq6IsQms2GARCJegGGsp16DSJShiBp5vGWPpy3HUa6+9ShERYdq0qyNp+SjdfV60PsEgcY7Y155zQznoFwBAgFLjsXD9CYDktf5rvx599BEaOGgg/eUvf6YPp71PldXl2nyd0cRJE2nuvNlie9nypfTGmyMd8kDmubxRRtCHbcyvMS9X++TLulX8P1gn5u3mebJZmDe3uPoU4K8Trj6daNCgaOrTJ4SefWbxVXf/OWL4l9S373YaNmyuNv1qSIE/22cJ3CSck+kKrMAy0BkQBEwBlJHgrHUgiDw4TsI7fR7IFVCI/SgLZZrT2ysFhlTbjFBJSYGnSRM38n2eQkUFkXwvOwJAQDzjZ8A8qMKiB3+Oiue8ifw9ixNlQevXtW4JqK6BY3v1+Y1CX+O69ey5ScQ3fOaZedp8nhbaaoN08voaz0cJ96Juv1HqWuG88NlYLurCvtjoNdzXW1h4DqkHgNCunbOpV7cddG+vPfTuOyvEvraW8ePH03/8x39YP3kXTy1eAOhdPLZ4AaDUkiXr+UdTD8muZQH0jRyxhP/YoqlHj738472J96/nH3/4utYfY9TkSav5mI3kcwzWGTVUXVkrBr66Aa1OGAirAbQZHmHADJilA2xtCccp154KhDmLUQeApgNXRgGoGduB/DhP1IFBvm2/zb0m0gD4JJyTgA7nCctAlR+SZdviASQfP0n9+x2lwYOPU2J8ul3etoSJBtoloaWcgCg4iM/G/sA+NTlxp8xtqqqoosiIvQIAAuoBAJrj/xmFPMoKUAmuQ4sKDnH/AQbut34+zH18VOQ35m2P4B502ND5PAnaRXGxm6mA6ygt9awFoFmeBIF4s3nlyi95ojfomgKA5843CbiGN63lQ5jLdPrMGTp99pwAbqfPnqWqmlqqqW+gYr5X4dIzPbeAAiLjab9fGFXX1ovjYG13ho9B3sbTZ6i+sVHARAXTIGwDztXU1Qvgh7LhThRwFHXh4Vt1bZ1oD/Jh34ULF0RZAHv4fAZvvvMxDdxGAEAAyBj+nq7ZcYgSTmZS3emzVMFtgoUfVMXtrjstYR/KR7l4QHQF7RFC++wfLok+OF1D5eVJJKBQOwCdsgDMSTtEn04fw/sMUAkAkP+jyvP9BUwyHvd1EMAPrPpELMC6eL6vI8U+nFd1ZTQFBYXRpo0BlJsdSqcbEkQegCIBCjsEOWHxBYiih2idkwIzrl0Hce7uaEsV4kiGUlFRkHAtaQRFXS0Ju9oPpwDDyoW1XzifD2Jgyv4BHAZMk3DQCgI5jycsAt0FAEXsRavrUrRbWRYK+AcwaIV/yOfr2zEACLnr/N95ezgtWfw+93Us/+cm8vcum79bjtZ/ZinXoCJGYFW22FZAENaBgH+wBIQK8tNp5ZeR9P774RQWAtifzX2Tyf2QyccqeGcPBTsKCVFmWZkXArpLefkplJGZTOnZmZRfUirdgnrlssqra4Q3BPOY4OrpirB+AwCEG3nAMeUKFOtLl6S7S1i62WLdtd12AMDIyHBt2tWQGBtevCCgnbJyxAJrQMTxM44j2xKgKY5BWYgFaEzDuO8S9xOsAL0QsH2qa6ihffv30n33DaHrrruO/v3f/52uv/56Gsbzmf0H92mPaa8mT5lEs+fMEttLli6mN0e94ZAHwvxWPa9QwjzfPAc2CvNuuAPFMwHAP+xr7XkD3HIqQKfAH6z+jODOHcrLy6d+/YJEvLNu3ZYJEHA1hTm4dLkZok2/FgQoAgCmrMCMAFAJ8AUaN3aLFghCRnBjhnc4BnmQZtxvFtKRzxkoBOBRdZnr6IiMsQ9xTqr9RqGPUO+mDbv5Pk8guPUE1DPCPgX8jJ8VxDODPlj6WUrjHPbbBBCYIIS82ZlhNHoUnmHatx1Qywz/jG0259cJ17pHj2Bxjz74wCYaMOBdGjsGz331+d0pM/gzCueAc1NAz7i/PcI9jeNQn7xvF/G4fQdfK+fWf0q5aSsp8YY+lPCLPuS/cSpf943Wf1Lny8SJE70AsAsWLwD0Lh5bvABQqroykn80V/CPpx6UXYuaPHkt/2msopdfmidcHfTqdYimvruJ/+SlO1DAPd1xRsFiEMDws5k7+Y+6kmqr6/kPvZD7RD+4dSZYpBk/Y7CMgXMFD4bhYgNAy5zHmQC45Jt3ykoOIE5axkFIQ3lqEI7P5jIgpKMM1CtBnzxelYGykQ/pcj/gnnTPic+VJuCI8gD6dIN/kV9sV/Mf71by9YE/9Fz+7HyioJMzS0UI9cpzkWDQeC4KGgIQIo95EqMTrjcgrXm/GbRWVVTT8cRDAvwBuFWWB/BaD+SUigsPc3vMbkJ9+Toe4vYqEGgTLAvt87omtGXgwGAaMiSO9u/bQRaLD6Wk+PIESQ/rPClPgEA8iFizZjUNGjTwGgKAkAJgtgcsKlYe9mENAcAhTl5lbQOFxCTR0aBIyuLvGeCdsSyV31aGSrPJLg/Llmbdb0y3biNeH1xznmtqEpZ9iNcXHp8iLBNhIRibcqrFqg+QUME+PDyzufWyP0+9rvC1aqSK8hMCaiFOn+5BvDMpAJibeYxmTBvFv8MGwAIAWBFJFYVB/PnrBwDR5hYrQLj45LWIBQi4VwtLr2j+7oQJkAIrQeRBXkAgx/OVnwFenFuIyTIlBIRMMK2jqoq0umZ05RrINrirflicIX6cgE0t53X11F7rPFj04XoC8AGMietXLa381DZgF+6TCquLUEi4BrXm15XbXilQ1ylxGbD6A8DEd13F/2txC4r9fP+K/byvMwAQcgcEfPft4bRo0Xvcn8f5c65L8M8oZQEoQCALrj8BBwEBJQAs5OuVTRs3RNO4cUE0a1YYnUw9wfvzedyAWIEZAvTV1ubyOWW3QL/a2kyhmhou1wT52lJlZZawBIQVmw5qedU+wSVoVk4ypWelUV4RjyvLyrWwyyuNyng+Ul1D53iMgXEDxh76cYK92jfGaL9QPlyCwrINUAzwD0KMPAAzWAECeiGPPKb1Nrz66rUFANFeQE6cg4r/hzVceWLs7Op1gCQAbBAAEP2iy4OXwC5euiBgkhcEdkypaSfogQfvpz/96U/07W9/m771rW/R//7+f6lP39501OeI9pi2NOWtyTRr9mdie/GSRTR6zCiHPBDmtwr84ZmCee6rE+bY8pgCAQCdPW8wgr+SYhnjr7jI/eBPCfUNHrRNAI3+/fAsRw+9ukpDh86lnj396L77ZmnTr7YAR8xwTgcAzQJYwXHYlmBFDwQBcF55eRUNH76ahg1bTG++gWdseiAEqbbo3H+ivco6EO4uzekdka0+acVoPk8I+bAuKUrg+z6cigulq07AOVgDKvhnBoBG0Kes+vDZMU+8yKOTjDco3YROfdcG5tDfaLO6BjrhOqr8remNkSupb99pNHDAKvG96dHDz9rX+vydkRH6oQ4F+NT9BEkYq5fuPFsTypN17qaxYzbyNdrEfbmWf5v00M+owrz1FPaffQQEDN8/g6/hJvFf2toyefJk+t73vmf95F08tXgBoHfx2AIAOHXqVOsnuegA2TdBeTnwFb6Gf7wdQdm1Jrj+hLANl59w//ne1M28tsUClK5A9ccrqTzvT93Ef9JFdM89fjRo0A6CNaBukOuKYC2n4BpglhpwOxs4m4V8OsimBEAFyGWEgrDUw2dIwTHsA/hDWxRU1JUHAXIZP+N44+e2BDekaFNyUhYPgJO5D4+3uwwI/aTbr5OEgfLtRWwrq0FjH0DYxj7lKhXQD3rttU307jv7+HhpeaikA4Ankg8KAAjgJgGgP+fVQzkl5QpUl2aTf0tZZqtBV1VWfIQ2rl9O1ZUBPDE6RhHh68li0UO6rpClLIX7yAbxOiM8cFi3bg0NHHitAUDXhAdQNQ2NwpXmWQC28+fbFZfFLLyJDanPCvRBqEu58WyABWJ9g7Dmg/tOxOvDdv2ZMwL0NZ45S2e5LQCR4iFcy4M4pfa179LFJqqtyaQaPPzn/5KqsjAyP4RvTQoA5uX40WczxtkDQBY+I+6fa/Dp2hMAD0AOrPtgCQg3j0ZrRgA/S1moAD0AgMgDd5AAKOJ4az7EQIRON8TRmUZs29djE8q2Qrgqe5jWYbkMAN0L/1BOcVEQ/6Yh7p8jIOpqtdc1JUAZ3H3C9SfWAvzxPjsAqMT7BAjke0UdAxDYYjXKeTojdwBABfpqYeVXYbUG5P0tVoE4X/4NUHUpAPjhh2/y/0OoXVmuqjPnju8SXIDO+uxd7tts3ucI+FyViPVXncPnlsXXSLoHVRAwPy+D5s6J53FFNH3wQSglxCfyd/4U1w9LwTwqt6RRZkYMVVSk8TllU3HxKQoMjKfQ0AQqr0gX+3SgrzVVVmZSSWmaFmh51THBGjC/MIPyhUtQCbe00Msre3E/lZRXUDUAkhWoKQBlHLNIYczyD/onS1iX8ThEjotwDKz0OjY+cibALVgCAgTCFaiEgHINLw7wNCHdhbY+Nnv11VcoOjpSm3Y1hPY2NDSIeIdqwTkB5CHOYXv6EX2EsgAAAUSdHYt4gE0XzwnpIJNX7dPBQwfo2eeepV/e8EsBA2EhiOdSf//7Q/TFiuWUcuK49jij3n7nLZr52adi+/NFC2nM2NEOeSA1/zXOd1sT8mJOjpducSwAIJ4rGOfHLeCPfwPsYvzxZzO0cyaUYSwTzz9Eua2UgTaNH7eBxo7ZIACDV60LUAXABRAMsASQxhUACKBiD3YAceyB4Ntv7aUnhi2jbt186aabdvI6gXr2DBHQB3lxjH0ZUtL9pyOAUtZ6qp2dlbR4lLAS2yjffJ4y3uEuHifu4fs8he+vaL4XE4UA8wDwAP4A6LANqHcq1Y+Orf6ccrJC+Z6VIE8BPxUPEGsjMMzLCRPHt2YZWFocQ1s2SUAm+1ACNHObjWpPXz3xxALq1Sua7r4b4FyCYV2+zkrBPEjXZgjnZsynhDbJPM7dgcr7z3YM6sT+Devn8HXbxv24kdd66KdThWULX/cNfP13Wv9NnS/vvPOOFwB2weIFgN7FY4sXANpr4XzE1NPDsmtFRvhn27dKgD8F/xQANOfTCdDz3Xc2U1TECR64JLLi+I/A9Xh9ZhnBF+CTAoAKCupUWlwm8mDg2x5whvzmAbkzAUzq9uvUEXiHY6qranhAvpcGDfKhvn0PUXlp+/rR7F60NSnrSN3ExSwAQpUfVoYnkjNoyJAUGjwY/t0LWiwIszOyKfmXgyn0hv5kKZNtx7H9+vnTgAHRlJG+l/sc0E4P4+zly31ykI9v28VnWYkPt+OAw35YEebl7Bd1mtOMKsw/yG3154nRMSotPUr5+bG8rQd0XSkd1GuP8DDm6wwA0f6zTecpn+9BxNRTD7k6oq++ukz//ErCPpQr3m6/2EyNZ89RNSBjNU/OK6qpgO/ZUv4eoj7E8kP9AIPm8nC8gH+m/e0V4hWePVMkHvxLl5USPukexjuTAoBqrcvzdRegDkBGo7ACjBJSaYgHWFEurcMAACFAFriMBORrbIhkRVFFaZiAqzExvuTvx78v+QCtrfe1cPvoDgjoEgAEwAL80xzfAdXU8EQ735+yMn34syMYuhpqrxtaQDIV38/m+tME/nTiewWg2OYWFFCtffDRKFssxs4JAFBZJQJMiniALAUFsYYrUJXfx2cV7dr1eacAIFyudsj9b22cWL/zzhv0+cJP+XumB3sdkYoTWFmRycri65tJ8XEnKDI8mccTKXRgfwJ98kkSRYSnUF5uKn25IoBGjoigrdv4e1xxio4fT6a3307icWo0398JVFNrswxsj3BMcUka5RfogZZXHVN2bgpl5mRaIaDXGtBVIY5iEc+fEN+4+eIFHiNI2IdxixpzXMS45cwZqmtsFO7Lyyp5nF1ZLeAhXJfDa4G7ISAEq7h6bhdcgsJSDvBPWQXCag6WdBijOav7sccepc2bN2nTul5w/ylj/QFmqgUwFSBPwkzdcXrBlWhDQ73oH8BDXR5cu2arBaBXntGRY4fp9eGv0x//+EcBA/GQ+cc//jENGDiAFn6+gOISYhyOeefdt+nTmTPE9oKF82ns+DEOeSDd3Lg1YU4sAWAZj19reTxSw3N6CeswPxYwjr/zxcWlYl5dpAF/27f70qBBsTR06D6em5bZpZnBX2uqKOc2CdjI9XIdaJeCRFOm6KGXVzahn9BfEr5JWGIPwraKfUhT4An7FcxxJuQH5Hvm6Xl0661b6aabNlO3brHUq+eXoj5IWvLtEPVhDdiG/ahHtcVWngR2SEcbjGkdlREooj6c14D+n9ADD3zScv4y33Yev4UQrPgU/DMKVnoAesrlp3+PxynphgG0/5YH+PsirfsU6DNDPVj/KXDoLI9RAISpKUE0ZjSeU8rzUG3XSeVxVbgnVD/j+rirr81CmyFncf1Q72Rui8qnhHsDbVSfnR2r0lEXzmfah4jfuJP7dzVfMz3oa02W0k3c/1us/6bOF3CD7373u9ZP3sVTixcAehePLV4AaC+8dT5lyir+MXUEZdeCAOsA9eDe0+jiE7APaQoCwrUn9mEb+aWrT8fyoJdemks9ekTRQw9tor59o2jIkHgqyCvg/tAPRFuTGcgZASBAkjGvEo5BOgbQAFF4606XTyfkxZtwujSz0BZncQTNUgAQbTOnORMmCTjHnKxcuu/+U3Tf4GTedt2iD28YYsKhS9MJ0BTH6NJc0YF9QTxYgH9wnKcEitlZ+ZT48wEU9bN+lJOdL/phx/ZAuuPOcB7U7qT4uJ08OEDsPT2IMwvwDxBQl2YUQJ8uH2IEAgy2BgBHj55Fw4auEnkkADxG0VE7eFsP5a6GdHDPFeGhw9cbALKuXBYWeYV8n8EdKNyCavMJSbinPguLvyuXxDFNzRfo9LnzAupV1tVTaXUNlVTVCAs/xO+DK0+4+cTDMxXXBg+yPPEgTeqKeGu8sbFAWLa1wL8OWOsA/M2ZNZnycv3F2j4dllJS9vu/RuK+gRUjgA7cfGIf3G6rcwIABBCsgNvP2jgBAAFYLKWhlJcTThs3htCmZfso+qW3KGbEJPr4fR96991Yio4M5uOlJZldfQZJazxHuNZutQkAYdnmPvgnwY8CTGYgdHXUfuu/GL6mEVRWGsa/Z7jeuB7tUDXuk2hxX8AaEBCxoy5B3RX/T8T5EzAbAFC6ZAX0g5tTSFkEKikA+MEHb5DF0kEAyNe/I1aAOKakOJLHgWNo8aLPeJ8e5nVWsAqsqcrm65LF32Wsc2jP7lj64P04CglOJH+/JHr77QB65dUw2r6NfwcqM6i05BRFRyew4vj+zuTzbL8FoFJVZRYVF5+kfA3I8qrjys49TidOJlFOYaHXErAdAjQFCIRFIGIXI24xwJ6lqppKKyrFfuTLLykT+ZTUZ6QDDmJ8YRwPdV5XqLm5SYA+WM3985//FPBMxQaUsfOk9ZzKbzz+lVdeppiYKLt9V09wu35OnItaADVxDrB2bM+4Dy+X4ZwB/wABAQPNeTAO9cK/rtWZc40087MZNPKNEfS73/1OxJz60Y9+RD/92U9p8JDBtG79Gv7Nz6Wp771LH8/4WFhlzpozi156+UXy8/ehdRvWCletyl2rDvK1Jsx/4T0Hzydg/Yc5fil/bxXAk64+W4/xN3aMDw0enESDBoVSSUmp2GdpB/hzpq1bjgp4ARAAgGCEXV6ZNEVakJmhmtG6CnBM7e+oFFAyApopkx1dhipJKCgt76RF4G569pnPhXvKnj2Dafy4zQ51tFcKJqE+dZ7PPbeGevWKEXr5pS/EfuRF3ENY/8FiTwcAzdr+4DMCAG7vP5S/Lwn8/Yjm74qMCWgGekYBBhYXRmvTzAI0/ORjPOO0nZPqXyUFwNorBdbU9ZBATZ+3M1JQV8E6o1Cn8TycyZjPKJku60GeyvIdBMs/WPPpAF9bAvwrLd5g/Ud1vrz//vteANgFixcAehePLV4A6KjM9ED+MdXDsqslwDzE+zNCPwUC1WekKwBog37rW/ZNGL+Sy3EEgY899hHdfvsRuvPOIJo7x5fKSssFiKuq0A88WxNcbeJY9Tkvp0AMniFnME0CwAIx0G6v5Z2Me+caNEP5GNTr0sxS7ZCQzXUoh/PMSD1Fx28YQrv+OJgqTa5FWxMApW6/M0nrP+cTCfSreUJjFs7TvK+qvIavvWw3wODsWcfo/vvjadjQAzw4DOL+8OH9bbsAVSoqOCxAoC5NyRkAxP7WXIPCHemAAVF0332xdOTQVgH/AAEzMnbzJCuFt/VA7mqpwpLKbbYBvraEBw9fewBoVSPi7MEFqLC6w8MZoy6Lt6vx9rmK2Ye4fIB9VXXSlSfciAL04XMd4vadP0dNFy4I6z6bJZ+tPM8Kb583EWJp4aG/gkK1ePhf1rZVmlkK/GE9d/YUuzRAsirEDkO5AjJ+fQVwAhePgICw5jICJZwnQA+gRWNDPCuBf4ciKO1kMM1fEEErFh6llIWLKXPdCoqN8qW42BD+XXEl1qLV8qvKCNc6oFYBoHst/9De8vJwKioKEtvXjtpniYbrLWL5tVj/AZJKYOuSrNaC+I7BraYqSwA3LkdXp04oC21Xbjk7I2HdJ+7dGG5HhICzCggCcJthrVsAoFD7rR8rLNH8/xlP702dSJ9/7jkAqAQQiJh/FeUZPE44xXWn8bXL4XUGhYXGUVICf6crs6m+DvGUEEcwi3/TsqlKA/WUYOHnimVgOddZWOSNB+hepVJefjJl5Zyg3MI8Kiwt84LAdkiCQONnBfvs95sl0rifq4W1XrNm/NEZ4cWlZgHJzp6F20+Ml2RMQEBAWAcCqsElqNld+8svv0SxsdEtn6+m8JIX2nmBx4BqQfvh5vTCBcTwa8848IooB+4/YT1o7nO8iHbxshf+XW2dSE2hjz+ZTj16dKfvfOc7Agj+v//3/8SD6Ouv/wld95PrxP7rr7+e+vXvR8+/8Bwf19QCATFfxhwXc2fMt9VnndRzi5ISeM0p5f+rOjFfBsCDxR/AnyuuPgvyC+ntt7ZSREQM//93/IVdpVPHUyklPJY+X3iIJozfwn1xlLp1w/MgCQgAASZN2uGFgkZNcYz/B5lBitrfEQGyqbh9ctuYJgEkBBCEPAo6KeEYpA8butgKAMO5XdIqsTNS5w1IhDpwriNHrOT7xpd1iMaM3iDahHtp7JjlfO8jjh9ebkvk7whCI4UJWFdpcQSAcPsJWKjcfypXn7AgNEK8zqikKIbgEjQo4LAAlOq8ZJtt1w99bDzv9ggWkuqaoL86U5Yzof+NQE/J6IZWuYvVCW0ynq8S2ovyce98sXwBj7+38/Vaz9dHD/haU3nZZtYWobaW119/XcRw9S6eXbwA0Lt4bPECQL0C+c/mWnEFCpAHuKez4jPuB9xTVn8Af7AIlGkSAEIKJBrL6NEdADCEfv/7efTnP0+j55/bQ2dPnxWDXd0AtDUBlgHK4Vj15hwgoErHwBv7IeSTg21bnMD2wDYIA/PWIJhRqM+ZFaJZcMUJgAahrbo8Zq388hgtnDqPdv2qD238t79SwE/uoQq7PK3DQJy/br8ziXNvxVqyowBQSZUDa9CU5N18HQ/xJCiYr+FRLrs9ALDtWIASADq6AC0uPMLXovXYgHNmfS6sE4e/vpInXBIASggYxGs9iLvaKncRBOLhw78KAIS+Eg9lpCssPFyCC0/E4oOFICz44LazvLZegD5sw7Vn/ekzAhwith9g3+Ur1rh9XI4qT1eXJ4U3xKurcnmwHSOs1+QD9xiqKgmhyqIgaq+1ngKAuTl+NHe2wQIQlnNcVgVAUFno1x4AApIBksBiEucl3YDa+gppBXlhlH4qnDJYRw6HU3CgH6XEHKGMuCNkKUEcvGhqqItlGfu+NQE4KesvM2hrj2B5hrbaX1vsq+l02UYhnlwEFeQHUFEhAKB7LNfcKVfubwAyEcdPWf8B5vH+dkkAQAkMUR7uDwBAFU8QsSN1dRslr4/7+hAWfgCSgIDYtgOC2Dbldx8AlPBcd45mIU5mVSViuCTzMdn0wXuThAtQHbTzhGScwGwRJxBAsLY6V8QJPN1QKNYAgAIC8v7K8kwBDBHPzw4EVmVQeXka/+bx8bVtWwcCElos6V4I6GYVFqYK96r5BbwuyqFcZQ0IGaCVV+4VIGAR3PDX1NC5pvYCrbaEMdglOn/+rABmzc1wOSrjAgIEYn0OL2ydOW2FYbLul19++ZoBgE1Nsn1oNxZY/8FiEvEMlQcI13WFyzsvACCgIgCpSpPwr1kAKGVJ5pX7VVtfQyfTTpCP71Fas3a1AH0jRg6nBx96gP5209/opz/9Kf3gBz+gP/3pj9R/QH964cUX6NXXXqVBgwcJEIiH0d///vcFDITL0IceekheP+FB5CLPHS4I6z3MbdWzCQhzfXjSgQAFldciAfs4PwAgXoQFAEQarP10rj5bU3tcfbamirIKSrhxMCXdMJhGP/Yh/f2hhQIWQQAMCiYpCAUoAEgwcaKMRSdg2DdSEs5J0GaDO6JvrH2k9nVUKEeWD2CjzwNJoCOvlQI4xmsHvTFyDY0etVakoVwVnw/H6spsTapdE7kuHI86zUK+bt12UPfuu6l/v/V0PMmX73mEh7G56wTkMwNAgDlY/QHUAfqpvO4CgLAUVGVK68IIGjsGRg/256fOoTOS4E9aSuJ6oM91+TorBfSUcD8ar4U53ShjPuU2FGWi3VMmr+HfqI67/oTFoIJ/rgDA6dOni5ctvItnFy8A9C4eWwAA3333XesnueiA2DdRY0Yv5R9Xe+DW1ZIuP1fxD70+XQE9BQGNVoDYnjhhJZexnKa+u9FahkxTUHHM6C/oL39ZRnfdlUi33OJHN920ku69N5EGDozmP5MaB/gFqFTdCsgSLjKKpX964wBbpat9RstACJZ2HQGOaB/apEszC/CvhOvRpZmFchVYNMflw/lhIoCyVEDxzPQC6t5tM73yyzfo8A/upYAf9KT9Hy8UaYgdsGrlMXrssTAKDsSbVVWUm51Hx47AwkWW2R7QqNQW/OwsAFTuUtNST1BttQR/tdUh7QaAAHiuxAHU5YFVYEGeIwAsLT5qTTtI/ftvpTvuCKDHHt3Mky0J/2AJmJyygywWPYBzSaXJVFoi19p0N6jccoL72B76GYUJ7Pr1a792ABDul4wSsVMA+5rOU8OZswLswaoP7juVZV8N70MaHnY1NTeLhzk22AddHdhnFtpTX8ff1QrE1zI+kJcAsKIggKorIgz721YLAMz2ozmfTeLfWD7eABary8OptjLqaw8A62oBcSIE0KmvBaSwh0kAPIcOhtC0aTE0d85RGjc2gZYs8qWEefPo5Nj3KT96H/c953URhNjUWUinh3+2cjtTtqMsZaFUUBCoBUpXU1UswDRcP/t+sBfSRew/q8UeQJ0Aep0VX3fEkiw3uATFZ10bIAAz3Xl0VLDug/WhsPbjenF9bJ/h2tLxGAUA339/JP8fAWA75nFdbfc9XOjCWjInG30Dl5x59MH7k2nhgq4DgHXWWINwBVpdmc3/ZZlCAH71tfktqoNq8vn+yOExBYBfBvdxplgfOhRHX34ZTUeORFNm5gmxvxJAsRVrQC8E9KwAArNyUikjO0u4q/TGBvSslCVgSUUlnTl3Toyl3DcGkuXA9SUgIFxnKktAAECANVjFAagBjiEvLADj4mLE9tWUBH2AkxetTy1IuDOFRSOgpu6Y1iXdiQIAmgEi4J/RjaRX7ZeCe75+x+zg3gMPPkC33HoL3XvvvQ5w792p79DSZUto67YttH3nVlq1eiUtWbqYprw1mZ56+im6q9td9Mtf/lLAvhtvvJH+8Ic/0D333C1iBuLBNCwDjdcYIFfAOJ4zY36LubvxGQSE5xKY22PurGL8IaQJ5vA4Rrj65O+kEe61JneBPyW8IB1342BK/OUgmjhyJY0ds4nu7jWTHn74M1IgRLoadHQ7CQAGyCEAAmLRfUOsBHGOOG/0gQSBEsRgG32h9qn+wzGtATxnwrGoA+Xo0pVUW1CHqhsgB4AWx2Kful5YK5mhrrIWM5dvFPLLc5GWbS3X3ySU063bCrrttmPUq1csvfDCQSoutMXrgxWgGf5B0tWnjP1XVBDZkl8J6YjlZwZ7rspcHgTouHqlvcWmtKq0P/eO6K0pO4VlZK9e0fTC88u5r1GPPm9nhDLRfiV1TSFsG9NalywP8QXTUtdxnwHebeZro4d8rckI/1wBgDNmzPACwC5YvADQu3hs8QJA5yrIC6a3nYC3rhAAHVx56tKMUhBQrRUAnDD+Sxo5YqH4M+vRw4/uvWc19ex5gB64fwYPlPdy2gJ68cVF/McfSX/84+d0xx3BdPfdYTRkyBHq18+fUmMTecBbyv0gARgGxb6zl1P0b++jwC83iX1mYbBsHlgDmOnyQoByyIM4fu0FYJCEYK4BQJchW0U1Re04yOcu/f6rNwNxLM4NkwHsh2DVB1BWUmShP/zpC/r9X76g+2+fRrv+PoLyeTJhKS2i++6LoO7dA2jw4FiaPj2KijnvI48epfvvT6YZnxwWdWZlF/J5tG+yICGl83PvPACUZaenJVNtVQjXd1gAQFjllZe1DfSUXAWAzoT6APpgJQhhH8pDucWFh6l//wju43iKjtzOky6bBaDFcoySEn14Ww/f2hTAn1m6fG6QMxCIiSsA4IABA65xAChB3z/FAyr5gAbuORvPnqXK+gYB+koqa4SwXc37YPUHV5/NFyXoaynHrtxrTVfo7Nlqqq5KJEcrKAmIAOpqhWWbMa112QCgL82aMU6ARHvYp4NPX0/BWgrQBlaA0nJKutUE2AAoiggLoDWr/SkmKogSEyMoev82CpnwDsVO+4TKMv2t5bS/L2R8PkAUR+DWupxZvLnb8k8KMf/KykJJWJa1gJ9rQ/JamfvBUUbrP0Dddrn9bE1Wi0ARa4/HaCgfEFCCZMc26M6hM5LuPq3Aj8+rAi5AK+HaNFaAQF2sxmPHVtLu3YvcBADbvgYNdXH8XxVNpSUn+Tckj/fldj0ANIrbUMtrxOkrL0vn65bJn/OEJeDZ0wV0/mwhNdYXCCAo3Yem872TRitWRNJrr0fTa6/F0M6dSdy/GdTQkEO1dTncD3oACCkICPeVOojlVeeVkZlAaRmplF9S6oWAXaQiSzmdPnvG+kKUe1+EAvA6c+aMgGoAgIBply/jRa6vxLqxEe5Cz9BLL71I8fFxDsd3tdAWtBftVMulS5es1nvttf6TgsWjBICn+ZzlePTSlYsEF5I6qOWVVF1DDZ08lSpj7q1fQ5/M+FjE7OvTtw/detut9LOf/UxY5pnh3rLlS2n/gX3k43eUtu3YytpCc+bOojFjx9AjjzxCt99+m3Dl+aMf/0hYAAIWotyZn31KmzZvpA0b1vHvfJm4Tp988jE9/vhj1LNnD2EB+K1vfYte5HqM1xcClFNWgDphzmsEeHDxOXTofhoy5Dh9NG2DXVprAjw0z8fdJbTx2NE4AYWcWSkBDiANYEACBX0cOgWUxo/fKuDQvyIQRF8ArOB8sVZ9hDR8xjnjswIwRqH/JFBtHbRByIc60J8KtOF487HYj3zIY9wPybwS/KEcCPkl4HJ0G6qgLupRVoLG8lRdk6378dks9APKWDBvG703dSUNHhxFy5etF7BNqbgI3iTs4R8sAgH4lPtP5AMoxLYOBroa888ocxlKgI4RAXzu420uQd0hAMBevaJEbMRHH8WzVHnPuHL92yszBMQ1UNu43rbvri2PUaNHbeRjpAXpwvmLeU69g6/HGr42esDXmoyuP10FgDNnzvS6AO2CxQsAvYvHFi8AbF2bN27hPwE9ePOU4MoTIE/n8tOZbMes4c8y7h+OHzt6CfXsEU7du2/jwXEo3XNPLN1552665ZZ9rO306CMfUo8eYfS3v22hW289zH98+/i8KykpLIZO/Pp+Cv9ZXwG81Ftxx+4fTim/foD8X51KlVZAZJRwm1FibwEoIZMebqFM5AE4bA0UOhOOaVeMPoM7UmfaNXUWhX/rTvrkW7fRvfd+Ts8+u5eyMwuopqKG21vNA5ky8aagelsQVo8Amb4/7U0B3+5Lt920jm66eTFtHPgiTf35kzRwoD8PquJp2dJAzl8iwOGypT40aFAI+RyLpAV/fJCOfXcAfTB5sTgX9JWCb2qtU0GejGGgS4NwrG6SU474fpU13OYK0X5tHqtQTkIcrJlCKTNjD0WEbxMg0AzpWlPnAeBhAQDzcw+0CG5FVXpezmHy89vI5+XPky8bAIQSE7fzJLEDsQBLk7lOuJ+I47oS7CGgJ0FgmT0IxKRVAcAnn3zCYUJ7dQRId4X+8dVl8VbtJbjybG4WMftgxVdeU08lsB7m+6y0qla48kQsP7j6bL50URyDclosBFvKvdZ1hS5fPkd1tScILiWdWuN1wEpPAMDZk/l3xodmAwCWGuP9Kfj3rwEAcR6AJ+ozgErLuYlzjqKGukg6fzaBzjYlUfqcOZQ07E3K8tkq0vUwrm05dwPK+4zgxhArEIBPX5aCS8ZyOi/UV1oawr8FYcLarqVN14Da0+8t1n8WWKEB8kpwJwAep7tDAjKW4w1jqztQ/mxsg8zD1xzAWXM+HZGK94fzAfCDpR3qQR3OgK27ASCEvjSeq1AtLJJj+f+J81RlUH0drOskhPvwgym0YMGMls9XSwCBlRWZ/D+Xzu1MpwD/BNqwLpr/w9NEe+EWtKwkg3buCKOVK30pKCiIDhyIoJTkZB5/JNPBQxGUlJTAfaCHf0ZJCKgHWF51TrCwzM9PoczsVCooKfa6BO0iwSVodV29cIXuXggovTQg7h9i4AGmGSEgBDD27LPPUkwMXIC6F0C2R7BGbGioF1aKaoH7TwBBtF93jCvCsQCAcCsKt5GAgE2XpOWfUToI9q+qhtN1dCojjfwDfGn9hrU8jx1Eb7w5kh76+4N022230c9//nMB9/74xz9YY+4932K5997771FMXBRFx0ZSQKAfrV23mqZ//BH17dtHuO0EEITrzhtuuIG6detGw4YNpcmTJ9HixYto//594ne+vKJM2y7o0uVmysvLpQ8+eF+Ug3b84he/4Hn1IHrzzTe017gF0vF3SVkCKiE+n0qXMf6KqSC/iIYMiZAA8MODtuOdyN0WfzrhZelpHwIsKWCkBwxGIR+gAmAGoIIzoIQyARRkPmklCED0dRbOSVnV4dxUnwCYKQjWltBnOEaW59jnErzJ+H+qn5XM+dEGtAVpxv3GNN21RR2w+sNxyIfPql51/bCNfQoejnpzLd1113a6954FDu1SQtnIm5MVQwB6gHuwsjNDNwXwFACES87S4lixT+UH+DMCPLjwVHEBjcJ+ZTnoTIj9Zz5OKWzTCjp+40CKvXEATRi3TPSXsa86o9Gj1tCjj3wm+gblol/Rd+h7Xf7OCtfZLPUdlG1wTH/mmZXC7W+vXuH0xsgvCa4/iwrW8XXRA77WVGFxtP5zBQDO4Xm5FwB6fvECQO/iscUbA7BtTX3XPmaeJwWXn8qaT5fempRbT5QBAAgQCL37zgbWRv5jW06vv7aM7rtvFQ8KYuj2233ozTe+oD591tDf/raBbr11Nw/ql9NDDy2jkIAwCvpZH1r31/voxPETVFVRIyzhAOt2LNpMcTHJ3De2QWlUxHE6eCBeACXAPCMAVGot/h4Gte2xgKuulG5IcYyy6oPL0trqGrt8RiWGRdP+AS9RclSc3X4FygDf4Ir0wKqNFP+t7rT7W93o5lv2UPfuEfTps+/Svnueo+efWUFPPHFQHKOsAAFIYQUYeGN/ivxBH9r2Hw/S7m/3pojv9qLQ7/SnQT030/HEE1ZQCLhXJfqztloev/L6HhT07f70yM1viLKQhvaUFFtoz8j3yH/NNtGvxYUybmJsYBjl5hTQwvl7+bru4IFbHuXl5rb0iRI+l5fJPpKTHO6r3CIKv6E/+f/v/WTBZxcAYMpxPAQP5UHHbp4IJdCMT9ZzmiOocybAu84AQLNQlrE8uCM9+Pt+lPTLvhR5dBlPxGwAsKTkKGVlRfC2Hrg5FSBfSbKAf4CAUGF+vM0lKKvUgyAQ0PLqAkA84LE95MHDIYA+uPE8f6FJwL7a06epqr6BLDW1La48AfsQyw/pgIKIvaHeWHev+6quFlxE1VNDXWqrgA9WZjUCbrUPUrUAwIxjNGfmBFmGtR5RJv8PYW0+7usoxO2DBSCs/RCrTGy3nBusu6IpMz2IDh0MJB9ff0qP2EsZRzdTSbY/dRT+SRkt9uQanwEGUa6SyiPTjPVhW+ZRx7tNAjrCOjyICq811598Pez7oXUBTikXnYBkAHPKcs9REtS1W6I8wOMo/i/QA8CW9rCENaAbQKARAAI+IrYhwJuw/msDAL733kgqLw/X5mmvnFkBlhTjIUwCb0vLP6WPPnyLFsy/+gBQSFgE5lBB/kn6ckUMTZkSSzHRKXS6oUCk5eZk0Jw5STRtWiydSkvmfj1FRUUn6PChGBo/Po7WrOXrXpXB/aAHf0Z5LQE9rRTKLzxFOQU5lFdcIkFVmSO48so9Ui5Bq2rrxFhMjU0cxysdV3Nzk4CARpegECDg888/T6GhoQLCAZJ19XgOLknr6+vtXH8C/jU1NVFjYwNJ150da5PRAhBWhDbLvyZqvnSB1fQvBQJPn22guPgYCgjyp42b1gvLulGj36RHHn2Y7rjjDuFeE9Z0v//9/wpo99zzz/H8b7Bww7l33x6KjY+mrJxMSk5JokOHDwiLvnfefZueefYZuvfee+i3v/0t/fu//zv993//jvr06S3g4NT33hXrw0cPUerJEwIwXr6i5giOuvIPnnOg35vt2442D3timHBBd91119F//ddvaejQoeKYWbM+4//aqQ5lQTpo1+LSk9fF/BsGqz8In0uKSykuNpV274qW+8zHWtUV4E8JL1RPmSwBjw4ouCqABAUaFFAyQ0EjUJL5vn6xBNFe47mo81eAxRWhr3CscR8AKcCQ6kfUgTz4bMxn7nPkQV6d9Sb6Waa1DZsc2yMtD43X8PHHVltjRMa01Ic+QdvVMbLNW3jelcJjxyi+x+xj/+kEqAcp6z9Y/mF/a+4+y0pixTGowz5NDwLNdRoVvn89Jd0wgGJ/NYDyskNp/TqbK1d3Cv2Da4y+BAzEZ12+zkoBX6PUdVXg1ni/9ev3NvXuHUg9ewZTfOyXfM22cf9u5LUe8rUmHfyD2lrmzZvnBYBdsHgBoHfx2OIFgG3LUhpOk9thjddRwd3n5Eltu/xsTYB/E8av5D8s6QZUCfsACFEHYhs++shyGv3mUrG/R4+9/EeyhW6/fS796U+L6Lbb9vD2IcrIyKXBg5Np0KDjlJGeQ6kpWXQqNY/3JfE+ABFYBUo3nnffvYf/kHwoKBBvBpXxn7QN/CFPeVm5AFi6AW16ciolhcKll2OaTuvWBvBEJID27g4XnzEgPnQwkm65ZbNwd3rsMNwSSHcegF4Ae4V5BbTib09SwHf608yf3k/lvC8vp4jPKZsiI07Q1i2B9MXyIzTrs1307jubaOzLs6lP7y/ozjuP0V/+uoFW/kd/Cv1BH3r+fz7iyZEfT4iCKDoyic+pVJw/gnMf++0gCvtFfzr0nTtp43/cSYevv5t2/G6gw+TA2C70yU0376G7bj1ITz+9nCcZpbyfy+M+SwuPp+M3DqEEVkWZBI4nI+LoxA1DKPCn/eiObr7UrVs8PfTgOr4eiTT08V0CGpbwRGXdWl/uo1j6ePoBu7oLs/Mp/hcDKP6GQbTvw3kUMGw8lQirQ3vwp4R2RIT5Elx/Lpi/gvr3D6CN61dzmiOYcyZ3A0Cjykp8aPSo7bT8hv504pf9KXDdTBH/zwgBY2K28loP2rSyAj6jigsxKJYgsCA/nvv5uH0eXTluECatngeA0qJPWPXxZxE0Hw9Ampvp7PkmEZcPUA9wr7y2nsoB+ngNN56w7ENsmqbmC+KtdPuJPMrr2gdEntEVOnumlqp5glQHyz/Ng3epGKoG9CgOFtv6PHrZLACP0bw5U3if9fjaWAEDKwoD2+1W9FoWYCZACuIAAs5gW5wzny/AyqaNfvTSS+H8X3WY1q0/TDv3+FN4uD//htnAaEckAZ8N+Omuk8pjTFP7JByErODObeJJcXkYZfL1t8BqjusyAp+rp/bBPwjWncI1J84D8BCgj/fb4B360qYWGMj12OVrS4BwcDNaIgEgytC1R0ldQ/15uiYBZmHRWAXrwwgrHJXWgHZWpAZ5AgBCdtcFvxNVeBv7OLcviz/bQ7ePpr1N8+d9bLfvqorbV1udIyz/jiclUVFhGrc7m88pl88jl06lnaSU5BTel0OJCSdoxRextGtnJPn5RtPx40l8/nrgp1NLTMACHcDyqtPifs3NS6GM7JOUmZvbAql0AMurzkv2bzmVV1XTWR57qTGK47ilo7oixn+wqENMPVgBqriAL774IsXFxbVY2yGffLHLXIY7Jcu/cAGWfw3UzONSQD8sWOMzLAIRy7Az/QCoCQAIN6IXmpt4PHtBAEXlnh4wCi+0GUGgEUpdSzp7/rSAc8GhQbRpy0aaPQeuNUfTY489SnfddZeImQd49qc//Ynn7fcKaIfYep8vWki79+4SVntFJQVUWJxPkdERtH3nNpq3YC49/cxToow777xTWP8hbt9f/voXGnLfEBo+4nWa8ekntGHjOgoKCaTs3Ext2yD0HaCq8gbSmjAfuWDtc7Tjpptuouuv/4mI8QeXtNExUfTZZzPp/fffE/lnzvxUWAWay4F08A7CvBtzcXOMPzxbwLwb83xjfqWuBH9KKcfTBZDQAaTOCu4wARrgflACFWduJ23uRa91IAh4IvvLHqopwOKKRN9Yre+cCXUoQIS+UfuNdQLgoP8kjHSMW4fjUY75OJ0UGGpNqOP22/GS/yfa+iDUuWHdHh6zx/M4GlZ7eM6hB29KsPST8f/sYZ0R4DmTtP7TpykYWFbSehtgcZiXHUZlxTz2tlok5maH04jheH7qeI4dEe5/9I0Cf+r+//tDH1OvXj70/HMLtMd1RkYAaLyHlNCO559bb7X+i6AP3vuEf5928jh6FfeBHvC1pgqLHv5BbS0LFiwQrpa9i2cXLwD0Lh5bvADQNW1cv5F//PXQrbOyd9+pz9MeybiB0g2okg4sTpoo4wWOG7tcuAe96aYtVlegfjwx+JLuuecj6tHjEHXvfoj69t1BAwYk0dR3t9GgQUd4ErCX/8grqaqimgfJxTwhiOGJRSIdOhAorOgsPIiWlmcVdHB/OEWEHec/G1tcOQgWe4BgCb8cJEBXTlqmNa2asjIKuGyZt6K8kkqtPvVrqmpp+PBjNGRIIvdXQAtEWzA/QFgw9uiRSOvW+lNqcjb5+cZze6Jo88YgevDBQ3THzbtoyi9H062/H8XnvoYmTVrL57+ez0m6S0UfjR78Jvn8uA+9+ehkeunFOcJN6p1/W0eB3+5Nu799B//5zuJz3cN/wNEUEwV3jbaB+b7bHqWY6/vRoN6HqV+fw3Ss17N0bNFquzw67djuQ6+9upkHVIVUxeeOfegngECfF98SVoCwqgRwzUzLIL//HEJLrvs73XtvDPW+dwPNmb2Lr00ct3c/VVfW0dNP7ePruY+vXzxfp2OifyBlgZifW0B+/zWYgn87hDb8V186tAiDB9kWdY0UAET+xIQQ7vdgAfIa6xHTKZDTXAd6OE633x1KP3mQ7r8/ngYOjKeCgsM8KbOHf1Bp6VHy99vM23rI5qDSZO4jvK0Wz/eyPegrKU4S+yHj/hbpyuuEMGl9/fVX6a9//avbAKCAfVb3mwB2cHV04SJg33mqP3OGqhsaqaK2Xlj0CdhX1yBcezbggRDnUbDvMh9rm8DjwYunHwR1vdA/Z89wP1iSJWBwBp94f21VtAB1gIDthVQCAM6azL97x/i37B1bGpdTXR5OFQUBonzjMV9nAV4A+gGeAAKqOHE4X7iPPHrUj3+bj9Errxyj5549Qq++4k+fzjhGAf5+fJyn+wFgRQptsodGRmjnLgEsRVB2ti//VoVSTYur0qut9sM/AD3E5FPWfxLsWYGdUcKCT/WvXLdIl98sPr66kuviOsqtbdW1R6fOgEAJ+qQ1oYSO0v2n2K/JDwEA7tmz2O0AUEJqPidhgRjF/03o/2z+Ptlb/0HTP3qb5s29hgAgVJtL9XV53N5cbncOnwPGfxkCBOIchAtTXsdEJ/MYJ5aOHEbcmXSyWE7xmDBDxPrTAT+zVExAAQF1AMsrtyg3L5nSM49TVl42FZSWeSGgByUgIKukvIIaeVymvCzoxjAdE8aGl+j8+XPCIg6Wd7AABABMTEzkNHhEkGkXLyLNs+O/CxekhR8s/xT8wwJXpbAIRLrM2/E2ACCiLEjCRH0+8YKcAIEXrgoIbGo+Rzl5WRQaHkJbtm2mufNm07jxY3mO3pfnv93p17/+tYBjv/vd73gOeDc9/fRTNGnyJFqwcD7t3L1DAD2AvZq6ako5cZyOHD1EK778gt7/4D168aUXhSvPP/zh98L6T7nnRHy98ePHifQdu7YLQFhqKda2rz26ePmC9d5tXWvXraX//d//pZ/+9Kf0pz//iaZ99CHlF+W1QMTZs2fR1KnviryffjqDPvzwA4cyIDPAU64+zeAPloBhW/dSclSCAIAitInhOE/G+GtN8JS0fq0vSYDUeYsnQAZl1adLB4gAOAN8wFq5RDQKbTFaKYnyrPDtqovbr+AN1sZzM4KVttRWfvQN6sC2Oa+xTtUWCQJt+yH0La4p0l2BuyjLWI9RY8dsoolchjxvmxUZhOPQN6qcJ4bNpQEDVlJ4KML/JAqwp4NusNwzbsOiT4G74sIojWVfR4XnLs7dfwIOwpIQbQWwVPuxDbehc+dsFv1o7Kv2SkE/rNU+9B3u9W7d9gkA17v3oZY0d0oBQHwn0Qb5vbOBwRHDV1GvXpH8Ww9vWFu5rzbyuW/h/pBQLz93NV8L19yB6sCfUlvL4sWLvQCwCxYvAPQuHlu8ANA1VVdG0uhRS/gH2h6idVY2l5/utTA0WwE6syxE3YCFD9w/l/7616WsLfSnP31O3btH0333LROuQ6F+/ZYIf9PPP7dQtFm2e7VwITph/Cr+M1xBd965kxbO3017d0dQeFgqnUjJodycPIL//EGDkvhPqZT/qCRYykzP4QmLPz388F5a9sshtPf6fpSfX8R5SmjVSh8aPPg4/fnP3O6J22jfnx+i2B/3oQ/e+JR69txGL7+4iIY+Pp//5Fdzv62ncWNX8bX5kkaOWMkDn0U09d1Nos1wo6qsHgcO/Jz/uI+Kt3dk+1fzIHWNSDf2/ee/f4jCf9SXFtzylPg8cOBC6nHHHvL7j7tp10/upbfeBlhdy3UupZMnsvjesA3O4b7zw0+2cz9E8rntoWI+X2O6M6FPAFGdpUHGfaVFFnryCT+ejB/gAQAsK0t54FMkJgfov+kf4a0vP+4r+AUvFhMYJbQxPTWTIn/el0J+3Juiv9eDIn81WIDcCtPbjLHRJ2jeXH86cmg7HxvEA8ODvA7mMoK4TtfjAHoSAEIfT19JMz9dzG3248mZIwBUSksL4rUetLXICvKKi2wWf1BxUVJLGiwAxb7CxJZ9DtKV3QFh0rphw3rqz5PyjgFAG+yTD2kui4coZ5sk7KusbxDuO0sB43ldXsv3SEMjNZ49S+ebmoSbKeXG0/5tXc8+8LlW1Nx8nior0vi+bwX+WQVLPVj/1QprNn0eZzqetJdmzZzIv4tHaeECAEAbeKmpiKCq0lD6V3EBKmTtS8Cfhrp47t9o8R+Lfacb4UYmnD75eBcNG7aXnn76KL3yygGezPvR5wv5t6coTEBDu/LcKoAoMyAyAjt3S9ZRgevsxIqs69V++AcwBxAmrP/4+knrOBeAXgdgYH1tNFVWhlFWwDbK2LyKStP9uA3tuydquG3ttbTE+cH9JyA1LAAVfAPM1uWHjh79UgDAqVNHiGusy9NR4Rzw/SksiKCS4hMCmOlg28fT37n2AKBGCgSWWzK4j2HJmM/3QR6VlvBYqyKHr3s+/1bk8v2Vwf+zpzhfOve9hHytAcEWCOh1B+phpVJOXjJl52VQPlyClpVTIWCgFVh55V4BBBbzuL0G0OpSc4sXB3cKMOz06UbhIvOFF16g48ePC6tAAEFlfQcYKPO7u/4rVvjXKGCfcQGElK5KUXfn64U1I+qBFSCsAdsqExaBFy83a8FWZ1RQlEd79u4WoG3+wnk0cdJEMfa/++5eLW41//M//5Pndz3oiSeG0cSJE4R13tLlSyg8MozyCnJEObn52QISbt66iWbN/oxGjxlFDz/ydxG772c/+xn98Ic/oD//5c80eMhgevW1V+ij6dNozdrV5OvHc6X0k8I9p7ltnhBi+en6F/ryyxX0q1/9in784x+Ltq5es8oKXc8Jq0DphvYyzZkzm9599x2x/cknH9NHH02zK0dJADx8Z6zgT7n6NMI9KGD0R5R0w2CK+s0QnhdXCQtB7L8aFn9KS5YcprffOkyTJ+O5UefjkQEmKChklBF6mIU0wCSACQmSHK0E8Rn5FDhEPrT3qkBBAU0ktER7bOehP3ed0H4co0tTMtZhLFsdq4TPyIc0437I2JeuACxVh1mPPLyAet97jO644yj16OHLbdLnQxnoo169DokX6h98cCffZ87dfypLOxXXD9sAdq1b9NmrPXkhAL2CPFsbABoBKGGliPrRDmMbAQdRh++xAzRu7BaHPnNV8t7WW2g+8zSej+6koY8v4L5tG9R2RAr26YR0QN0jh5byGHk799F67gsJ9AACAQCVyss2t6SZpYN+RrW1LF261AsAu2DxAkDv4rHFCwBdV05WAP/4ug/UAUxJaz19emcEsGW0AnQGGbFPQbLHHlsiYgPecstBuv325QKU2fLKWILGYyEJ2STEBBDEGmUpSPjWlDU8cdlBvXpuoOefmy/yvPnGcnruubm8P4YHKAHWdSTddNM6/lOdS889O4s/hwtXpPfcfYg2/6I/BX+nFw3+zRjq1g2m7/tEHahr/LgvHWSGehDyw9rPuE+nt/g83xo2lQeO8ngch3N8Z+omesd0/h9N20yIyacG6JgojBu3iwdTKdwOH6dQzywAPhXHsKPCG4pVFXIbQBADuoEDE0V8QGU9iLWvTzynnaDefQ7SWz8aSEu+fTPtG/gKDeh/hHr3DqWwULwBhrwl9NJLQZw3ic9lC/3973up31076eDOLyjvxB4eIPjxuR8Tawhx+CosjnAO8jQARN35uQepotyfJ2l6+Afl5u6jktIk3tbDthYZQB5cfcLaT4FA7Cst4X1WCAghNiDiBRqPE9KV3U5h0rpx4wbq1881APjVVxBgH+K2yIcasNg7ffacgH0AfcUV1VTE90oxYkbW1VP9mbMirh+s+nDMPxUw9MDDpK+LpGXkRaqrzRFQom2LPgCLaKuVXvvACZSb40dzZ0+m9NSDNH+uwQWoELbbX+a1rNoaxLsLJEtZiIAoDXXSChBWTZjwxcf504cf7KOnngrh36Eoev75YP793UkB/rs5j2ddoQJaScCig3XulrT+g2XYtQP/ogSQ1fVNawIkt7hi/deGANhaA4FoW1hoAC1ZdIgOPjqOkh94ibIPbaFazXcUoLgtWCwgoIt9L88LbocQ8w/3IR5E8HYrx3sKAKJOnDP6HBbrgGM6qAZ9XQCgEtyDVlgy+NwA+LJ5H6wB8/n659LZ0/l0/lw+NdbDejCT92VyWjb3RTb3ix4AKsFysFALrrxyn1Ipv+AEZWSzcnOoyFKhhVdeuUeAgFBFdY3Vcs39EA6gBRDwqaeeouTkZAH/AOT++c9/iu2GhkY6c+a0Fci4r37AP0A+Y8w/LKgT1odwRao7riMS3h7OnhEAEGtdHrPgHhQgSge2dCouLaSYuCjhZhPuNuF285lnnhZuOBErDzGVALxgdQdXm2PHjRHuOwHx4M4TbjXPXzhLldXllJgUT/sP7KOly5bQ2++8Rc8+92xLObAA/PWvf8Vz5Z58zZ4UFoDKvSdi95WVl2jbd3XU1OJmVWnBgvn0i1/8QrgpxdwnIMBfvIAI4CriAQr4Z8s/b95cevvtt8T2xx9Pp+nTP2pJM8oc488M/pS2vz2DEn85iPb1eIrHpTViPlyQVyjm1vBqZJ5/e1onUzOtc/F11KPHFnrl5aVkhgbtlQJ0RsEiUJe3NQFWAYTgeAnZ9G5DkU/VA+u0yZM97zoU7UH9AHQKnkDYVm1pS6osXZqSsQ7VFxCOM/YV4CnymsEgpOCgK/Cvtfbff/8y6tkzgu68M5y//zE0bixCADnmQzkASaNGLaaBA8No4/oNPObSx96DRZ4CgIBsRms/lccI7twt1FmYHyGAICCgagtktEyE8Bn783MjaMIEPMPU96Ez4ToYYbFZ8n63xZXUXUt3CdfZKOxD/WNGz+Z50E7+TVrD5+oI90qLN/D5SwhYmL/WIb3C0nkAuHz5cvE/4108u3gBoHfx2OIFgK6rwhJOmzZhgGQPjdorwCnAq8mT3AcTdUIdRggIq8DW8r3yMqzk/OjWWw8TXFzCNaguf3skLO0ESFwvzhswTa7Xcnu+EJZ0Dz64iAcrs0SdvXvv5z84QMk19NKLs3lA+gWNn7iS/L/bn0K/O4DuuX0ZPfroLG7zSnE+rQkwEGu0A+5OUbe5fW0JfePsOLQzLTWb7w3bQB2QDe5PAdEgs/WeTsgDF526NFeFiYmxrnKexOTn5tnlgY4nptHgwXE0kgeJ/t/pT8e+15fycgqpX/9g4eL1vvuSKDO9UFgKhgYn8CT0CG3csJ3uf+AQ+XynLy35QX8K4GvxyX89QPW1oTwgOyoA32uvLeHjoygyHAMLe0CXEreJFs1fSjNnbHJIc4cqy/25DYfEWgf+jMrJOUAlJS5AQMgE9AD9YBlo3FdUgAGwBIHCZWiJ1WWorrwOCJPWTZs2Cvc+NgCIByy2hyyYGMONJwBe04UL1HjuHNU0NlJFXb2w6iuBdV9VrXDlKWL2necJdHOzcOGpyvumAz+dzp8ro1phVeR5+KYAYGriHlowZ7ImD0BIx+DitSMJcxobYik8LJymTQunXTsD+DscRY31CfybE8W/Y+G0amUojR8fSvPn+dDcOUG0Yf0RWrYUFoCB9Pnn+L0JahPqdFa1LW44ddDOXQL8C6fCwkD+roeJz9eCBFji66TrF2cCmAMIA/wrt0QIkGuEdh0Wt0PBQLHmfbC+27UjhCZOiqZty3dScfQ+qigOFyBZtAcgkIVjyrIDqTQzQMDJlnSNXLMEjGwBgLD+Q3uk+8/WoZ4CgO++O1zAXl2ejqiKBXexp9J8KT8vib8Teus/6JPp7/J3abo27VpWTVWOgHaAgbXVuVRVmcPjkVhasiSJAgPiad3aGNq4MZSOHYukmOgE4R5UB/6MqqjI4DFAmgZceeVO5eUnU2bWcUrLPEn5JaXSJSiE8bFXHlFpRSWdPntWO55xh5599lmKjIwUQA4QTsUHxDbiBQISXrwIiy77MWpHhDEprPsANY1uP1VdNuCoP769AlCyxQFsEC+AuXIOCkpZKkopITGuBcq9O/Udev6F56lvv77CHef3vvc9+uUvf0l33HEHPfLowzRq9Jv02ayZtHHTegoMDqCMrHQ6c66RzjWdoczsDAoI8hfx9BBXb8TI4fTAgw/QTTffRNf95DohbGPfyDdGtMTewzE4FmXoYdu1J+FC9dJ5cS0Ry++6664TliXDhg2lzMx0u75WVpdYG/fPnz+P3npritiG9R+sAI3pSmZXn60JITOM3nOMXnQw387LKRDzfXcCwddfW8Pz80Q6eiTUbj9CnQwZ7EM9ekRR9+7+vL2JzLCgvQK40IEhM7QyCscAEk6eKOGdLg8E0IV8yC+BliMUBDDb/aN7KOwHfWjivSP5GPcCQVgc4nxQlxnoGCFdW0J+Z32lZKwDUE3tV9AGQpvQDxKG6q3LUA6ON6c5k4RR8poY2zN+3Cb+rZ7Lmq09V9WusWM28z2dIuAaoBngmhGmKSEtJyuC780YGjAghO9H6f6ztDhWpMMSzwztzGqP9V9udpiAfcZ9sPpTlodmwW2ouc3SlWgsffD+Urvr0JqUdasuzSz0o7qXcQzuZ12+zsoI/yDUBfhnKd3M5ygt/LAuLrRZAioZrQGRX+3XAT+z2lpWrlzpBYBdsHgBoHfx2OIFgO0T3JR9+EHHrfYAjVqDSu4WQJmCgNIiT2cFKNuFPM8+O4uGPf4evfjiZwKgmfO2V2YoJ2GjYz60a9jQz2jc2GUO+3Hcol8PoLXX30uTJsnjzeW2JpThrN621NZxs2ft4EmAzdWnChouYgbwoB2TCONAXicJAF1zF6oT6gm8vjcd/VU/bbpZ9bV1PMDKpxd+9gI9ePMc3saDtmp64oltPMAL4oFePg8IiwTALC5E+6upsqKaPvxVX5rz/UF06Dt9aPTvRnK9ZXTyRCod3L+Tbr55Nd12216aP28jn/shPvYQDzoOUPbJ3RT1494U8B8DaUCvHXRoPwYtrscPdEUAf6jPFQAIxcdv4bUeuGllhX2I/9di9VeQ0LIfgjtQlSb26crpgPAAYsuWzS0AEA8pAPoQs+9cUxM1nD1LtY2nqaquQcTrQ9w+xO+rqlew75yAfbAElG/MStinmxx7BV2hy5ebqbGhiL8nCeQqcBPABNKkuSIAwDkAgPG7aOG8KRJiGNJrq6KoqjSE6/k6uAFFP0hYY9wHy60qSyQ11MVQUmIYffllKIWGBPMkjSd7xbCuiuZJSgRFhIXS4UOhlJURRlmZ/lRaEkK+PkH82x9Eq1b58O9tkOxvu/LdK09bAVZVSeXn828X4kYawM7VVktsuXYIIEzF/gOgw/VpgXidlcFFKARQnJsdRIkJflRcEkH1pxOovg6uf6Ip+Xg0nUzlcVpVDFUUhFLKZ3MobuL7VJhyjBrq47Vth0S5mr4wqorHfrD6A/irKIe7Wmm1iv26/EqeAoCAlgCRmenh/N2Ce0znAHDGJ1P59+UjbdrXQYgLCNegJcVptPLLGJo3L4kO7Ivj8UYCfTw9lMaNi6Z33gmlI4cjKDsrVUC+1lyCVlZyWQICplJBgR5geeUe5eQep5y8dMorKqR8b2xAj0q5BK1raPCINeDzzz9PCQnxAr418fgT8A+uOCFsI1YgLPMA0tR4U1dO65KxqdF+GdvvHy0A0Aj/8NKbu88P8BIWh4CA58/b3IA2NNRRWloq+fr68G/NWAGZXn31VRoyZDD95S9/Ee40r7/+errl1lvowYceEMDukxkf09p1q8nP34eO+RxtcalZUlYkrAB37dlJCz9fQC+9/JKw0oO1Hp7H4KEqrPj69OktrPreefdtARQPHNwvrP5g/WeGaF0hFe/QLF3e9gjn8/qI10T/AZI+8sjDfI1P212XtrRw4QKaPHmS2J427UOaMeMThzyQDvSZFXGA54g3DKKttzwkYB/mwvm5hTzuLOExTqXYZwaCiNePOT/mzPAK5MqLv2bhmCFD4KHnOL3z9lGHdNQ/dOiXIr7/GyPxDMoRFrRHZiik11YB5lo7BtDEWK5ROBbwQoEqlV9BQd8f9aHwH/alD3qPEp+RhjyAHMhvdBuKstqyGuzdey7deddmGjN6nXD/iXoAaFCmsV0oX7W/LbWVH2moQ1lP4nzRVqSZ60Q+ee62/Uo4d11b2yPVfyhHXRfVTqOwXwLLDXxvJfHYmX9XyvXuPxV0C/A7yPdmIg0enECnTgbydyGB73cZLxCgzQjrzIJVXl5OGBUXYo7XOghEuqrbuB/tUO10pqICW/xCbGMfrBoT4wNowoTWrVtxXXCNdGnOhL5U7l/R36rP3alJE7cIL2nQC88vo62bF1NN5Q7uD5v1n4J8eTmr+Hxt8QAhozUgjkG6DviZ1dayevVqLwDsgsULAL2LxxYMON977z3rJ7nowJdX9oJrSB0Qak2ASXCBqUvzpJS7TAA+5dLSnEelQ8a85nztFcoyAznE3lPbElDaH4N6VZqy4pvA69FvLuU/aUDMtgGg7GupjgJAHNdWH+B64i1ANeDHJKCupoEKeS0/t+0GFJOKzgDAwtwCOnHDEEpmVWjSdXryyQN0332pNOrNnaJ+7MObjBWWart8iA0445PddOedR6l//xC667YD9HT/VRQSFE67F66gd/7nSbr//mR6+OF4euD+QMrPKaHTDWcp+XAwnfzVfbT7T/fT/l/2p4Pf7UU+3+tNkb/pT7m5B7nPDgtoV1RwiAcox3hg58MygkHXISGOTzm+m9veegxAowL9V/NaD920aoF9KTb3nzkS+LVY/bHEtu74Duri5Yu0YeNGuufee+mxxx8X8fngthOx+gD8YNVX03iaGs6cFZZ9cPcJQGjvUgcPMdz7oORfUQCjly41U11tAdVUt8fyL0bE6EMMwLZdherVAgCT9tKiBe/al8Pb1WVhVFEQyJ89C746rhhhlSdUx2qIo8b6WGqok+k1lTwB3L+JMj+bS/G+u+josWCKigji728E+fsF0dw5URQWGkE1VXADGkVwEVpvteIqzA+idWuDaOLEMNq29Qj/Vobw71KEqX53CxZngCyO8M4dquHzs1hCBQB0d1y4Dku4sZSWe/o+0Qv57a3/3Aj/TELZqKtcgEbrPVAN95exlJQYTh98EEvz5wXxfwL3aVkkZe5cR2lrlpMlN1jcl+a2GyUt+kx9YpCw9KuK5nuUv+8CckpLwLZcty5b9gEtXPiOBwBgFJWWIh5KWqvwD/p0xns0e9Y0bdrXQnx+cP9ZXZnFY4Y0ys9Lo7KSDMrLSadTJ5Np8yYAwAAer4XR4UNxnHaKysvT+ZplUJUGADpAQA248spdki5Bc/NPUlZuFuUWFXshYAdVUFpmlT69Rdy/cAmKOM4SxHVWcvz43HPP0fHjSXThwnlhJYeYeSoeoIKA+AzXnIB0ePGsvWNPjMEAEAEAlYXhP/6B8lEu3H66F/7V1FRTVlYGBQYG0Pr16wXce+WVV2jIkCF0yy23CDCFGHR//etfec40hB577DHhZnLt2tXk5+dLp06dpJr6GgHDamqrKOXEcTpy9BCt+PILev+D9+ill1+kAQMH0J/+9Ef6/ve/Tz//+c9brAARlw+x9+DiE/H6ELdPB8nMcgd4a490sK8Zrk9ZYq1Jb0twafrCi8+Lh8h4DvXa66/y3IXvV3Fd2ndtP/98IU2aNFFsf/DB+zRz5qcOeSAd8DPrwGNvUtINgyjxxsEC7CG0h5oPY54PwKdekEU6XIQaoSC2RdxAntPjeQC8+1hKXbMSnDfnIM/Nt4mXcM1pqG/c2I3UXkihEyCVGQq1JhwDQOIszZmM+dBu1XYJyXbSmFHracRzc63gxBxLUMIygKrx4zZTjx6h1KtXJA0fvpr3O8K/sWM3CS9Sd98dS0OHrRf7VJmANEbwZmxXa1LWeLLt+jwoF3UAWKrylXCcgqDIi3y66yfdhyqQ5Nz9pCtCX6Ic1TZjWyFVP7aDA/15PGVzqWmOqQfB2k+BtLWrd9KqlQBEzkGdTsbyIMA5XT5IWSHCKlHtKymK5v3RLe1sTXBXquqB61C1vzA/it5/D57IHPsM1wf9oktrSxJMyz7H/aa7vjqNHbOB7+dw6tnzGN87zr9HE8ZvtgLAWBo29BP+jdnJ/beOz8kG+aDC/DV8zja3n3DzqdJgIYj9OE4H+3Rqa1m7dq2IR+tdPLt4AaB38djiBYAd05crEE+u7ZhySgBQgFe6tK4SLAAl2HOEYYBdAGtIB0DD2h1WijhvM5wzC9aHyIv26dKhJ55YyH+WUdSr50GRV5dHCdBQgTu4IFUgULXJVeF6Sfel+nTonbfX0ZLF+1tAX1xkPEV8ewB9/vN7BIzDW3ttvQ2IyUFJUccBIAQYdPxkujZNCYAPkwhMSrZv9aN7e4fTls2ObxoaBQD47DO+9NqrB2nQoBRa9otHKPTbd9OG791KETcPo/Af9aOhN82h0aOW0tYtx8S5wiIx8mgAHf/lIPL7w4NiIpTHE+yIX/Sno39+iOrrGulMI0+WqxspJiqWEuIiKC72IEVFbKbcnAPcH7DyOcwDlgPc3kN8/BEu04fb78tt8ucBENwGSvgH6HfHHdvo9rvi6aabN/AEDoDPx7puXSnJR3mtB29O1QICpdVfXg5cYMA1hdXyD9Id10HBom/5ytXUo2cveuTRx4S1X+PZs8L6r/liM126fMn0gAcTZyXjfq/aEh48VVfl8/c2hlpzF2in2lgB/srzA6imsnMAEC5A01IP0uJFU21porwYqiwOZoUI0GE87loQ2tRYH0fVlRH8exFOVUWhVJTmx+cSwpMx9EkMVVkiKGP5Ejo16h3avmwjTZwcRevXh/H3OoIO7PfnMUgYhQRLC0c7C7LqKDpyOJhmzwqllV8G0vEkWDvB2ixM5NG1x13yrBVgFFVwX1nKw8X2tSDhUrIDfWqz/uNrXwl4aw/t3CYroGuxNOS6VBtwDxYWRFGAfxT/p3CfcpsEOK+MFjK215lQR2uuQFvcflrLRB0V/N3X5TVKWQC+887rwupTl6djQhtSqMYKyLTgzKqZM96jWV9nAGhSTRVcr2cKwfqxqjKXTqScpAC/FMpIP8X3irQaLC9LJ4uFx0WVmdxfeghYxnkKiySk0gMsr9yl7NxkSktPodzCIirEeFQHr7xyEKAf1sXlFcLCD4BP7XMqzgOXoI1npKvMjnl+kGNJEUu66Tw988wzlJiYICzlYO0H0FdfXy+2FQSEsA0LOgBCacWnK9soeF6QdcCyEOAPgqtRlIfykQaXoO2BfxjTFRTkUXh4KG3btpXmzp1DY8eOEfH17rzzTuGSs2/fPvTHP/6RBgzoTy+//JLwiPT555/Tzp07xbnW1laLsi5evED5+bkUHBwovHLMnj2LRo0aRX//+0N062230k9/+lNhCfjnv/yZBg8ZTK++9gpN++hDWrV6JR3zOUIn005QXUONFoa5KgXiLl66wGP/ZgHf2gveOirUh/tIp8tXLgoY2FZbYAW5bPlS6tGjuwCrAKIApAVFeS154OLTfB3b0uLFi2jChPFi+/333xOuRM15IB3wg0r5u5SfV8hzuUI6efwkbRn5NiWGIh61fJG3NWFejZeAcaycx1fzf4+9lSAgobIShEqLy9p8LmAWjncGkNorQDUzGHImVR/W5rTWYgYCRJnzY58RPgLSKegCWKXqgItRBcSgN0auFAAEGjF8Y8vxk6zwRULAHXTPPbPpzrvWc7s2ifQXnp8vyhb9xp9V28wuM51Jgkn781KwCJLnL916Yr85r7ksZ9cPEAlpOOeOQCglVQ7agz4x1q+EdkJjRm/hezOF711pKacE0Kcs9gDRjGmw+EO6BHXRIr01mGcWLAUBGZXFIOK9QwB1Ko+q17YvXhxjbEdbMsYyNJ4f3Ij6+Ry2u64TbnuS5v7337UA11Wpe0L1PWBxW9dx+PAvW+7p0aM2a/MoTZywlV595UvKykCcxq3cNxv5fOwBIGQp3cTnbHT7uUnsV591oM+Z2lo2btzoBYBdsHgBoHfx2OIFgB0THnZOn9Z2DD+by0/PxvtzRWiLEfKZ0wHNjABQxe0z52uPjGAOAnw071N5x49byX/MiBmIN7zswdvTT0+j537+DN38v7N4APi54RirhaBJKEPlURaD6rOrEqCUjx314nQaM2ax7AsrrETfDBk8g7p386O77vqUJ5GhPEgpoD3rtlHg9wbSke/2p7TUTP4DLm/TDSjyYEKgS2uPMAEx7zNCP3M78nNdi1GI9h08EEyN9Y205cFX6eB/3Elbr+9By/s8QQf6vUDllgpRvjGOIdpSyJMh1I1YCfmssmKebPF5AopioqTScCz2AYRi4gQLyrqaRvrwwx20dbMvHdy/l0KD91BK0m4aPHgn3XdfIq1ZvYTrOMjHHqTev3iQAr4zgNb+sAc9/MgOGjAwjqKiNvOkDoBPD/8gi8WHDh0ENNTDt1ZVwrICv9LiJAECPQEA4eJz85bNPLG5h5588kmexHrhnmd0hRobK6iiXII/gCjhbhPATckAC1rE+yuLgqiyMIg/dxxISQA4hX8zDtGSxe/bpwM6WMKFFZ3d/mtBfP6W8khKTfenlatCaPlCX4qc9DEFDRpLo586SqtWB7T0I1w3VldEUmlJGEVF+lNmegiXgT6L4d+QMAFxzsKdY20MNdRLa0IAxeXLg2j6RxF0MjWUzp0FbMTbp5iYwg2jpk1ulAQtRnDnTlkhjh3UuXrqiOtPQDNh/VcaJgBZC7j1hLhsjL1QF9bYZ2wL7heA6AaTpZ85X2sS0NeJRZ84vxqA7mgBAgGq27L+gzwFAGtq4rmtGdwmPSQzauaM92nWrA+1aV9nwSKwwpLO4xz0Qx6dbiyg+rp8vldy+X7I53uhgH97APrS+Pqlc//rQSBchhaXnNRCK6/cKQlaM7JSKLcgnwrLygWo0gIsr4QA+krKK6jxzBnx0lfzxQsizl9ZJY+zS1q3BkRaEfdxvbDUAwSENZ1u/ONczc3NdO6cBG/SAvC4AHPYryz0kA4B/OHzpUuX6J///KdYw1Lw3Dl9XEJASbzABkiI45EfwE/CQ4BLBf+UJaP92LesrJTi4mL493U3LVr0OcENJNxp9u/fj3772/8UDyh/97v/onvvvZeeffYZevvtt2jp0iW0f/8+SkyM5+99eUtZFkuZKGv37l00e/ZsnvONoaFDh1KvXr3oP/9Tueb8b+revTs9//xz/Hv+Ni1Zspj27ttD8Yk8DqootYNd7paEa00Ctqk2w9OHLc1zAmgE6FP16iTi88F6s1nfnp27dwhAevvtt9MvfvkLcZ02bt7gkA/HAjbq6nAmXIfx48eJ7alT3xVw1pwHcoR//PvD81DMV5UK8gr5P6VKgLuOvpiL4/JzC0TZOrehEOqQdReI/K3FEsRLtcGBCTSg/3t0z90fkg42GdWjx14BFp5+aqE23VUABinLOV2aObaeUbr8KEsXkw4yW74BoChQCbjy5hur6LVXlwjIYpQqE+c00eo2FOrXb6vog27d9ot8srztNHrUJrFW9aAOlG9uD/TqK8vojZEIQyNhpwSWtr5X0EcHCiFjWRII6S38kC7L6Zz1nypHnZ+xfiXsR7tnfwbLMAnYjPDMKGMaoJrRKk+BurYAoM7lpwKACtIpoUzsV8dgDfiHuo3tclVoryrXuB9lTpq4kcaOWkMB3+kl4lBOGzTZri87opGvLRcubYN+2IfGjcKzx9a/p888M4fuv/89bZpRuF4rv1zMvyP2rj+dyWgNmJu9UqzLSjZxn+phn05tLZs3b/YCwC5YvADQu3hs8QLAjqusJIzemwpQ5giPIAC1tlxIdrWkRZuMCWi2isNn7FcgEObmb460wbZOyWBNCJBmBHVvTV5LfXrPpMcenW5/jFVoy6t/fo//qAfSrv8YQk8M+4IHYoCZUuo8jBaECiBOmbyK7rhtDa38fm96c9jbduW2JZQ7Zfh8CuM/85Af9aHZ/zWQdl93L080vhDp99xzkAeYkdTzfz6kEdc/RsuXbafnnwumm2+ZQz3/Mo+yc/J54FJJmVm5lMvbuoE9hDf73AEAMZnAGiAN2xL6lYo2mPNi8oF0836zcOyc2Qd4Qh1L9923m9b+YDAd+NUDtHbM+1wP3KPYygbEQ714G1LtA3Q0Tq6MQn6VD4K1IcqDYmNSafDgJO7jUEpNSRN54XrlpRd38P6TtGbVUVF2YX4+/f6/p1PI/+tNC6/vSff//QgPqBJo5/ad3K/HeOAnrQixXV7mQ+UWuBY1WggepaLCBF7rAVybUtDPA/APwgOSnTu3CwCICbNuUutVx6WsJ8+fr6fqquOkIF5NeThVFARQeb6/AHwAcDrAVwsrIE6v4f8Dp5DQBSkLwJMnDtDSJSYAeI1KWF0VRdCmaStp+6Dx9OHLm2nOTH+KW76C4j/9nNYvC6D4uBDuF9VvEvZJ0BcvYA32A9AAqhQXhVFSQgglJvhT6gnue0ukyBMRHkCrVh6mTRt8aNfOALKUSThbwdcIwMbYJvcqhmpqAOjM4M4d0kOdq6n2gDIlB+s/DwJA1IV6UB9gsq49Il6gZn97JK+5fd8A9EngrABgLFW6YP0HeQIAVvL5l5cn8XYWn68ejhk189MPaNZnH2jTvu5SrkEtZek8dsjkz3kC/sEqstySRfv2xtDWrVGUmXGC80jXoLr4gNhnsWRQUbEXBHpWEgLmsfKLcikPLkFN4MorKQHwLOV05txZAe++so5bvvqHdFde29AgrAILXIColqpqOteE2Hytgxyj4IYTMA4gDsDvqaeeElZxAHYK2kk4J9NVXoBAQEJlFYi4gLAWNEI8bKN8wEFAPoBDHAMrv9OnG/k3rpKSk5Np//79tGLFFzwH6U8vvvgC9evXj/73f/+XvvOd79CvfnUjdevWjYYOfVwAoPnz59GOHdtp5coVVFRU2HIe9fW1lJqawr/FR0Qa3ETC2g9Wf3/4wx9E7Lkbb7yhpawxY0bTjBkzhEvQ8PAwKi4ulm1mXbpyscXyztPgTdZxTmwLCzzr+RgFCNh8Ubrh7Kiamvk6cj1K5nT7kAKtS7VHlmVfTk5eFp08lSrcnRr36+TsfHVatmypsOzENsDtBx984JAHUuDPUlYu5pS6eSmk3Hjq5s7tFcoBwFNuQ+WLuI5WgtiHNPVCrHQ/KuvHcdOnbWixGHrtVXifcgYLtlCvXhEi39ChePkc7jbtXQzqwJAzIT/glS6tNSsnXX7sd+ZKE5BDWQiay1JCOvLZ8tqsBJVggYW0e+5ZSHfdFc1aJj4j7YEHpCVhr15BfKwe2gEoAsS9+spya94YeuklhKWxb6+CqCgXazMcNFtZIh/aqzs/nI8qx5zmqlAu2o5yVP8Y64cUYETbTp2MFCDMCMZaU0lRDMG9poJ4ZngHuRLjD1L5kReWfiqWINYqD6z10D5ASHzuKASEC1NjfdiHsnAun/51KB3+dh9a++830+jXljr0aXs1ZsQXAiYCAr715pqWe0mX11VJwL2WfyP0rj+dCcBPQUAAQR3ka01tLVu3bqV/+zcvnvL04u1h7+KxxQsAO64KSwSFhR7iH2l7cASLMwGPrrLLT2eaNBGuQNfSu+/An7wNAioAiPa/+soiHvxEU/fuofzZuRWgAnCtCZZ0gIrSuk+61QTAk9ur6eWXloq6evYM5f02l51GPf/MDPrghz1pwW8G0dEf3kNjRy8VZaJspKOvlaUfpI4bOWIRjf/tFAr47kDa/qshNMlap8yvIKL+3HD8ZG7P9uvuoYW/6kd+1/Ef+4/60rvPSFA5ftwX9Myzi+nod+8R5Q+97X06uD+Invn9exT9b93I59u3U5xvCIX/Zggdv3EIRe3zoUrNhAKTA8At8/72CMdj4oBJBlxutjVxQboR1DkT8n34wVHq0SOYbr31MN1/nw/16L6WgoMwGLOvA5MXTFqU1aGaxOD80DYIkythEchro8Wgo6r5vtjN90UMrVkd2VIeoCMAJ8rEeWL/Iw9Pp27do8n/270p5oZBlH4yg2BFiElV2smTlJwUS5HhB+jI4RVcL2IOHuXjj3F5h6mYlZO9jyrKU6nccqIFvJWWHud9J8TaCOScykMAEJPWnTt3cD/08gJAD+nSpbPUUJsmrNMUUMIarj0B/qotYTK+H9IE5JMgSwKDGAGj5HbHBQA4+7OJlBK/SwMAjfVdK5Igr6Q4nILnLaOk5ydR6p6NVFQcSrX1nN4YT6cbYwhxAHXHS1AkzwnAprEhln9T/Ontt0PovamB9P774RQbHUpnT8fSju1hNGFCBI0bG0wfT4/g73QoHToYTHv3BPBvAMCsvo7OCe1TIEhBO3fKEepcTbXH+g+QTbrCjBJjIFjkKSiH/Z6AgChX1IVYmOX8PeXPura5Q6gPsNHYP5WVkVRZAegYx/8riA8Z0yEAqEtvrwAji4rwUPo4f87m9urBmFHjxgynsWOHa9P+FYQYiLXVOVRVkcn3SQavs8S+0uJMWrwommZ9Fs+/G+mcJ5fHYJn8X5/O9xHnM4NA/lzBZZSWnhJuQfUAyyt3CSAwKyeVsvNyKb+Ex3MugKxvkgAA4fKz6UKTeBnMPHYBRENabX29cPcpXYM6Lwswsaq2ToBACXWce5MAKATQg5UfAB22YUV34sQJ0RbVHrgDhXtOrGHBBxCoICDWMoaftBJULkERx+/UqTTy9/ejDRs20CeffEKvv/463X///XTzzTfTddddRz/5yU/opptuogceuJ/eeOMNevLJJ2jjxg0UHBxEOTlZXOc5UT/W+Iz9SEf8N+RHvD7E8EM5KE+VNWLECJox4xOudz0FBQVSdnYmn5vRQvGKOJeGhgaqq+O+4najLyT4u+AAtTyrJuESs03rO0C3SzImX4sEFDRKV76UhH5NVreiF6z7pOBuVFdna0J70O6OuihVdTdfvuASfFy+fJmAttiGlee8eXMd8kCYz2LeaIR9ZmGeirkj1vq5aeeFOTJezkUdmNfCShBuQo1AULkNxRz3VFom9entS3fdFUF33L6e4BJQBwuUXn5pBT3xxAoC5Lr3nj0CZPXvP0+kASiYwVBrwjGAGOb90v2lvn5ndSBNt18ngEJANRzjDApiP2CWAnwQACDWvXsfEmFjune3udZ88MEFoi969NgnPuvKVBo9aq04vmfPcBoxHJ6rHNuogJvZolK6gJRtA4xDOvLhs7ketEOVg7zmdJ1ag4gKMhrbo4R86FPEVKyuTOZ70LW4epCyxAOMg4tQADVAQUA7ZQ1olIR4jjBQuQ5VeXQC/JMw0PF4XdvaEtqN+mT7bWXu7vcEBX93AG34QR+H/uyoxg1fTqOtcS1xPaRL0I67Fx07ZjP3vbTeUy492yPEAzTDPVfU1gIX2V4A6PnF28PexWOLFwB2XksXw6JOQqNryeWnMw0b9rkAbvfcs4nbvUEAMexXln+wEARYu+OOzTyI+tTuWLNwDM5ZlwYBrkHIA+gG2SCgAoGradCgL3hwNqslv+0YCemwnsD5An94L0X8oDeNH47BrK0OlKegH7aNbXhj5GKa1u0FGvsal29th4KPaL86TkkCyzUizVjOxFGLafSTU+32QeMem0Lv/XQA9R+wlrIzs2lw/6W0+9/vpD0/6kbRe47Q7rsep7if9qO0+GS+XxwnA7D+6wwAxARBWeNhW5fHLBm3oDUAJ+EfYN3994fyvfAl9e0bR/PnbadFn/uIiYkZ4OEcAOaMx6MOTHLE+fHnqpb8bb9ZmXI8nebN9aHsrDwevOknaxDaGBWZRFG/6E8xP+tPxdZ4DLnZ+ULYVjASb2NmZxbSkCGx9OSTuyg/r4AS4yMpIgxxBpO5/+DmIoESQg9R9H8Npr0jJwg4aCk74RHA15YwaYVLIrgh8gJA9wpv1J87V8f3ZZK08isLIwCAFgH2KVkhXE1FhMgHyz+7vJ0UAOCsT8fT8dgdtGwpLHVUGtdZGUm1wuLpWoOALO6b8uJQKkjzES5K4bpT9RVAivYYk5CvoT6W0k4G04H9wXT4YCjt2R1MWZlh1FDHfZMdQfGxIRQbHUAZ6ZGUlRFMs2aF0OzZwZR6IoiPd2e/SDBZ0wJczOCus7KHOdeO7O9nuNM0x8FU0A+WcOUWafUH+CfE3wnsg5tMWAICoEkYyNdXicvoqAQAtNYLCzxjuzwh3ANG96wC9ol648S54Pyq+Htp34d6+RxbZQOAAixay3XBfahOFksYZfJ3oKzsJH/O4jbpoZhRsz77kD6biRcL9OnXolwBmzrVKBBYnsH3aib/fqRRxqmTvJ1ttQzM5zy5/BnuQzOE+0+za1CAwXI+Hm5BCwtTqcAbH9Bjys9PoYzM45SZk075JSVeCGiQcuF5RrjXdAbrrghIcr7pvA0EWo81l6eEPA2nT7cSTw8WfRcE+APUA+ADbAQAPHky1SGvAFAif5OAZ+Xl5ZSQkCCs9xYtWkQDBw6kJ554QrjP/NWvfiWs92DF17dvX3r++efp3XffEVDuyJHDlJx8XBwv4wieE5Z80dFR4kW4BQvmi1hvw4YNtZZ1I333u9+l3//+98Lt50svvShiwP1/9s4CTK7jTNc32djZJHt3s7tJnCwld7OBTWIUWRajOY5jijEmSbZkgZnZsi3LsmUxMzMNMzMzYw/PiMGKk//+X1XXdPXpahoQWH2e53v6dPGpc2b6nH77+2vx4oWirbi42O41/PwRjvXo0aMCAApoecoBpqywqj8FGCddk94FtxzCg0phXT6HznwpXYumPnQBcv6F+8N6jAB/MvSnuT9fhLH0FAJ2i+tjPJ7cgIsWLRDrMWL/ueeeFdeJtQykPze6E54TAeB8+YFsXwnPyvKHso4xAADeeOMhmjAhljasDxPgCpr0JL53MMMCqwCChgwJEvXGj18g0kwwz50UsALAsOZ5ghqm8qota7onAYyhjg7Y0I5KVwL0UgAMQvnbb5stflR+5x8+6k6HJDyTLkFHP461CJ211QXu6UI7kDVdDzEKYczoW9bR298m+kYe2rEel0nOcG+DOG60Ye3DUUZKnS+8Llu6ja+xZL72zMDMKkAz3Z1nAngqXKeeh1cV7lNJ5QMi6ulKcOzpzj+TTGP0JOlMTOa/MxyLox3MQVlWCJUWRVJaSgi99uoy+/Vhnnt/hOsJ866uO+ybrzH3Qp0v5r/Pzx6bef5X8LGYIZ8nYc1AE+DzJm/btm3bAgDwHGyBGQ5s/bb94Ac/EDfm+maCXAF51ozpX/AHsIRJOhwCbNLfXwi6666P+IYwhR++lgsXIGCYgmgvPL+G09aK/alT59OE8fNo5vTF3XWtYNN6vN7kcN35JwBAzO/MaQto5pOIa29u3yScA7GenyHPKgkfpTvRCgDdistfPzhEQNUli8OpraVDPDzUVDkeICo9gDkAQNzwm/K8SYI8rR8ff7UIFx1+gWjKg+Ak/HD2QVq1cj9de20EDRq0ldN5jC0AJrKMcuSpOvKXjOZ1DHB8m++eSuG/+wOVFJcay5gEYKfvo308LGHOcrJy6eB+hI6wr31o4/wGm3ivpNyGuuLjMmnixGwaPRo3rFV8rACoWMewmM9dEd9sFVDCxtWUccVYivmPcZScHESlxXC6ZHE/+CIxl8cgHYNIa4BzsJ/gIB5asb7J4MGDAwCwz4QvvM7Q6VOd1NqYQ5X5wVRXEcnnFA84MXwNSMAAh5uEf0kCwgES2qrCqBkA0A/HlC8qKwmi2XYAuEAHgC2J1FwTIVyIFyQAhHiOOtrV+56PES40fJbKMIsAngniHEhhzbUYamnG+rtxlJgQQW+/HU5Ll0aJB1NTez2RBD8Ktujgrm/U2Bgj3GQ60LlQ1Go/d60sG88/3gO8AegBgEnoB9iHh3v8mpbvfTgdzjiAPxEK1O4GlDAwjlqbE6izHVLz678AzUqz91NJ5l7Rd3+6/3Th+BWka7LFirlQANDX9f+goENLacf2z+mlF5/oPia0BUkYqEFBr0qgysoI/gyFK7GI2yjhMZlBmK7Z779O7717kQDAtnLq7Cinw51lfN2Um8v4IOkILOb/KfyZ3ox5KhfrA+JVSTgCbboj0AICeY7rG/KpujqXKgzwKqA+UmU2lZVnUklZHlXW2SFgAAQKIbwn1vtz5wLUBaB3/KQEgQCHgIDuQGBNQ6MIIQp4Z20X7wHz4OYD0APcw33TvffeQ3l5uU5ldQHUIEznv/zLv/Bzw7V0xx130IwZM+j2228XjoGkpCS+r63nPs8KwIbQmggpumfPbuHievHFF+lPf7pPrNn305/+jJ+prqef/OQn3T+Awxp/WOsP98RYrw9rAJrG0RfCMXfwPLazjhw7fM7hn5JwABrG56/g7jO17yQAP743Rnn06c156IsAH3szd7KuckKa+wDwnTx5stjHNTJ37icuZSDrs6BJAG/Nja3iWVM9e54PRUUmi2UwoE/nHuS/pdl0222vkwkUeBJcgE8+scglHcDIBOp0KRjiKc8kc3nXsJje5Kk9vT+9nIJpOnRR/UpYJt12VqGcmo8pk/EjeOc+rGNXrj60p6dD+txgH22jLNrQ24QAC1U7vgAidwBXHbO786rgIvKLC6ULzwTLTAKsA5gDNANI8wTwlFQ5XYCBat/oDqxOsING9/BPl2msutAO+kKb8r25HUgHjyibkhRGb74JM4ecO5xHzKv1fHgS6qz9/jAREvTJe94Rcw/wbCprFcq98vISfobawsewjMdkBnzeZIJ7vsjbtmPHDgEA//a3v9lTAlt/bAEAGNj6bQs4APtG5aUhNOlJxJB2gKFZcJo9e2E6AWUYzBV8w7CaBQgoIduwG5byw1YoPf7YXBo8eD0NGJBMv/kNgBhCICykkSPX0t13fSTakGDNvzUOrWDPJOX60yUdez2DqT0ZJ8AmYKApz6Q/P/Ip36jPp0MH4sWvB60gzhMcU6EzTXmeZBPQqloAMZWGXxHKNQZcy+uyuvV0ob3XXztAEyZkiPAZAGWPP76fEtbsoNQfjaXdd0/rdvKp/nFsHuGjrYUi/msCpV8xnsI+XCygmz7unmjEiEM0fnwmfTF/R3caICEe4tSx4T36kaFDZTgVnIvoqFSKDMdNsOPBDxAwLyeB8xGmIp2SdmygmAM7aOyYVD63cVRcFC9unKsrcUOMG8YseuP1FTRxYhzt3LGLZBhRuAWznCBeb4SH1h07tvPf4qAAAOwD/fWvf6GzZ0/R8WON1NGWQ818s9/SkErtrZnU2pLO1zFCmkTxa5z8gr45XoLA1kQB/gACJeTqWwgBAPjhezMoM3U7Lfzite50OP8AHVsazWsQXhjqm/kAfGtGqNW2ZH5NpJLiSAGRVH5FeTStWhlN8+YlUExMGH36aSQtXRLG/3f6Zi3A/g75ifXfqvhcwsHlO/A5R+LrHLCuoyuVyg9tpJwX36KC3Wv4f1yUhH52lx+gH+AXoJwI9WmXAFqchvMnQKEoH8PnJoKiIw9Rakoo/z9GiF0JwHwStwm4XFcWRulPvUQpD8+g4vid1N7u7EzsTwFKY25wjwfwh2sTr4C4/gDA7ds+EwDQ1AeE45VQUPZnakepsiKGPxvg/vMt/Cf04ew36N13XjLmXVgq5zkopYz0DNq/L4HKy/L4/2/PISCkHIGNDYXU0lRCne2V3GYFz52EgGJfOAKL+JrNtzsCnd2ACAtaW5dPWL/OCLAC6r2wJqBwWuZTSUUJVdQgJCjfsxng1aUkBfGEa+/IEQH5vIFAgJIjR4+Kdf88QUBA1ua2Ng0uynaxDwAmAeBpAQN9AYBQV1eHGGNraytlZWVRcHCwWEvvz3/+swjzOX78ePr1r39N3/3udwUovOqqq+i2226lp556imbP/oDWrl1LoaEhVFHBf5c8Nvcuxf4V4BfWLmyDC/BwFx0/6bo23rkS3Hi9hXFwAqItbzAOrj1T/Z5Khk3tm7mT8+Dax9Kli+nJJ58U+zNmTBeQ2FoG0p/3TELEGDy/I0yoeqY8X5LP4Qfp2Vnb6f33ehdG0BeZoJHKs6ZDnmCVqby7dE9CHbjbTHkAZwquqX6fs0M0gDDINGfIB1xBmE7kSyAj4Rl0yy0LhWNy0KAgeznnNQdVOxiD6sM6Nr0/1EM5dw4/1Ee+1TXoTu4ciWhDjdGUj7qAhzNnrOP7oQy+t+f7WA2WeZIM/ykBmnL5AfBZIZouBfgQJlRBPwBAGTYUoE0vn0IAit6goqskrHMntId+fW9XOh3hGLS2lRB3gBYvWk9PP40lh8zwW10L6jp5jq/d8O/JNQHfueYhcY6Qh3M9beoqmjwJ32m6tgMhzG9N1XqeszU89+t5DGbA50moZ4J7vsjbtnv37gAAPAdbAAAGtn7bAgCwd2qsj+YPxBD+sIui3OxgAZsAhPAKPWcBRReSALnGjfuMBg5cxzc7B2j48EXipufKK9dx2jb61a/m0XXXpfL7MP5QW0x33olFkRNo6PWHRH1ANcA5a7uepEM9kzAmrOFnTQf8Axg0telNOA/+wkN/nY1KqKfi9+vAD/vuHirgxNOddL6orLCUtg+9h3Z9uKDbkafkCcThoUKtnQfgZSoD5WQV0q237KHZ72+jLz6Pooy0XIqev4Zivj2K1v1wPNVUytCeSr4AvaKsPAqbvYjq7eFKUc9bHU968YUtNHpMDG3bdpBvkuTcAvihXXdw0yr0L0OvYO1EeUy11RmcJ11+1RWp9Nb3b6P3//VOmnhTAv+94FdqGXyO8WViAf3pvtU0YUIaPfTgRh5DpqijXIKiDUBBy/qC/ggPrTt37uC/ywAA7I3kl1t/oa7OFmpvK2RlEqBfe2uWXXK/oz2b87L43Kbz+UuhulqsPxkpXFCAEQBNujOwrwQA+NGHz1JWxi5auOCN7nSsPdhUFSZDgPZxnxeeJACBm2zH9ih67PEk2rr5ELW1AMImU2lxNL3zdhQ9+2wsFRZE0/GjCFMJB1rvAWCrgH8mcNd3qqmJoOLiQwIc+QqP+lsYh77+X1tXCuWuXkQpf5hC2esXU111JH92xfAc8zEo6IdyHgSQ1dyEEJmxFB8XQZOnpNPzz0dQQX6IAIT4W+qGh6peC+pBErDJNFmmpjyM0j78kFLffZ+qC4LFtaCfu/4U+ge4BbzsaEvhNLkGoK/hPwF6gw4t8woAdeHYBQR0uUYSqInnrr4ug/OKuVwplzdDL6skAHzZmHchCbCvvraAFnyRTA89lENhIVnU2e77cXoSHIFqfUBAwG4Q2IJ8uAMrxT7KAATCGejkBkRY0IYCqq7OCbgB+1nl5ZlUUJRDJZWVASegJrgBm9vbBZjzBsVwzwN41t7VJdb+M7UHVdbVU21jEx0+dtQOV2S7cPMh9CdCgCIUJ/Luueceys93DwBvv/02uvrqq+lf//Vf6Lvf/Q794he/EMAP4O/OO+8UIDAoKIhyc3OFAxBty3X2jtjbkOFEse4e7tdUSNHzAQAxfydOnBDjgxPw2ImjRih1LgRoJ8Nx9g4Cnj5zik6c8gTjjglgZ6rbEwEm9rVzEo5Caz/Lli0Raztif/r0Z+izz+a5lIFM0G/hgo20betBsY8fz5p+wHs+hed0uJAAF0ygoK9kBUuqP0AlPV3JWl/J5FBTbVnTPQntoA5giSnfKgA9WV6GwrQCN7SDcejuPCWkoR7aGT78QwEABwzYK9pRQnsS3mymp6aspN/f/iYNu2E+PfH4Epex6G1jXKiPedTTldR4rfXcydoXpLfhbf5DQ8KMgMudAPp0gAaghjX/nMGZq1BXf19fa3b1qdChAIOmfF+Etf30MeM9IKMCj2rtQkh3Hko4CMehIx/C/CxauJLGjo3kv4slok2EC1XtQUkJB2nd2m00ZTIipLn+nXSfr8cW0PMTnuVzsKH7POE6Gjw4Vlxnt9zyaXdZCG7d2277gLZt+YTvVTfxvKzi/s2Az5tMYM9Xedv27t1L3/jGN+ivf/2rPSWw9ccWAICBrd+2AADsueprI/lDJpQ/XGCll2n79u6gZ5+1r3Vnh4GeBDDlj9OsLwWwNmRIMF177S7+MEoU+zOmL6Hrh6wSoO9Xv1pMv/vdHtZ8UXbWzCX8MLeY7v+TXH+vJ5BMh3pWoW/AP4TrtOb1BDYqSXjoOwDE+egpAMQ5Ly6sEg8RCKOp38i7e6gAePIn3AgeUsIWraO0fxxBsd8ZTFVcH642uPrwsGByGwIwIlSoBH/YlwuP62Wsara1iL5amtpF26XFNTRqeBiNHZdINdWOsKMAmL4DN32/dxDQ1thEGT8YS5GXjaLRo6IEtDSV81V4AMR4SorxyzgJ8OqqMyjpByMp/p9G0XW/XEgDB0byPOAXbKk8Jxk8hzkUHhLL+4BGBXwsuTwfci3B2mo4yjJZ2d3tCSjIZQAKGxqyyJtbEA+tu3bt5H4HBABgjyS/ODpx4igd7qrlv8tMamlMpbYWHf65qqNNygEDU7kuHi7wkILQhsr1Jl1K4sv7XoDBspJgAQAz03fwg4cDACLUKNYd7AuH28UgHCccZFGR0bRwYSIlJUZSR7s8doAqOMrqa+OosyNFABnAEpTHmn29AaToVwIXZ2jXZ2qOo/KyECovD71A4J8D5qk5AOBrbMCDeARVl+BHTdF87QMQeod+LhIQD7/8jaadO8IoLCSE6vh+qTuEqHASYl7UWoGJfF7jqbQEoUMd7kLAQpzfmvooarDxOT6H7j9IwkwJLQUAZGEtwJ4AwJdfetLYh0mYQ7NLNI1aW30P/an00ew36Z23Lw4HIEBdXk4WhQQlUmVFfq/CgDrJ7iRsshXzOVTrAXIaXtGv3Q0ItTZLWNjYkE9NTa6OwPqGAqqqDrgB+085VFqWQfmFGVRaUW4EV5eilJsPIUGxLiBcXZ7hGIDal2J9QNRRbZjaRchQhAQ9fcYBWCSAOy2AI2AgQnrGxcVo7TsEOIUfqyUl8fNBTY2oh1CfcBIC6B0/jnUEz4ovDLG+H+AfXgH6jhw5LHTmDGAfj5fLov4ZHsvJk8ed+jmXAgTFGoCAgEeOHvYCz/wX4JivgExCwN7BOekCdL8WoBjLGbgAex/6E0LYzp7MmZwTxzjVHLmbgxUrlgnIjP1p06bS/Pmfu5SBdPAHbdp4QITYhNLT8OPNFv5saPP5eba/hefv8tI6AjBw5zrqK+nwAvLkcgLIMOVBJmCHtgDZrOmepPoHQDPlm4TyemhO5cSCTOVNrrvBg8Pp+usTaeKE5eJY0Z6Edw6X4P33r+dyQTRgwEEaNmydaAvlIAXblPBewTk9HVIORuR7mlMld25IeZwSeJrypz+zjm6+6VWaOX0D39tkkQqJ6YvcheQEBFNhQXWp0J8SEjocenqZzz5dSKNHH6DQ4M0C/nlzE/omZzegCjdqhX9qbDgu7Kv31pCkk57cK37wPW6cMyxVdVQ9pKEP7C9ZvIymTMZ3lu7/VtX1OXhwjACAt98m1+ZUGjz4EA0ZEkcP3L+K+3AN/enrWoAmqOePvG379+8XABCf4YGt/7YAAAxs/bYFAGDPVFsdTtWVYU5pjQ3RVF8fSR99qByA7oGVWnPPlHcu9edH5tB99y6ghx/6lD+4PuP3c2nMmIX0hzsW8wfRTv6AiqObblrYXV7BShybv2E1ISvYgzAPAH+QBKKuZWZMX8Z5kJxXme4YjyepcKemvOdR39IGzl1Pjg166vE59M7ghwVgU+En1c28O9Any3oHgAB3AFRY/w6v6wfcQRueeEE46pCGfDwwIE8JwA+vcP3pY5GOPdc+rEI9wMzamgbxun8fIHe8gIN6e+hDr+eLUB/CWJoaewYBD/7nOAq+7AYaMTyCcrJ7BwCVMtNxc+wAdjG7N9DGZ1+nUaPi6InHN/LfuSMPcA+gDyFB4RwE3AMIbGsppLFjD/LfUjzlZsfxucnmMriZluFFsXagi1uQ39uwrqAGBfHQivVRBgwIAED/dVZ8oXT0KFx/RdTcmErNNXzt1gFQZJAV+rlKugQVCBRp/Nps43aaAAT5gcOWyOcsrhtYCFCnQKAAUnZIaPmC36qy4iD6cPZMSk/dTosXvWksc2kIoSQBnRCS0u7ua1EOtUR+j7XYEqirI5U62lOEAJKQ3hsACAkXIPdpBHi9VFNTLFVXhVMj3ye4Qp1zJcC2BHGNAjDpxw6oJdbwQ5hPMUZZprfCOenqwBqRidyHDKUpQoSiL/t6geivujiUQr9YTZ8+s4WiosKpk8vb6mKoOGorFcfvoCau09nL89sTYb7gfpTAH/AxWcBAfwBgcNBy2r51nl8AEAJELSiIodDQGMrLi7KHHeXPFz/df9DHH75Fb7/9ojHvghPWAGzHGoAAcn0E/zQhbGpzk4SAag1AAD8BAu1QEGsFNtQVU0pSBuXlZlJDg3NoUOEGbCykuro8CQJF6MqA+lY5IiRoSWkWlVUWU3kN38sCWAUcgUJw9bV2dNJJrM+nOfdM+op18uRJamlvpxp+1vAEAZta2+iYgHVfCgCnXICAgH/84x8pJydHpEs51ggELEQfEtzJ8qiLPDgRUQ5gD2UwVnxx+OWXXwooiH247RByU649eLIbGKKN8xcG9EsBLwEAO7s6+iwMKECWkinfnVD+9Je9gYBnBZQztQ2p8ZzpgzCgWEMQsM7ahzeJMZw5IcYAByHCfgJKds8X51n7WrlyOT366KNif+rUp8V6ktYykBUAbt96gJ/T8CV/OBUVlPDnQDthOQ792fZ8qqKskg7sS/QJDvVGJrBkKueLrO2ottw5Cd0JdQC2THnuhDoKuFlBnKm8ElxzChbOmrmJ/nTfR/zeGeLoLsEHHviMbhj6BQ0cGEq33jJH9KcEEIdjnTZ1PQ0dOov/Z35qHA+EfpGHvj1BIyXruJVU++4A4IjhO2nIkEQez26+tuXaeDrUcieALQA69V7BMT2sJwSYBocc8vR0JcAxvKK9Ju5/7NhDAq7dfvs2MRbVrjep9jy5BUUf2jHo7avwpZApra7G0W52Zgj9+ZHd9MknnxMckJg31aYOD62qqcJzjiz3+Wcr6cUX1vB5sULhjTRgwHoaOWIuv4bR6FGviPR77v6UBv3yVRozOpKeemoO9+kc+rO2ZjX3sUxIT7eqN6E/lbxthw4dCgDAc7AFAGBg67ftRz/6EU2aNMn+Tm461ArIVQB/tTURTmkK/kEI9fXsswhjaYZEgFcXAvyD5DhWi1esBzhw0B7+QEqmm2+azzdB79BVV+2kq69e51KvZ+E/XQGgCvkJOcCeq1AO+SqcJ/qXWirylPAe6RIUSliI9+4A4AsD7qXP/3MczZrlAH7y2FzLetMLrMXfH05hl4+gfXdMFb8klHBL3szLMKC13e+VJAB0/8ABpx7akRBPpgmA19xKtpZWAf30EKKAcXgPB6K7dn0BdhhrTmIatTS3USW3JV2N8njQ54sv7KfdOwHLJJx0F+JUF8aDecAxKTkgoLmOJ7W1tFNjUzO1snwBmr4oLRVrkOXxvgRzleW4Wc6l9tYCPqf53emuyhNl62oyeS7S6MaJ+/hGN41Cgw9xe/k8f4XdAiSEexDQULoJ00U9q1sQD6179+6h6667ju65526XB9qATJJfFJ0+fZiOHK6mttZcamvOIFtlLDXXwl0E+OfZAehRCgZyG63cFkKFNjdByfx3EEtYt04BQQAQuYagB3F+ScEBmv3uM5SWvJWWLHnLnucbPPy6CdAFsKizHZAV+/Z1F3me8FmLdeh0AAiXFkJxi/k2tOe7EIIU0MYV4PVWzc08bhtff+fR/SeAnEGAW5hTADm8Ys7l9esK9PwW2uiW/JuQawXyAzXum+pjqJ77LYzeSkkPPUd77n+D0tLDqb4inPJCNlHq5OcpeuarFB26nz8nY43j708pAIjxA/61tSSL976fx54BQPQHKLt/XxS99FIC7dsXRpWVfH5shZznf0jMjz96i95+6yIBgHb5ur5hTyQhYAmfX361FfN1WMD/WxwgsLO9ghITELo2mVauSONrtICvVzgCuRyfA0BYCQKLqIHTamr4PqFKrWEXUF8L81pclkdFZaVUUVsfWBuQJWFoIzXADXj0qB2Sme6HlGRI0M4jh6nW1uQWAuIVIUE7uroEtJMQUIbivOuuuygvL0/APSWkA/oppyAAn4J4ziErpRtROQJRVjkAAQzV65EjR+joUSnVJuo4H8u5E46vs7NTQMDDR7sIYTJN4MpXKUcc4NiZL08JyIXwntZyJikI5t356U72c+CmP7TdF6FGlXB8PVn/D5ATABFtYLwCBApwiXGfcHEorl69kh555BGxj7UkFy40A0A891ohoBKeQfVn3AtBeM6eNnUJ3XTjcpo2bQ3pEKEvBXhkhUamct7kDtghz5TuSajj3tHmKkA39I86VuAGuGaqY5IKJarGjHascA4ur0GDDrGCadKTy7rLoW8AQGj48AViCZ3rrovi8itplh0eDh68nBVJDz34uXiPsfoKeFHeKvQr2zCHSgVkHDvmMwEA7713BV/f+M7GAbM8CS46U7hQtR4gQJwO0NA2yutATEm55aCPP1pGo0bto7Vr1op2fBXWe9fb9OQclON0vNfHpWClkg40cQx6HgQwiOPUwSncj6qOkg5LlVAfr9WVSbR752566UWYDDaL8zFgQKSIsnb11Yfo5pveobt/+jpFXD6aIv7pei6/kus5Qz0F/5Qa6tY6lVEyAT1/5W3D2r4AgPjcDmz9twUAYGDrty3gAPRdCPWJkJ/1tVFO6Q31Ud3wTykvJ8gIkRAiEkDLmg65g1Te5K49XyTrrhLQCwDwqqs+4A+jAzRx4kf02KMfCSs6YqE/qwEyCLBNf++LrAAQbQD84VVPNwlgz9SmLr19zKUEhQ5YqCAhpMBh0Hevp5jvDaepf3xJ1JvxzGJ6/g8vc33/AS0A4IBffExL/+FWmvHvw+nFJz4RN/D6Db0JvLkDgEhT6/XpzkHs6w8pVmeh6kOVM7XtDQA2sw5dfSel/2gcPfTzKTR6dAZtWI+wCbJe0MF0mjABoVPwZWWrSHMHHJGmAz9XAQg6H5OvghNx3c2PUtA1d1JNZc8e3DA+hDFF/5XlNZSZLkN4VlUgNr2UdO1lc1ln155VChZCLU25VFaMm204BQH7pFMQqhPrBUq3YHpqNA0bHkFTn14vQGF9bRaXkW5BPLTu27eXrr322gAA9CCs1/LVV3/h/bN05vQROnqkmjra8ySsYwH6NdcnU1tzOrkAvd7I3r58n0ktIkwoQGA8wR1YX4dwhzGcJ+FUZ3uyHQhqsIrfF+XsodlvT6O0lK20dMnbIq0NTjj+fLnUICAcanD1ARYph59wAfKcAAzCpYb0TgDANrziV58ypKSpPX8kQoEC3PSpE9AKhc69ALJMxwth3jCngHEIg2oEeX0tgEABA2WYz9ryMCoK20Ql8dupoiiYUp5/g4Lufp4++eOH9M6k5fTOBzG0a1cEl4/nMfPfMbdhOpa+FuZDXlfoU65P6B8AjKfgoGW0bcun9MrLvgFAAbYPp1F7ZwqVl8VTcnIM5WSHUGlpArW2lvI4zFDLk+Z8/Da99eYLxrxLVa0tpXx+7S7AxiKx39RYyP9LCkVeWUkerVuXTKEh+CECwGA5//8pERCwEWsEqtCgrKamIqrjNLgBAxCwf1RekUXFJZmUV8j3VdU1AQioCa6+1vYOGb5TrHdsvk+CAE+OnThOjXzfboKAkHIDNre1CaAHIHTq1Amxjh8cgBLySQEOSkm3H4AhoI2pbwWtUAYQEJAPLkCEBVVuQJRRrjvAQKRLF+BpcZ/n2mb/CseOcci1ANt57o52gzgTvHInVV5CvzPdgAsC4BJlfAiXiXawlp8+Rn+l+jO13VfhPyG0deKMaz/ehPGZ2sO5AAi0AsrVq1fRI488LPYnT55MixcvdMpXwlIW8nlULpWBZ77y0koCAET4TwBAX37I2t967tkNdPPN0RQdmUyDB0cJWDB+/GoyQaG+kBUa9dRxqBxyumT4TP8AoOrfBCbdCfBt1ixHqE64Gj2Ny51kG+4di6o99IH3COmo56v3Q4bMFgDw2mv3ieNAecC4IUPk2m+33YYf3m8R6agj4aF1Pjfw+d9Pgwbt4zJrnPpRwvEq8GnOR56Eowj/qTvU3Ang7K671tMjD68SsMxURgllET5TuQBVugoFqqTAI9bm6816fyq0p5IEc+aySvpY9PUMncvI8KCQu3wFOPVjV3UglW7NxzqD1ryYqP18Tj+iX/xiLv3ylx/RT3/6Og25YgqFXz6a4v5lKJdxhnpW+KdkBYWQCej5K29baGioAID4zA5s/bcFAGBg67ctAAB9U0MdPmhC+B+6Y70/yAr+AANV3oF9+HB3ACJAKB0Y6QKs6onrDOEtpXuuZ45CCc2kAACnT1tIf7rvc96XUPClF1fRxAmf0tChyTRu3FxRR7nqrG15k4JzShLESSehN6Gsqc3eCMc89d7X6NXBD4r5x1wu/4+JFPH3N9Dz/347z+ti+xiVq9BzCFLsDxs2k8b/bAqF8of4XjgB96ZQWUkFXw/yxh6wDuv06Tf7Klyoeg8ohjRAOoQj0ctCyNPbQJs6eNPhnjsI6BUA8nh2PfoihVw2mm762bs0enQ0ffZpFNeTkA1hRx98cAdfH1u666APE8STD1zeZONjgmsR9V0hoju1NLdSwg9HU+aPJ1Dy+t3UZDlOd8L84UEP81BVgfl0nuf62kx+lSCv2SYBHtb8AxTU86zSAaAnoc2mxhxuK4sO7t8vwmGMHYf/M9mcl8c36tIpiIfW/fv3BQCgB/31r38RvxLv7Gymrk6s4ZRNba2mEJ+9cP35ozasH5jNyiJbYwr/vWKNSP6sqI2hutooAbG6OrS1zNqSqDB7l3QApmyjZUvfFpCwBeEYq8IELEGZ7vKXgAB6AIY6O1LFfAHEIB0gEJ+x2O/qTBXz2NGO8J9xArSKEKxaOz1RNwQ0wjz/Vc/jra2N4H1nMHQu5Q6YAcCJ0J910fx/h8vxteYE6vpR+jjwHmPBmoAVJSEU+dKbtOi2d+mBO0Po5duX0+Y/vkbJQTupvV2WFxC9l38Tok84Ey3pugQA5OuvvU2G/8QYAQBNc+xOwYd8B4Ad7clUUxxKqYs/p6KwzdyfdGPm5h6i8vJ0HocZZnnT3Dnv0JtvPG/Mu1QFJ6UIA9paztd+Mb+XzkAF+QAFj3RV0tHD1VweaxOW8XXHny/tFaJMQ32BKAcXoFgfsLlYODRra6UbMKD+EdYGLCzJFSFBq3DPaIFXl6KkG7CBGltaxHp/+DEUwn6a7pekzgpnG0KCyvr1Lm0KcZtwC8JhiHpwAObn54v7rdOnEe5TOgQBZAD9JKDzHdJhfT9AtRMnTtLf/vY3Afsg7KOPtrY2EQoUaXg1tXEuBLDZ7QI83CXDUp4+QXC3+QcCXcNXKgFwnjxlqmNWb0EdHIhy/PIY8NpbsGgSQnb64wLEuNwDZLPWrl1DDz/8kNhHRKslSxa5lIEa6xvF8yaeMwH9sHQGnk/xTA34h+dwPIvqz4LnWngWHTcO37ek07Oz9tGgQRtoyJB4uveeefTn379MMd8bQQf/YRjNmulwqvkiHQopIGTKk/new1GaZIVhkHLPAX75CvRUHVN77oTyeJXwT6456Glc7qTquFt7EO0+96yEjL6AxRee3969jzZvuul1GjBgDo9RQkRdU55YRIe+NZj2Xz6Enn5qJT380GIBC6GHH1rh1K4S6qFdzK8pH5DxsUcX85iX87WVwte4c4hMk3Zu30njxqaI7yXiYrDUkbmcN+kuOUA4wLea6gQxBhNk80doS7UNAQzq+ThWta+X08t4krU9JQBUgEB9Hmv5mExhVfV+dQekroS4vfw3/qkdFifTIw+/yn2v4TwH0KupkusBulN56VKn8lBvw4B62yIiIgIA8BxsAQAY2Ppt+8lPfkKvvPKK/Z3cdMAVEL64jeR/+KFOabbGGFf414B/8FqZhhiaPXsx30y4d8wBGvUU/mFdPBU+EzKV8Sb0K52Hq+xjWCUEGIgx43XMmHnCCTh+/AIeq3TS9cSt6ABnEiD6Cv+g/gCA3eL21f5T4yfTwW+PoTG//IT+/Ig8dxDGgPFbQ5BiXEqTJ82jgQMz+OZuC33xryPpjp/8gSZOzKKbbzpIcKrh5l798lC/4VeADguPA0hVVzo7/nSZIJszQGxygXuqDh589Pd6GZOaua2bbg2jUSOjadSoSHrwgZ1Ojka0h7b0OhJwOsM0lHGAPs8C8PRlbLqy0rNoz0uzXcaiC3mYX7Qt51i6JgEC8eo8DhvfVLkHeQCBleVwHTk7ArEP155e1jflUWZGOOXm4McDsh2EBgVMxEPrgQP76Zprrg4AQIOwBg3AX2sLnBwK/HkCfecIAgph/UCAwGzxHkCwoiyaSorDqLIiwu6Aks62kvz99NHsWZSaLAEgnH+N5SHUVBPBdS8tB6AUXIAAe8lCWHNNrl2XyH+zUWLuOjtSKC0tmuZ9Gk379vBncF1ENyjsnfoqFGg8NTfHUVHRIb43iOH3CSLtXAtuNXdgFGE4HaE/zxH8A2QUITVdhXyc2wY+9ykZEbRj80EKf+ZNyr99ElVFbaeOTvx/TeQ5jaOqSnWuNZjuhzr4uupsl9DNXRuAf4CSGBfcpgjLibX4TPPsTiFBy30GgG08lsJDGyh73BOU88o7VF8dSY18boqK4M4s4TJmmOVNcz95l954/Tlj3qUqBftUONCWpmKZZ193EFCwvjaf57+Qy2A9wgrxivKAgCinwofaGgEC9bCg+VRdE1gbsH/E88qvJaXZVFRWYg8JagFXl6gqeS5qGhqp8/BhAea+8gjjOO/sl3T4yBGqaZTrApocgcoN2NLWLtYALCkuEnVl1AVTu/4I6zSfpq6uTjoqIONfxBeKCP2pgCDcdxI4nqbjx4/5DYf6QugTfQMAQsd4HwAOwEyGpXQ4/DwJIAwOQHfnBXmynCrv2obUMeGEM7Xhj+QxyDX2cBy6K7GvJMKA+gg2xfwI95/vEBlat24tPfjgA2L/iSeeoGXLlriUgZoa+bObP8Pzcw9QYvxBfu7K4Oe5BiE8++HZEM+vnp4lz4UAjW69dQ99MmcnAZopKPXc0CcEAAz9h+H03EzXNeU8yQSHIBMcM9X3RdZ2PLUFMGUCghiPKmPN8ySUV047fc560o67OoBsyv0HgOoL0ERZvOrjAUSUY1RuRcDK7TTt929T+OVjhB6/92PRx7ixX9DIkZ85nacH7p9P996zmNPWinru3IrQww8tEwBxzJhUykw7wNeXK4Sy6r77VtDgwRE0YcIBAdpMZXyR7tYDDIQTzgTVeiPAONUHQoQiTYd/eohSPd2TVEhQFfbTml+QF0Fjxxyi8eO3c5tmh6Tq0ypr+cmT9vP5jRSgf/jw5TRgwDa6+ebFlBD3KeebQ3+6U2P9OlGnLyCgty0qKoq++c1vis/owNZ/WwAABrZ+2wIA0LOw3l9NVbhTminkp9UZqNTIZWfOWChgkYJJSgBKgEnWdF8E4KTDv95AQIwBoA9jxKt6/+ADH9BNN35IN05cwDcD4TRs2HJ6blbPwn9COtBT49XTPKmnfforjOkPt79Jw24A6HPfJ0AgnIE6uJ02FTHf4/mDPJ4efuBjMX+jRyfQY49tpXp+iM5NxsNGvXjIUDf6gE14DzCFhxD9IcAkADaALD1Nbw8PLlbAKNQgyyngZSxjUHVlHUVG5PONYCbflCRw384hTU3SxwP5AwB1UKe34U2mBzbd5QeoKtdKdMA+lMEr5l2uAyHXhwCEzEyP5HwrqHMWwoIiVCdAHcDftKkL+e9mObfpvI5fb4SH1kOHDtLVVwcAoJIMR3WcDh9usYO/HGpvy5RygXDOam1MpbYmhAE9lyDQoc6OHB4z1g1MpWZbKv9fiKeK8kjKy91PH3/0HCUlbaFlS9/hY0oQELANgNAACi4FCecfCyERAfZEGMs2/Cozujs9PjaK3nknnnbtRBp+mNPTkKkSLkJiDUIBb3SY558A/lpbE6iiIpRy8/YJCGcFQ+dOEmBZjxlgq6EeD8wxAnSdE/efB/inhLFIR2Isn2PeLw+nsrS9/BkGCJxEWcG7aOmkpbTqky18vuMEyDO140kd7UlUWBBLmzfHU0J8lJgL6fJzLofrDuNF+M/2thQZ/hPXpXGezQIA3LJpLr36yiSX9tW8dKfx9W2rjRbuv3I+ZvRfWxvH/yfw4wZXiOWrPp37Hr3xesABaFWrPQQo4CpgoIJ/SnAJNtuK+DorFLBPngOUsQtQECFEuQzcgKJcU5GAgQgLWl8PEAhHoIRWAfWtikszKK8wh0orq9y72C4xCZBX30C21jbhBpThEj0DlRMnT1ATlwfocwcBMb+33nYb5ebn9jGEk2sTAgAC9unrAeIVAgBUYFCFAzW31X9Cn0eOHBYAEG5AtS4hIBpca9IR6BkEIg9lrW3r6gaLwjnnqT3XtfB6qrN/gYOzb9qyCu16mhMlUQbrDxra8KYNG9bTAw/cL/Yff/xxWrFimUsZCPeOtdXh/MwWws9uYfzcGMv/9xP483EpP6snsYI4TT47qh+LYnkIPDP31Rrzvkg+BzfSc886r0kHzbjnfZo6Cd/1ONK8yRMgMgl1dIegL4Kr0NqOFcR5EuoDrmEtO7z3Z8woC6gGkKYccXq7pjomqb4hUz7S0Tb6wFi9OQsVLAQ4VO0qqTzltsQr1hO87acv0fj/nEpTn8aajxIQKj3Lxzj9mfX0u99tov/93430m99soV/96g1x7Na+H3rwU7r66o/o2msX0ZW/200v/PBPtP3NV/n6SiO42ACj3IUDnfTkCuH+u/NOvu825PsrgDd3MM2TABABzEx5uhB6FPDPCvj0df+wr+d5k6oHWdcMDAs5JOYHCj6EKFjOx+tuHUQlfd537dxC11+/mUaODKEBA5L5nO2jESMS6brr9tC4sfG0Yf3HfFxruZ4Z+llVW72K23V2A5oAnzd522JiYgQAxOd0YOu/LQAAA1u/bQEA6F6V5aH8AQQQ4Eizgj895KcuHRq2tcR3AyzALLjolPtNwSOr3DsCHfDMLIdrzVfBSag7/vD64gtrROz5669P4A+i10QIivHjP+OxSwecqR1v0oEe4Kcas57uTucCAKIPx7F5dzjiGPQ6GOeY0Stp0KBsvnlbwHO5kt5/exlte+MTil6wjjJ+PIEif34L1dY08PWhwJTz+n2ehIeCKgtcg3TghjKe1jDAQw36xEONKd8qlG1t7qCC/DyuCzjmC6SsEw9Q6j3GpKCbSUWFZWTT3suHnwbur5rfe5+b0IMhtPM/xlHoll2iHuZDzS0eovS+dKGu2gf4w1oQKI9fgOZk4W/XAeK8qdmWTWPHJokbwpioUO5frh0IMAjHIEKImup5Ex5ag4IO0VVXXXVJA0C5vh9CRh2lri4bIRReW0suv2axrDDPDdzjsk01CdRcC6h2fgCg6FeECOV9u2yNqZSfF0Ifzn6e4uO20MIFb/K5l2EbhUOwNZHLa5DgEhFgURMgUBvWXpNrxSFdfa7K9QGxODvCsSSIcggDKteJM7dpkoJ+0vUHmaGef5Luv7LSYKqpjRAwUIdC50rN4tUVIgNq4csvrP0HaArXnYJR/Sp7P9bxKCFfhCTlceHX+qIs1s3sSOG/Ff57sMVT3qrFFHP3MxS7cBG19AD+we0H5190VAxNm5bCD9h8r8btGgFgE0JwYuxyDUAAQAmIfT+fwVYAyP2Idf74mLo6koSc+sY+57W2yZCoTU0Z/Gp3p/VQAgC+FnAAWqUAINb4a1YOQIOwJiAAoK2xSIJAezhQCQztIJBf0YZYI7CxQABAOAKdQaAZZAXUc5WVZ1JhMb9WlksnYMAN2K06WxN1iXX0vEPAU6dPUUdXF9U38XMC1zWBwJtuvoXik5PpMNbu62NgJEDRCfyw67BYW/Crr74S0A9SIFCtFYg1BwHgfIGbfSmEPFWhQAEDFYgEtMK+BIESZnmCXu7WuNOF+YV77tQZh8NQbxP7p7/kOTDUvdCEY/A0H5AIQdpDV+PGjRvoT3+6T+w/+uijtHLlcpcykLp3VMIPtxHd6akpa2j8+FQW1pKO5+fAGEqM30mhIUH82dDOaa3dPxTFsyWeM/Gcan0W7Svhh8ItTW0ECAeAZYVH/soKhzwJYMpaRwE2a7u69PJ6PVNZ6JabX6Mnn1hkzINM7bkTyst52i6k94vjMdUxSc21CahByFMuQ1/CispQpGaYqkCiDklHjlwv3HpDhuwS73UIKtcPDKdBgxLoZz97i669Nol+/esNdNVVh+ieCc/Q3Xd9SE//4y00+t8n0eRJy2nIz1+hHd+ZQKP/azrd85MpFHbZCAq7fDS99cZCvo4dMEqBKIAtx34K5eeGC6Cm0nojgDy59p5/AFCN0Zd1/pR0CNiT+rr0MKM6BASUfOzRj+jeez6kmmo8g8r21fEqwOpJtga5RiAcjFibMSsjnOZ8vIyuueYduvrqQ/TnR1bQmDFBNOOZeVxuvZAJ+JlUWb6cyztDQH/dgN62+Ph4AQDxo5zA1n9bAAAGtn7bAgDQVfgCCr8Qw6/F9HRf4Z9SXU1E935mxkH+AEeoTwmWTI5AJRVq0pQH4OQM/FzlqW1dkyd/QrfeMp9vZOBccjgA0QZeJ054nW8upNsNY0Id9K+OwV8pmKeEdtV4rXm6FGgztdlXkiCvZ8eF8ct5WUmvvLyeXnoRi3Vz3vOraM8/j6T0K8bTjimvUcY/j6Jt1/6BP/BrhEw3/p6EhwKTS1AHgMr1pudbBTCGtkx5VsFxiAeg+lobPwS1CUBmKmeVfnyAeBK0WV+b6OOP9vJDVzoLoSms7QBmyrUQ3YFAPJD9+b/epojLx1DITyaK41JtKwHooQ0APoxLpaO+cgSqheBleRslxAPgO8M4b1qyeCP98c6F/H/B4QDEen5wBNZWp/MYJBSE4B5sqMvimzLXdnThoTU4OIj/Dq+89ADgWceaMkePHuH/uXBqIBxbLgmYBoCmwzV+39qUTs11AAkGwMf5LfXJZKuEsw7raVnyz5d4HKUlkfy38BIlJe6k5cs+4OsimVqaEGY2ga+dKPGlRHvbpRcK1NYQzf9/JNzD56hcGxDr/UWLNIRv7BJwCFBHOrQADf1xAQIASlhjAnk9VTw1NcVSbU2k2D+fMoX/hIMSLjvc62Bfgbl+FUAayzoWXc18/gD/EPYSIUmt+ajfUBxG5bE7qL40jM+7vV3kWcp6FNerq02gtJQYKivB9eJaRkFn1b5Yo9AOoeU14xsEDA5aRls2fUKvvTqZ6+LvOoGqC4KpNDeY82IoPCyKj9ke7hb9oG04RlmtLSmsAk43gylfNe/T9+j115415l3KgsMPAgAE5DOV0SVAYFMx/18q5P8zcATK0KDdIJCFNOQhNKhaIxCOQKwPWFeXR1XVATdgX6uiMosqqvKovKqUSquqhZMtAAIlxEN4z5b2DgH45P2U4V7LLgHhTp2kts5OqhVhQeudQOBNN99M0fGJIg9gEfdopnZ6I0A2wDW4AQH7dDcgwoICAipXoHQDnlsIiD6xbmFHR4c9JKkDhALGnQEIhBvwlHndO6T7A7rQvhNcVO2eOSHaOR8hUf0VxukdAPLrmeMiJCngpz9gc/PmTXTfffeK/UceeYRWr17pUgZS38fownc9+EzevHERPxsDekTxc2IoPw8G8713BP+vly7BsNB1FBMdwWVq+PNCrheIZ2n1XGld+qI3wvNqZnoZKRjXW+lQypsUdDTnuYeApvKmctCttyyxg644muUmlCngmS/wToUMVWDOCh1NddxJ1UFb1jwF6pTL0JpvEsq5O4dIlwDQ0e+IEWpeXOcE8zRkcCQNHhxPv/jFp/Szn71NV18dRVN+PIUi/3447bjsegq+fCwFf2sYDbhmBy367kQKu2w0bf77CXT7uJdo37dH0aZv/I5ivzeCtr76El/fzk40QCykYa06gC+E7FR5vVVVBWC7K2DzJj2EKITQnKZySlYHIN6jnp7mizasX0djx8bRW28uFPOgt6GOx9kVKB2OdTWJlJMVQYX5eLaSfZuE41DtAP61NGXynMfRls2baeDAJD6vB2jcuP009Pr9NGzYPtq25R1uW64LWF25gtswgz+rGuqcQ4JCJthnkrctMTExAADPwRYAgIGt37YAAHRWfW2kuCHUQ3o2Nka7wD98AanXMwkAUUFEtDfnY8AuCdPcOfx0SOhOOuxzJ28uvReeW0XDh+8QDr8J451DfyoQ+MLzcl3Al15cR0/OkgBOgTikQ6gDR6PetjtZwR6E9jBewEBTvlJ/AkAcrwKcPRXG+NijH9KDD3zO+470p8c+Qbv++XrKTcYHPMJuyrUA8cDg7y8I8VCAenhVUu/lGgY2vn4b+OZCwr2tH86n/bO/oCb7+oNQR2sH1VbWiXoqzZMAE/Gw8/hj62n8+IN8U1FhLKcLAA1j8gUWxsWk8k1vNt1+23pjPqRcjfpxQ1UVtTyeKho9Opvu/9Fk2rJqE8+BhHsor6CeVaoMHuCUO7GizBkApqXixtgB4nxRXU0mzz3CO5rzdal1/lQIUai6Mp3nLJPzHOXw0BoSEkxXXnnpAcC//vUvdOL4MaqvK6NKrK1os4fuNIE7TmtrySBbVZyQAHz2dL18W0s62arjqdWWZm7nvCiTSosBAF+mxISdtGrFRzLdPj5bQwoVFgTzdQno5Qoqvq4CZAEMAojp6kgV8AWACOn4XAWUERDQDk7wirL4rMUrII+1TZMc7jwTyOupnCHQ+ZQVAGJu4JQUa//xvck5XfuPX/Wx6ALoFe4/HhdArqmMkmxPa1tL6+DXDoTs5Fevsl87Jqlwn4B2WP8P+wLEc54AgDxe03zrglswJBgOQAUAk6g2bT9lT3mRgu57kZ5+NJZefjmeiosiqLM9WcI/e12EjW1oSOU2XENT+qvP5r3P/QcAoEkI6wkIaMpzJxUaVAA+WzFfHxV8/io5He3ZoSBAYGMRX8/5/HdmXyNQgMAiquU0hAWtCKwR2KfCfBaVZFFRWalYDy8AAaUA8RqaWwTcM91rWQX4cpLLAhxW2cOCQjfedDPFJCSJ/ZoGGx05dtQrVOyJAL0A1+C2wxeMgH6AgPp6Q2qNwGPHjtnDccofi5na60sBuOEHaXABAgKePHnCtQxLrucnQSDglgJ3CO+pQ0NfhTYBxuAehNCGP5DMJNTH8SiZyvSFMNZuyOdBYp7s+3ANAqb6Mq4ZM6bT0KHXi/1HHnmYVq9e5VIG0r+fUcKPtHAPhO99TPm4n8SPuZEPMIjviBCdIC1lDyUnRfC9eZF4RlYuQTybAhL2Zi1BfFewcnkYASJZQZC/8icEJoQ6CIXpLs8kT445k+64Yy5df30iDR4snW6+CnDPCucUYMO+AnN6Hb2sJ3lbexD9oH/0AUhqgoS60J4EfK4wT7kCTYBw5owNYj71ND3vkYc/5zY30sSJH9Kvf72Cxv7bTIr6zjBa+J2RtOvyUTTv20PF3A7/1We07PIbaMK/PUe/++0bFHVoPcX8y3BK/+Fo2jllGikYpZx5OqACzNIBXm+kXG4OWOa/rOv8WUNy9rUefXSHcASPHYu/ewlG1dp9gHxyzpzr4DiTE/eJKFCom5EWJsqr+kqAfkjHnANQAgCiDI4RYBBt79+7lv/+N9DIketEe2PH7OF+13KZFVx3A9VUreK2XIGfSeaQoOtEW2uuH0NbrhxJZcVYusY/AJicnCwAIH6IE9j6bwsAwMDWb1sAADqEmPCQnmZd78/k+qvVnH5WyZtFx/vHH5vjFjYBRJnSTbICP5OskFGmOfr+453v06BBO+mxR+fwjchqzlvF6at4fCvptltfpxEjPqKpT31OT//wzxR2+Qh671e3i7FL+CfBnLVPJRyLhIMO4KnX0yXdc67pDjnAY18LY1P9m/J1OcbveK/nDxgYKoDq3XfNccp7avICOtJ1hD9UZXhL3ODj4aCmyjcXHiTBnquzD+1BgG3Ix5p9AgryA0jKFeMo44rxlLovXACx9OhESv0B3/xdcweXq+V6zm2ZBJjY0tRKEyYgBGw6bd6U3H0MupCmIB3aluP1Hi4UwoOTKd1XtTS18NxKAIr+ddiH9xKOOtb6k2s6APw5nIiqngoZmp6K8IJ53H6uzwLQg6vPlOeLAAXra7N4Hh1QEA+toaEh9Lvf/fYSAoDyS5wmWw2Vl6VQY0MKdbZnkwib6QTOdGVSc20iNQH+tWR0pwEEOrv9OA35JofgeZQCgAnxO2j1yjlOeTjuhrokvjYQ9tIMK76uAugDaAEAxHu5xp89DKgtToZSbJPuPwAgOAKR19IEgOSbC7A/AGBTU4wIAapgzvmTa/hPQCys/Qe4KkJcclr/K5H/7jyfD3ypplyJCElqKgOhPRGy1A4UdQGg1dZGkQ0A0QPcU0Idd+n45T+AYmd7KnXy9YfxQSKf+zbPN0s49xzrLoaGrHQCgHVFoZQx52NK/nQuJcSEUGY61iCUx6JchTiOmppoquHPFAGdegkAP//sA3rtlVnGvIB6pg4RhrpUhAVtrM/nv6US/v9TIeAfQCAAoICC/Iq1ARu4jM1WwOe3mFVCjbZCqqnNo8D6gH2v/IJUKiguJLEuYAACCmEuahtlSFAJVbzDMpQD5AM8RBsT7QBQtYcQo4A0prq9FcAiwB4gIEJ+KggIYR8AEBtChcKVd+KEcuP1PwQ8c+Y0dXV1da8HiPemclhbT6znd1o62/oTsvmvszx3CKsqpcLs94ckDHUFft51TDgdT33p2RW4bds2uuuuu8Q189BDD9LatWuM5fTvYqB6vlfA/ZC4J6rzHNFJF+5LscyLgoK4Z8nNPkCJCYf4Xh4hpdupxdbGbTrWEkR0GtOzs1Xymb6Znn+ugTnIAAD/9ElEQVRugwsc6oncwTyTFKzylGcSwlP6Ux7yFlLUF6EN1Y5y5un9+gM/1fp/AHOmfAU50QdAoLcQoAoWmuZBuf8QrrQn84C2b71lLg0ZAogaRtOmruPxrKcnnlgu9keMmEsjR75L112XSI/+35to52WjKPYfhtHaSVModttyvnZl2EodTClh/TrAKAXweiu0ByefFZj5K8Ay65itjj+rUAYOPlOeJyUlHKSxY9fR++85wqUCOgLyYQymOlBhfgSNG5cioF1WBr4XlnOghxJVadgH/EM9PV8BQmjL5k00atQ++ujDz8WxFheu4v4R3hOQbh2XN0M/q1BHB4AAiAXZCyj9R8OFYj+ewe35BwDT0tIEAES47sDWf1sAAAa2ftsCAJDVgH+6Ifwh1bP1/iCEijClQ/p6gK3NcTR50hf8Ie4ARABu7kJ+uhNAlAm8WaXKq/cmyCj7lvBPgqtVfGORQEOHJtLtt82mO//5DxTxd8Po1WvuEeUdYM5Zyg0IoAbp44CQJmGg//IHjvqjSZPm0cCB22nChA+M+bpwfBgHjsNp3x4iddSod2jggGB6asrn3XXgorx+yE7OS6bkxGwBx9SNPta402/8PQllfXl46BY/QGyZ9DKt/90t3CfCXtooeX8oZV8xnuL/bTxV88OIejDBK8YFQIYHFr0fpLU2t1FKUi4tXQI3q7OrD/moD6GuSkcbSNPL9rdwjACWOvSzSroCEVJUvpf15BqAqKfSK8sr/AaACOuJcJ+mvJ4KD63h4WH0299eGgDwDD/sHznM58VWwNdQGgHYSfDnGdgB6iG8J0KAOtIzqdWWKhyBzfX40h5tXFjgT0kBwPi4HbRmlTMAhDAHHW2Z1NJkBymXgBMQbkdAGIA+ABgZ4hOfofGsBM6LEZDHCQDyPpyC+Kz1GQC2JNjXynMFef4Lzq04qqoK43uGKH7vW5jIfpEAUc5zgPdi7T/h/gMsd4Vo/SL00+I877pwPhWU7Hb/4RoHxLOAvO721L79PdYKrMk+SOlPvUhZc+ZQY3WUS11fpeZJuP/aUwVoluFSJVA1nlc7+LO2BQC4acMn9PprU2Qaj7O9M4U6ulLpcFcyHe6Ux6DaaW1F+Ng4KigIE9Coo5fwD5r/+Wx65eWZxryAeqE2KawlCMgHIZyoCgkqQCDvAwoiXYDABqwPWCgcgRDWCxQgMBAatM9UVZVDpWVZVFJeSJW1tcKxFgCB0sVX09BInYcPa+DOEzBD3lkBuFo7OoQDMDYx2anN5rZ2O3gz1e+9zpyRIUGPHj3K7+VagICAAH8KAuIVTkGAQIQQ9RVw9kYKTgICHj7cJcJ0uuvzwgJ/Ume+PEONza1Uwc+CUDU/P8nrQoeo8vxb67qfW0e6dCyeFgBPgDw71PPmAjQJ6wOKesIVeEqDgYCYZ2nV2rU0etx4OnLsGD344IO0fv267nHoUt/DKCHMJ9x/nr6/8VUAiJXlwaJNgMXamijatWMVFRWUcB/tQgB7eC7GcyieVU3P9CrEqIRbZgDkj+AWMwEqkxSMMuUBsFnbVgLkMtVR+YBlGIenNnqjvlj/TweJpnzk4RXgzppnkjx3243HjHwFEq153qQfK47PBCKfeGIJDRkSS4MG7KBt3x5L2y+7nqL/fiSFz36fry1ElUkToT5rq/m+uy6Zr1kHVAOMUm63vhCAGV6tsKyngktOHy/STCBQL4djteZ7U0OdYw1BBUTxCgegKoM8K2DEWAALUbaG51LNA9LVPuYY5wFSfVgFh6AqD+EYECo0LmaxAHgAgIB5JuBnVX3tWlEWaqhby+dEAsH548ZS2I+HUlrSp9yefwAwIyMjAADPwRYAgIGt3zYAwFdffdX+Tm6mm5uvq1S8dxWqU8kK/7yF/MSXkfW1zgBRV02V4wazuDBUACQdKilg5E4Ac6qOEt5bIZsnuQvVKSEbYJUjDOgNQ9+l3/x2A931x1fpuuuS6dprE2nK5Plaef8EyAgYJsOKmsu4E+oCtM2cAUlnoSNkqOvx+CrUv+fuBTR0KGBnBL34whpjOaswBtTFPvrHWNR5xNwBBqqyON7Bgw+IuO7hYQgR6XD94ReBcMrpN/8mSbegAxz6o2Yt/CdUnltIeZlwmzkAHfYBvdAPxgQYiDwAMTjisBh5c2Mrzfs0iO795ev05tQ5nC/BIUCb6SEGQn1Ten9p/7xlFDYfN0YO4GcVxgzY11gn36MeXvU1AKGSolI+bv8AYHUlwkDkGPN6Kjy0RkSE029+8xu69957XB5oL3ap8FGnTx2jw10N1NyUz8edTq0tGSTAX7dzz4268xXcswK+TGppSJEQsBYQAo4auzOw2yl4/tUNAGO309rVnxjLdLTjBwRxVF4exu99g1sXtdrkWnX4bAWAgQsQgEUCIqyhECvcgcIFCNlhD2AKQlwCKrm0aRDalPDFBPT8V11dJJUUHyKbjcen4NB5kcOFpqTcfwpmCXjWz4KbzZOjD+MoSd1LWUvnU2HwBlme0+qyDlJt6j7++3W4+UztCwEI8vVSk3uIcp5/k3K++Iwaa+Q6kdb+vEuu0wcAiNCfcACifxWOFv3pAFB3+5nkAgA1AYpibvTzBkdqI1/bJcVoW8EkDTr1QPPnf0ivvDTDmBdQX0ieo5bmEv6/VMhCWDiEFZUgUMgOBZGOfIA/rAvY1FQkwoICDNbU5JJwBCI0aCA8aK8lQqxWF1JJRSlV1PB9LSDgJQ4CAQGrGxqpua2NTpw84RMs+4rzAV1uu/02Sk5L725HtFnfKFyC3trojbDO3zHu4/DhwwL0AQIi/OfZs2edICDGgC8kof5eGxDzJtcD7BAQUK5ZeG4ciL0V4Nmx48fpUGQCrdt5iHYFR9P2Q5G0MyiScovL6ORpuV4kjvHkqVMCuKrjQvqXnI41JR2wULoJcfwy/TS3gTULT0gAyDp24hgdO3lMrGWI8J7HTx6n46ck1EO5YyeOitcTrONcTqYdoxNcBuVVeFAFAgEXT/G1cJrHtnjpcrpu8FBqammnBx64nzZsWC+uE0g+Y8hjUd/BKOHH2QCA+A7Imtdb4bul6kq5liB+XI7vgCLDd/BzMf7/t3C/7eIVz8ljx4bQmDER/NxZxuUradKTq+jaa7fRlMn4zscMgnyVFQ55EqAVoJSeNuWBuTT1T3NEnql9SC+vC3nKOWcVoCH6MrWLfIAtle+pbwhteQNqGIc7YAYpAGhyTCoX3yyLyxDtuYOfnsaj8vGqxuNuLqyyto33uv5wx4f0u99toYED4+i665bR8kG30Zp/GEBhe+Eek8AMIEkBKMAqpANsxUTvo6ICGBYc4Kk3AkgECNMBmTfJ8p6dfRDKqVCg6MtUB9BNh2re1hDUBSeeqof2Afr0Y8G+3rYJQko3ZSyVl8bQuHGxNHToNvr4wScp/UejKfQ/Rot8vQ2rAGj1+cTzP+BtavIOPl9rOX81p2+giPB5lJjwOZWVLOV6zvAPawYq+Ach9KcOBKGaqpUi3R8AmJWVJQAg3PmBrf+2AAAMbP22XcoAsLY6nP/pOYf8tDXGuMA/fAGpl3EnGb7KDArxhRviyKv9eXOlYw6wCK8OuUItVU5PUwJ0MsE+q7yt04f2Aa8A2vA6cOA+uvLKPXwTeoBvJlbR1Vfvp/v/9L4oq8CcP5oxfTENHhxFgwYd5DHLUKS+CsevoBukAzeMV0kHhLKs+ViVZNmldMfv59JDD35kLGMS+jKly3PkDABl+nJ6asp8ys0u4xuvNr7uZChPHcJ5Esq4g2w9kQJz3gAdfq0IV1/M/hAK+2wlffjiaor69lgK/x7fuNR6D196LgFgCz/4pf94AmWx8qJxU+gM/pRwPACc6j3q4hVj1UOAIr2sBGHpHDDOm6oq+hoA5ogH7sjICPrf//3frxkAlF8YnOKH+87OOmpuyqNmWwb5BP5UPqutyR7i01SuW5miXEtjCikXYHNdonAMmsufeykAGBezjdaumWssAzXzcZSXRQpAcSmsBwjgotb7AwAE0MFnqIB2dqcf0iDlAsRaam2t8VxXgkJTu7r6CgDC+Qf3VllZMJWWBvF7B9Q5HwJI048Tc6ncfwhlqWBWfwpwqzxsCxV8+ilVpO3lv1l97nEuEyj4QDBte34ehY2fRKlz5lB7RzI1lIRT5itvUtYzL1NdziFxfuUxQO7Hjf4aK6OoqU6Giu2ZMC4+n7Z4AZYBAPElIe7bZB+4XhLE/FrXVzTJHQBEW3h1XH8OIfwn1o3rC/cf9IUAgAEHYL+LzxfWFJQgsIjPYRHvSxCo1gXsdgRiHcGmIn4t5DQZFhQwsL4hn6oFCHQFWgH1TGUV2VRYnEvF5eUBCMhSjsh6WzN1dh3WwJVneHXHHXdQfmEB1TbaugEgXhtbWoVL0Fv9nssOo06eEBAQ6wMC/kG6GxChQbEP8HP8+HHhHjS31zfCvMGZqNYDlONCXn/NQ98IYzx67BjtCYmhsLhUamxuo4amFopJyaSNe4KpvKaO849TdkEJRSSkUUJ6DtXxtQLw19HVRcmZeRQWn0qJGblk43OP4+3g6ygxI4+iktIpLaeAEjJyRN4pPgeAihGJaaL9qvp6Ov3lacoqLKH8sgoBBDsOd1F8era4jhBWNjk7j7IKinlsyRSXmiXcp6e/PCnAH2Ag6uD6jUxMF22+99FcunbgEO6vjZ+T7qW5n80XeRhLaVWNON72zi5xv6gEQIfPeNxLW6M/9YfQX01VGD9rhvBrOBUVHKKc7DBaumQVjRuXTuPHZ9Chg3H07jshNHZsMA0ZEk9/uAM/mO65a84dfHMn1NHfT35oHkV9dzhFs2Y9ONelfSW9jhLgGPLcATKTUN592E64CBU0dMzJ5LvfpdlXPUjPTFlBM7icSvcmtKH3pdJNgBDHgrIAb9LVJ9cihKznR7Wpg0KrcAwKALqT7NMR4lQJ6Xrb1noDB26h3/52I113XRLdcvMayorcThlXjGGNpujQjQSwVFYC4wNcbendIPBhPtdjxybQ1KfnCtilg6eeCn2YwJg76VANcMxUxiprn6YyOmiDI9HbmGqqHCE50aYj9KdzPYQ2VeUgOPv0fAiQMiF+H/89R9DAn71H877xa4r6u2sp7Ze3CFefXt8k5aBUwrkByETfJUUrKSZqHv/vSKK3/vk2Sv3XYbT6oTu5noR/as1AJYA9azhQpfraNSIPcNAXAJibmysAID5nA1v/bQEAGNj6bbsUASCAHn7xpYCcElx+OvjzFPLTnepqokT7pjyEmcCXmej3mWmLuyGWDouko0yGvMS+Nd8kACkT9NPlDQBiLDoAxFqFgwbF0fBhyTRoYDjfVGTyDcVB0ZYCcf5o6tNfiBvaQYMi+Zi8rfnnLOs8IU0dl4J/CrohT80f+lH5SkjHWKbe9bKor9r0VRgL2sEr+oHkOFfS8OFY2Honn9tFxrqvvopf6wAslYtXSMIoR+hMq5DnCyT0R6o9uBEBvKz5SgKENbVT9H9OpMwfT6B973xGOwbcSdtG3U/NTd7X7fN2bH2pZta2h5+lfb+5jSpKKsXYHZKhQZX7D05HlafcjxirFQBWluPm0grl3KuuBg7PDGNeTwSYiIf1qKgI+vnPf0633HKz00P8xSv8UvgUdbTX8P/cbH4IT6c25dzzBP7sEuE+G1OEo89WGUettjSf6kl3oFRTbYKoe6GsBagAYGz0Vlq39lNjGSFATx5zUyM/oNniOe1r7gRsk+v+AfZ1dqSIUKD4wqbZxue9hc9hI6BMoh3UpHD5ZP4bjKXoqCBKSwniufLuAmzrwzUAm5piqbw8hBr4XsIKdc61FGBSauY5xP2HcP8197P7T0A6AMc4yv94DmWOf4Ly964VLj3HmJKpvi6eVn2wmnaOmkYH75tJBcl7BcBtqo2hkn3rqGTXGmqqjhbXAeqIdj0AQCVn0Oi/pIM0UcA/CH9rYv1Jvr7EeoaGOu4EALhx/Rx6/bWnutMUtMa+CQCWloXxGPom/CcEAPhywAF4TiVAYJN0BNoaZGhQgD99jcDKigLavSueNm2KoMLCNL4WZFhQAQLr86mqOpfgBKwwQK2A/FEOlZVnUmFxJpVUlDnca5e4MA/V9fwM0NpKx0+e4HszzxDwjjt+z/NYKtyDejtwFB4WITrN9fpSCLV59OgRAQLhAlTAT7kB8R7CfSYceqdO4bhQt3+gHMKfYixtbToEBFA1l78QpADg3rBYSszME2DvLM8P1oeECxBwLzYli7YeCKOcwlIB0w5FJVBdYxMd5NeNu4MpIT1XAMR94Xzf09JOwdFJtG5XECVn5XHZeFq6aTeVVFZTfmmFgIpJmbncThrtDomi9q7DtCc0hkLjkgXMa2huphVb9lJxZRXlFJWKuvsj4kSfC9Zup+jkDIKzEM7AE6dOkq2tldbsOEA7DkUIOPniG+/SldcNopa2Drr5lltp6rMvU3h8GoXEJtPKrfsEBMTY9e9jAOLwGY9wnb7+yLsvhT7xI/Ty0iCaOeNzevGFOTRxYpj9x9cH6JprFtKf/jSXAIEAewB3rPDLm1Q9q9CGNc8ElB5/8BOK/O5woRmT8R2Max8AUnodJTVOd447q1T/7sZsEvo49I8jKeZ7I+jz/3drdxu9kal/NV8AbzgfOA96vnLjQXDxoYwCfHrbkMoDSNTb8EVqDKiLPk1rL/7+9g9owICDNG7sq+JHtamR2yj9ijHCdZaWtEdAJR08AQYCXI0atYvGj0+jW245xNdnBqfFEYAc4JcOoHyVgmZ4tUIxdwKYQx0H/IKzTrr83Mld39ZyVjdgTbUZMALYqTKog/YwP57cgzowhFzXPEyhmwc+TFv/z28p9huD6eBlAygxcqtou0o7Xk/Sz4OaW5zfoIOf8rkLpyXfGUnJ3xxA+/7+akpNnst1lnFZB+BDyFAAPkBBhBDV85SwtiDya6tX2WmA+y0/Pz8AAM/BFgCAga3ftksNAOLX77jxszr1APt0+Oct5KcnuYsnr9YCfO9dCZAU4DLBIgX/FNgy5evvFRDzJHd9QegL4A/l8ApA+fTTi+jRR+fxTel79KtfzeEbU7jbHOP2V9OfWShkyvMkzBWkxmo9LiXrnLjT8p/dQtHfG07vX3uvMd8knAcFEDEmvMeYJGhcRnff/R4NHryRb7y20KCBi7vL6W0gbezYcFYaRUfhxkJCNoApQCqTy6+qom8hmu46xD7WG7CWUXrxhR30hzsiaekDM+nQTydQWgwWQcYYncOKulOtjyFO+1IAgZhTFTYVUE+XcvpBOgAE+EOahJYyPT+Pb341IJcSvpsSPv+8+72CdPW1WdxuCveXznOL8+rI740a6rLFw3p0dCT//f3qoncAwvGH1xMnWvnBO5eam9JIuv2yyR3scgZ7mdTamEq2ylhqrOAH9poE4eyTUE8v510tDcnUXAs4dGEAwKSEXfTB+y9QTNQWWr9unrGMQ5l8488PJVXRPI++hbm8mKU7/QAA8Yr3gHvSqRUn4F9ba7IANNFRcfzZlUoffACIgnp2KORGyMP6bSag568AAGtqIs+/+6/F4v4TMA4PtOfO/SfE/dRVRFBJxl5q0kJ5do+Lz2Fp1j5Km/8pFe1cI0J/ijyc6yNpLP771uoY+7DKw1qDvgj1ldtPhpfl/zl8vcEtAGhpquNJYaEracO6jx0AEFCbr496hLJtTxbnyvn8JVBZeRifr3wuC0cZHGSugMkfLfjiI3r5xenGvID6WW3SEdjYgHVtC/n6KuNrqpLPazmFh+bwPXYK3XlnBC1cgC+lsgX4hTOw2xEoQGCODGdphFsB+aOS0kyqqC4jhK4Uqqt3glmXpOobqLaxSawBh/CQKjS7VViHGgCw88hhAf26XYBc39baSqf71QXoEAAWQBvW4AP8A/iDExBAEPt4heAIRDhQgEDpzOsfwf3Y1dXV7QQEoIQ78KuvzOXPt5wAYEaeCOUJsIpwnwcj42nr/jBau+Mg7QqOouzCUopJzqQNe4IFGFyxdS9V1NaLua23NdEWLhuXlkOrtu4XTr+v/nqWr4t6WrfroHi/7WAErd15iNJyC4Vbb/nmvZRXUkF7Q2MFoEOoTwDA5QCAFVWiv7U7D1KtrVFAP4wBfeQWl9PukGiukySA5OINu6ixpYX+wv19sXgpXXXdIOFkHDZyNL369vtcVx7PzkMRol6leBZ1/j5Ghv8McUo/n3rwgRV07bUb6corD9GAAYn02KOLBfDRBcAEEASwBvjmCxAEKNLrmMpA7tx3szjdVB5yB/hUvinPJAXRTHnuhPKf/Ns4ivreCJp643PdbfRGAHSYB+xjziC1j/lXaabxOOZ3uyhrGg9CjKrzaGrDk9A+6mKMqG+ae/SJ8b3zNtZ7S+F7DkQmShWgT8EkBZL0tNCQTTR+/Eo6sG8DP3M5QoTCJYh8uOh0COVNCCmKEJbOIMw3WYGadN+5ljP1q8tUxxq60+rqU/mAflEH1lJxdohI08u4kw4vMfcqHfAw7YrR9PK3fkfbLx9Nj/zfkU7jtB6vO6EdvR7Skvetp5jvDaeQy0bQZ9+6ilKvGE4HP5nK/cs1AuHoA9STIT5lGgAf3pcVLaWC1Pl8XteLdKXqypV2GuB+KywsFADwGH+OBLb+2wIAMLD12/bjH//4kgGAAHOmWO86+IP0X4P19JdhJgiItLKSUAGCAIR0qKVLQS/sK+Cm5yPPmob3JihmlTtIBrilA0D1+swzC+j66xNoyJAEevqpBaKfcy24F9V8YF8/Hl0oaz0uo4b9mQ59ZwjNvGWGOd8i9I35MeUJ8ZwOHhzDcxRFQ4fu5tc4mnnHizx3i0Q9nG8AQ7wOGbJDAMCoCHyJLaEVoFRNVZ14rSyvERAKa+v1h/tPQj/HeoLuwnRi7cBbbo4UYUk+mxfB42mkSZP20+JFwcbyJmH8el/nSghdqiAfhGOEAxDhP3XYhzlX4BXpqjz2ocz0aM6TIT2bG/Mo+N9HU8aPx9Ghl9/g/Byujxtj/FpMqrIc7qMMISvM64ka6rLEw3psbPRFDwDPYr2Ok+10uLOEBHRry5Twzwi4WC0ybGdrUxrvO9bqa23mNFsaiVCeLoDw4lVJUQTN+fgVio7cQhs3fGYsowuOycZ6uAATeA4kVFDA4esmQCJ8DgMmAQBKF2C8gHatLORhrTaAIsDBspJY2rM7lGJjQrrrmdrVJVxYzWao57vs8K3bUXi+5AqFAUlFiHKeD+H+OxcA0N5HR3sydXVKcGsaF9a7a2rnsl18DrU8UV87d36NuYcQEGPEtQUAqMJ/4roSQLCHbSoA+MbrEgA218dS0ZIFlPHEC1QYulmEPHUGxglUVhbK5yqPjwXwSIaHbGXhvREyedHCBR/TSy8EAOD5FM5dc1OxAIEID9rWUs73DIW0ZXMk3x9G8f1rBmVlZAsXYEN9gSgnQaB0BNbZQaAJagXkr3KotDyfSioqBMQKOAKVG7CBmtra6NiJ42LNPyvM+/3vf0+VleV09Pgxqmng5xOtbk1DIx05Ry5A5VSEu6+zs0N8CQnXnx4SFPtyLcAvudwpAQz7c40+5Uzs6GgXIBCuwP4OQdpTdQPAUAkAT50+w+f7rIDAcOuFxqXQht1BtHFvCEUnZ1JkQroIxZmSlU+rtu6jGn6W+gvPMULIbjsQLlx4a3YcpJTsfMLafwB5q7cfoJyiMtrK+cs276HwhFSKSEwVr9V87cABeCAyXlxrZVU1tGj9TlEPjkM4D1t4HrGWYHBMIm05ECquS8D6WptNhB5dsmGXcK5iLcCFS1fQVdcOpMbmVrphxGh6470PuwEg+tkdDACIZSvkdzHqh1AAgO5+sH0+FBO1me655zO67rrP6YYbZtPdd8/vhk0AO4A+AEC6kKZceHhV8Koncge2TGWVTOXRDvIwZlO+SZ7acyeUnzHdsSYe5kK101MB0JmgKtpHP+gXfVrHokuGCZWQztqOGq8CsThfJiefSZjXm2/6gMaMmcf1zWXQJtpOSYoUTj+AIh16YR9pgHl6OuCScrmpkJmAWDoMxHtALsA9bzBQQjvfw3+apAM1OUYHUPQVRqKc3iaku/ys7UJwHc5//m2KuHwMRXx7OGWm7HPK9yTMkQkY7vz1ONrzi/G09VsDKfzyoTR2bDKfz8Xd48Rc6WNyJ8yJfnyxB9dT0j+PpLDLR9OdP3+EttxzB/e/gstJtx9gnwJ/ugAIE38ynNJ/NJx2/+EOl3xvW0lJiQCACIEd2PpvCwDAwNZv26UCAKsrw/hDTTrwlHxZ7w9r5tTX+h8fHvHeEd5BT8ON5qsvL+QPaAmOTADQBPf08J2mOkqATCYwZpWpLuAUgJ8Cger1hedX0fBhq2jYsEViHOhDh3P+qKd1Zb/yuDEu0zEpqXLu9NRTC2n6ND4WH92CaE8BW08aN/YTGjJkO91z98f00n/cRjH/MIK++K8bOW+VOG51XmdMXyLgHqCTkhXyAUrBOYd0CAALr4BpEmQhTKXZMehNqAfwpd5Lx5vZYZiakk0Lvojnm8hKCg3OpfHj02nChGRqqHXU96a+Bpi+CnOMuVIwzyrMqYSscg7xqgNAQMTEePz92oFcQy7tn/0BRf33RAretorLOcAf1v6DWw9QULkBdZDXU9XVZIqH9bi4GPrlL395kQFA+SXLl1+eoJMnWulwF1wsgFcOmNcN8DSIB7DXXJ9MTTXx1FQdR811SdTWrNXR6+lpF7kUAIyK2EybNn5uLOMinoMmWwr/DUcIgPX1hYCJfJxwYEmnHwAg0kUY0GZ+cOPP7KqM/RS9bCWF79tL9XVx1NWB8I38v6ouWgAd1zatUi4sE9jzRfE8Dn7YbpL751PWdekAznBf0yCiHpwj95+Ad3JfjMH+qkus11dvdyXyfZYO+6zqblPte1MPYR1gXxNfVzaeJxX+U3cEGut4kQsAbIijkk3LKffN96gidS+1tXOaxTEK5yrc5wB/AEC6sHacvyBw0cI59OLz04x5AZ1DwdEp1v4r5r/JQgF3W1lZmfm0Z3cqxcdl8t+DBL3NNgkLsRYkQCBCg9pshVRbm0eVCgQGXIE9F89dcUkWFRTnU3k132vXOwOxS1US5tmopb2djgvnnGN9QADA8vIysSYb5ssJnPL7huYWOiFCiZruCftHcN8dOXKYdUTAP4A/uAIRAhT7gH94D504cYJfTwkA1h8gEIDx2LGjAkoCAsIVeOrUSXt/F44UAEQIz+0HIyglu0BAvG0HwwWUA0hD2M2Ne4MpM79YgD2sB9jc1k57Q2Nox6FI8R5hP/eERIu19+LTsgU0RJjPAxFxIoxnUUUVpecV0eodByie20d40NScAgEJsT4fwn7Czbc/PI7mr94mAWARAGC4uP4cADCMjp08Tmf+coq+/OoMj6+ZVm3bL9yKGdz+G+99RL+7+jqu00HjJkykmS+9TgkZuRTHYwKIRBjSWr6m1Xcx+CG4WtfX+p3P+RKiUs3+YAtdf30UXXNNtPhR8dSn15AOjwCmdNgnAZN0mymp8JCARYBNTz25lF7/jxtp8C9eoUce/sKpPatQx+QqM5WF3DoGuX/kewNlSugT5XF8pnyT0Mett8ylW275SBy3go5KaBP9I90Xl6SSGosuwDzd1Wcajy7TeJRw3pCPcqZ8jBXzivrWdqdP38DXRxINGZLIx/6Faz5LujU3CXAHUAdIpAMkADGsIwdIBak15UzADjALTjjk2RrSukGgbDtJpAOW6UAKUnCxtwAQwvj08at0a5/epLepVFWhhxvF8adS0NYllBizg8Zd/w6FfVuCtbLiKJe67oQ5Q3v6GobYx5zVVCbQ+mG305M/vYfGjUulm25yDbGqQ1lP0usU54dTetIevldMp6wMuf4f1vGzQj2rtv9mhACAi8ZMoClTVtC2LbO787xtZWVlAQB4DrYAAAxs/bYBAL722mv2d3Iz3ZxcrMJNFUJ+WiFeQ4NzyE9P6/3hCyp/bxJRHvBQQUDAv7zcoG4QhFcrWPIEmpDnCf4poZwJjOkyudlmzZJrAKIPZwC4mvOlnnsWMEuOvyfqKQDEMaEuxmk6HpNMIPCRh+fT0KHJNGjQXj6+Jd1zqtq2CmsFwvXoLl8XxvnsrFVivqbcOp1C/u9weuH6B4xlV68K5puoNr6xquFrxBUAKlndeSgL+AdwpRyDVRXOcBDgEE43d3AQ7jeUU+8lEDS79FCupamNcrIK6b57t9HEiSvo6qvX0OjRfENWXmWsYxXGWlfj6O9cSYE+d8I84LjVHCMN8E8CUVkmPRWQIY/nUoK98tIkqq5IFa+AfHD6Afo11mfzvsMNCGdgXQ3WaXOFev4I7eBhPT4+ln75y19cJABQflEkwV8zHe4qo462HHIKtdkN8KTLT7j57HmAfS31ySJEZ6vIA/y7MMJ09qcUAIwI20ibN803lnERzyGcgEUFoVRTHcnzbAYQXwfB7afWYBMuwPYUwpp2AIC1NRGUNvtDihn6OG2dPofKSiJFna6OFM7nz2NbDL/3wQUI516PXIDxIvRneVkw2Wyx4v15ERyRVvcfXxNw/DXU48E5RsDQcwYA+dVpLJqQh3X1lCvRWyhbp7Z9UU8BIEu4JJsSugEg9gEE9VCk/sgKAAE+c7NjKC46kv9u43i8idRsOZe4tqsq0wT0sQJAKeUI9C086OJFc/jeJAAALyQB5ALyNdmK+P4ij5YuiaaZM2MpPAzhjLmMCP9aztdCCV9/hQIEwgmIa6KR39fW5UlHICBgAAT2QDKsaklpBhWVAgJWSaAVAIHd81Df1ERtnZ3C8QeQdtttt1F2Ti7V2fi5xVJHiOs0trQKcKjuBc33iX2pswRICYcfXHdw/cl1pmUYUOwD/mH8AITIP3nyhKjTH+MDBETIUYQnlRCw0x6C9MJaF/AEz0NaTgEFRSdRaGwKhcelijCdbR2dnH+WOjq7KDkzT4T9jEnh55/qWhHitamlTawPGBaXIkJ61tQ3ijUE2zq6BIxDG9EpGQK8ldfU0vGTxzmtgNtJocikdCosq6RTZ06J8J1wA2IdwNTsfLGP6w2hZZOz8sWaknChIoxoUlaeaOfk6eN0wq7iympRF8Bx7heLaND1Q6nryFG6/fbbaR6/D+dxQ6iP89/a3sHPVfL7GfwgHACwgu/ZVNr50rrxd1L6FaNp3a138/1QDA0c+Abd+Yf3SQEhd04yJQWkALtMQHD5f91K4ZePpv3fHksjR+B7j01e2wSEUmFDlVPNJHfONZVvyjNJ9WGEXm70yMPLBAyDJk/CD8OdgZq1vC5Px498a5oethNz4wnSKcBnAomyrnRxeppXq1BPtredBg7YKqJMPfzwApe+cVx4nffpJlLhIgHorOBIwTnAJwX4TABQl3L/oS7WntNhINoozA8VoKyUhXIAd6Z2rMKY5HjM+UpYk1A5FHX45Y+sbUIYJ5yScAWmbV1F0d8dRqGXj6JRww8Jl15I0CZjPXfS5xrvMccYN+YKr3ifnxtBY8Ysok/nfiHmygpRrQ5Fq1BHL6+ENRNxPtJSZBhPk/PPqprKVXwdr6Rx4xJp/HgsqyHTvW0VFRUCANbX19tTAlt/bAEAGNj6bfs6A8C6mkj+YAnlf7jO8M4K/3yBe/6GiZAAUAo3m82cNmvmIv4gd4ZBEgh6dvZJSOW8Dp4neXPJQWhLbw8AC241pAFiAY7hFeljxnxK9947m8aMxhp+i0VaT9RzALjUvu87AFTSQeDjj82jwUMQqhO/zFLQzrGOH+YNkmBwKQ25Pp5vLpOFa1C1oaTqKCHNae5eWEMvWOoooVx7a4eAY+4AnFzDznenHYAf2gIARD3lHJSQsEb0IV1xdVym0amuFTQqoU5rczvN/zySJkzIoIkTI/kmIYrGjkvlm70yYx2TqsrPjwtQgTwlzA2OFY5G5faDHGUBTmVdzGdGGt9oNuRyeg6fjywuq9x+Wfa0bG4vRQBB5FXa4Z9KN0E9f4S+8KCekBBHv/jFhQkA1S+psb4f9OWXWG+lWYT6dIA/HeBlCrAHZ19TdTw1VcWLkJ56fre+Zi4/T1IAMDxsA23Z9IWxjFE8R808n02NMnzh1xUCApLgcxWgSIUBBWRqbuIHR/6Mzd25ilIfnkmp784mWy1CgiZTUWEMHTgQSlmZoa5gzCD0IQGMCfK5UXMctbbGC/hXVHhQQMTzuf6f1UWH6wEAS4A2AQAR/lMDZf0htO8FwAnnJo9HuBJtccYyuoz9eFIPASCuAfxoDGv9KQCI8WH9P1MIU18EALh+7Uf05htPi/f1dfG0cmU8Pf98IsXFhvG17OwAxD5UX5cpYI8ZACrBIQgY6BkEvvHG8/TYo/cb8wI6f5Kgr4zvpzLpmWdi6InH4yk6CtddBedJAAgQ2G4HgXAENsIRyNeFAoE1cATaYZYZdAXkTeUV2VRankulleVifTO5NqABcF2Kqsf6gDYB/SbedBPFJ6V4hqSch7KAhv3ltHMnuO3gBoQrAWFAAf8A/ZQbEPAP76Ub8LiAdaZ2+kJwGqp1AVWY0v7sz1/h3CBE5vETJ4QABJ3DviKc6mkRolPmyTQIx3bs+HGur9yNZym/pIIORMRTVGKacBLuDo2mNj7uU/xMcPzkMeo6epgOHztMJ04B5J0QMO/o8aOcdkTk4xV5gIMntHaxDqDsB2FKT9PpL09164i9/p59e2jc+PGizu9/fzvt3LWT28QxnRDjxpqWmHvHdzO4l0zk5zXnKE3+6p57ttH48an0hzsQys9cxpvC/m0kZVwxmoJG3MnjihNQSYEfK2AzQSWrdIca9mcOeoSCL7+BnvyXW2nK5BUCPimXoF7O1JY3qfpWIQ+gy5Rnkuofx2fKN+mJJxbTkCGxNHhwGNeVx6PG5WtITQhlVT0BPoWDzvk4cU68QTvkoT1PgE+OcbuQdBU653uSGoPsw9Upqa4N9FFcKB19gEI6OFKhO60ACQAPeVaY5U5w/wGa4RXACesEJlwxihK/P5Ju+cE9NGBAEn02b4mxri597TsF4UzldFkdcz2RqV2kpwRvoohvj6Dw746g0SMP0sSJe0Qe4CdkrWMV5lAdj4KVgHIKlOquQEgcS4MEspgL6zhVW1ZZy6EdpDvObTrl5wbxeNbyOFbxe1fwp2vf3jk0blw03XgjQoOuFWneturqagEA8aObwNZ/WwAABrZ+276uANAU8hPSwR9kzfckf24W62sj+R88PtBkHyFB+LB3BX2AYnqIT6skXJIONAAwk7NNgjXnNBMM0wWoppdXgA1tAWLh9dlZK+n3t8+l66+Pp0GDIvk1gR5+6FN7Wd+kQz993x85AKBvIU6temba4u7jlJBuldOxW4V5QF9wCg4eHEXTpi4yllNSc68A4JP3vUGxfz+U3vwfhAA1lV9BCXE5fEPQJuCc7shTQro7F19PBLgFqAjXIV71PLFOnx18OafXCABYVlLON9t7aN6nO6i9tY3H7d+4ACStfZ4L4ZjhPqwoq2Y5gB8EEAggqgM/vS7eV5ZXchtw+EnBCYjXupqMbugnwF95CqdlijwFCqsrsQh271yACgAmJSXQ//zPzy84AIiH7b/+Vf7S+ujRLjpyuIG6Oov4GgG8s6/xp2QHVnD0SfiXIJx+MrynDggvTSkAGBa6gbZuXmAs40mY68aGBOEc+nqGAk0khPwEjFFhQAFkcLzqBzw1xaFUVhQkYA1A2KqVEXT/A+m0elUYp8EFaGpXFwAgAJ4B9LmVdP/lZO+hWv6sP7/r/5khp4JtDgCI8Jw9cQEmCveaLmM5e7ppLEo4j4B/JvefFWT3CFj6AQBFX3a4h/nBPHW04/pKEULYVLgorfV8VXjYKlq35sNuANjMfaSlxFBoCH75HENtgLQWaAwnaXkZX/NeAaAuBQJdYeCSxXP53mOqS3pA518dbeXCBRgdnc7//9P5fiJHwL72tgr+X1fJ17MEhR38XoBAG9YIzBeOwOZmhyNQgkAz4ArIF+VQWXkWZedliDXJjHDrEhUcgdCEG2+iuMRkYxmrEEa0raNDQCQJjsz3kX0rCXrkWnwd4t4UIBDADwDwr3/9a7cTEGmOdQFNbfVeOHZ8QQoIiLUBEaYUawWayp4PnTWk9UxnhcMuKTNPrB+YmJkrHH4AfSdOHZPS3HuAf7qbDzp9RkI+l7YFCDQLzyCoExR0iMaPHyfSbrvtVtq7d49TGbUv7hOrwsTnPCCgunfsqW6+eb8AgA8+sNyY74uSYzbQwZkzaMa0uTRiRCINGfIJf1Y7oI8OefxxjSkBNCk4pdx/zz/ncAhCAFJTn14tyqBPQDFAJlN7uvSxKSmACRBlyjfJU3vuhPIKiunwT6Wb6pik6qg5guQc6EBRrv/nDcBi3lAOENAE+NR4/YV/VucgzqN+DBDSkPfC8xv5usIPkZP5+nZ2pAEWAVIBROkACdAIZXU45auwfl5ZcSRF/vsosRbdH/7zZRowIIXuuitEtOsNLKKMPkZPbkABzLRx90b68SK8KcaJseTlhNAbr2/m+/Yd3fkqVKgV4FmljgHt4D2ApgqdinRreSWMB/Oo6unjtM6PKeSqyqvisngP+KhgalnJGm4D/59cwZ9Vtob1fKxy3UBvW21tbQAAnoMtAAADW79tXzcAiBs6uP7qa51DeprW+9PzfRVchaZ0qwAgIYQAbaiLFBBKucskBJJwD6+zZkq45QyJkO4KBq0AEe8VgLLKBMMgaxtKCmAp4f3Yse/RddeF0+BBL9DIEViQeokYqy+ytm8q44t8cTSa9MD979GYMXP5xnaB6F+5/azjcic5BzhH3kOAQiiLOlPHT6Ho7w2nnf94Az3vBja+9+4mam1q52u1hq+pBr5mHPAJQmhPa5oSABZcbBDgIVx9AF2AVt6gIaAe3G56mnQburoQMTYAQPTRbGujan6v5yt45k0YE9oy5fWnAACt0E93BEKmY0A65hPzqtb2U1LQDwKgU+k1VbgJc+QBAPbWBYj6eGhNTk6kn//853Tfffd2P8ieb331FV7P0pEjHdTaWsXXSS61ifX9MggwCqEpW22p1FybSC0NKZyuIJ/m7tPA4KUuBQBDQ9bTti3+A0DMZXVVPBUXhZAvbreLUQhfic93BQDxCjBTXxcloFNnB36lGSWgUkd7MuVkRdD2bSFUkB8h6vkyL4Av/gLA+vooquR7Dh3gnA8B0JmOSa11gzCg3SFA3cE7L5JtApax7NDMqQy3CzCo929Vt/uvLlpAXad8brOJx9jCY8a+alO2bx2zu2PA8WltehQgMtbnwLWhrf8nrq9U0Z5wC3g5Jk+yAkAc15HDyXTiWBJ1dSbz/0/+HwnXnziPCaIvXNe1tWn83gT6fJFzeFABAJ8NAMALVYCAR49UCOF9U2MR/40U8HUJJ32FUFsLypYLKIhXG5cRINBWKM95czE1NBZSVQ3fOxgBV0C+qKIyi/IK0qm4olw6AT253S4xTfQDACoBBMFhdu4goNTJkwjD2SFcfwoCQn/72984/y9CeO9w5vXP+AD84Ehsb3esC3huoei5EX4M+Le//ZX+ynN9lp8PTn95shv0edKpM8p5aG7XF4WGhtC4cWPF/q233kL79u11KQPhu5nKcizBgS/7Q8T73qiiLJTCQgAKsL6yuYwvwvdEf7jjIN1wQyINHnyAFPixQh5/wZFJyuWG9mawALdGjVoqQmlec81SGjIkmgYNQt/rWdKRB3CFvgGhHO1IoGVd5w+hMZGvp3kTyqN9U55JCs4poIY0NS5/+taBnmm9QgA9ddwKvun9WIU6nsq5G683SbCnQpA6ju+5q+6ll66+XxyHcgVu3riH4OgDCAJMU3BIT9MhE0AR8hSM6qkAnTKS9tLa1Uto4sQ1tG3rZv47k8439AEnnAwL6uqkg5NQjVPJ5AZUY+5LKfCGOXDn8rOODxDOWkYHdQV5EfTQg9vonbcWiTmQ7Xp2EEogKcOsoj99jMpZaE3X8yC4KFU62sK5Rv/Zmeu43eXch/d1AaGaKu8AEKE/AQDxeRbY+m8LAMDA1m/b1wkA4ss/U8hPK/wz3az5GuITdb3d7OEXZvV25x+0awd+PSTBj7tQnjrIg1MOa/JZy0CAUcjHvifnIIRyVijmDhZCInTl89L99+QTC7n9lXxTuFU4AG+9FUBslaiPY9ABnUlqjLpM5bwJ7cjQnM7H4U0zpi+jodcf4JvZeLrtNtk/2rGOyVkr6MXnnIGd9zoOqfnD6/THP6YZMxzOQ6swh20tbdRia+MPcGcACMccwlXqaRBAnA603KvSpa6SOxCn4JiepgNAvAqnoD3vmWfW8QNXBN/oFIr3gHwAiTgWlEN7EPaRhrYA5FT9c6UKS7hPCf3MkBT5mHs1XpwDrP2nA0C8rxNuP4QGzeY6WPDZAf4A7VRZrBFYX9szFyDchgoApqQk0X//939fAABQfmFx9uxpOn6sk2qq81mpBADV0eZw8bU28o16dTzZKuMEAGxtQojPgMvPk4oLI+iTOa9SSPA62r51obGMNwG6NttS7PCj58DiglRbkgBB+OzFewCaLhb2BfBrS+b/UQh1icXaY0TZro5kOnoYkCVF3AMAfnmbF4A0vwEg91nP4zpf7j8ZPtI93FQQC447rKMonXsSkjmDM88CHMsvPEhZOXuFsvP2UXl5qABoerluQIh9Pi8idGa3sK4qP2jzOVLnSTr+pFr4fXLaDirgfkR5rV1f1F3eKwCU4+loT6HMnD2Um79fzAvu1wDfAP/gAkSaWHuS61iPQ7Qjxmhvyy6Z5ugLAHDtmg/prTcB4FAnicrL4igoKIaSE6MF/AOclvBPqqkpjiorERrUCvb8ExyBcI8tXTKX76cAIF3hU0AXhgD4JOSTam22r/3XUMjXSClfN9IBqNYH7Giv4PNrh4UNBfz3WSiuF6wTWFefT1XVAIH2NQINoCsgd0I41SwqK8+h0ooSsY6ZgIABECgAYGxCkjHPJOUcREjQY8ePWe4n+1cI+3j69Ek6fLiLjh8/LiAgnH/YV25ACC5BOAER1tLUTl8IgBGg0bEuYJcIV6q70y52STee3D/z5WkXt59JIv8M1mN0bc8fhYWF0pgxo8X+zTffRAcO7HcpA8nvhvi+je9Zehv+sy+FtQhzsvbRgOteoqlP4zuCbWQCYn0BACG0BWikwN7gwRsEAPzNb/CdTxINuWYPxXxvBEWzpj8lw4b+8Y/v03XXradHHvlc1AXo04EghPb09xDAFNJRx3o8EMAbygFymfJNUm1j7CagZi3vSZ7qIF3CPMf6f6q8Sd4An7vxehPKox7aB/zE+2fu+ZCivztcaMbv3xJjwxgB3AB+AIEUGIIAmOBGU3lKWFvPBLR6IrVOoIJR6EtfLxCCiw75JsBndbthbCpPH3NfSDn+vLn6dOnjgytQpeNYHOlxNHfOdho3LpXGj8ePUmU9vR1PwtjQhgK2noRzqvpVQl84n8oBWlYSJa6J5KRtVFu9mtPXcturaPv/DKMV143gdswQ0Ntms9kEAMRnWmDrvy0AAANbv21fFwCImzk47qzp+MJQh3/4ItBaRqmuxjcICBegFTJCSKupljeV6uay2RbLNz7OEAlQC3BLT4MA9CQI9Ow4QxkTRDRJwCg7FDPl60IZAKyhQzfzTWAcjRk9n158YTU9+ue5NGRIOKen0ZOPfyba1CGdSX0NANUx+KPbb3uVrr12K016cp4Aqhi3dUzd4r6mDn2AEi8fQk/c9BSnyfH7AwBRFvPnW51VtHsnvpRu5w9tuQ6dEsCZ/l4JcApl1Rp+zbYWIRneU67/h3x39SFPeVbBhagDQPSPdEC0iRMj+AYnjT79JJJv9Kq4rAxl2ljfyH8HTWJcsh0JBlEXZTA+vOr99IcwhqTwGNr/i5vo4Pqtwi2pxm8SjkkBQMwRxohjyMqI4DwHAIQAAXXoBwH2qfy6mkzuT8LAnroAAQBVCNDU1GT6f//v/51nAHiWH9LP0MmTneLLR1tjFjXxzSVcfhBCe3aDqKZ0sa5fd3jPgNPPqxQADA5aSzu2LTKW8SqeZ7gvbY3JfI1G874DQlz0AgBslQAQUEYBQAAcgD+4AfVwoMJZ1pbMrwiJmizgH9LRhrF9uyRQs0I+T3IFcudLno4NcwPoBqkQqf4CwHquG5OwieISN1NG1m4B6iJi1lNJSbBoC33U8XVXV8d92B11gGmNDYBqidTAr2gD7wEk8QpwinS47pp4XKgXEbueMrP3iLR60RbGmyTHLtqVfaEt/JIf71FX9pPA7cVQLY+jsSFOXCtq/GousI+26+qihdswMWUbpaTvoJzsWAoLjaH8vAjO589mgFVuD+Czka8dvKIf9Iv+FfwT4+Q05Nm4DPrUIaAzAJTpifGR9OqrSbR4sbwnBfyTwrlM4HZiqLSUr+NeAkAlAMCZM6fwsTsAU0AXuMTafxIEIkQoQF8L7wMCqnUBxWsbQGCpyO8GgU1FwhkIEFgtQGB2AAT2QFgbsLg0j0oq1NqAZtB1qchfAKgECFjf1ExYzw1gznyP2R+S69jBgQcB/Engd1yEAgUUVI7AEydOCChnbqf3wv0z+ujqkhAQX5xiHUJj2MuLXDimU2dO+AwAe+sAjIgIp9GjR4n9G2+cSIcOHXQpA1WUBYl7BkSIMn2Hc76E75QK8oIEJFPQxxsQk2DKFRb5Imtb6Pe+ez+iaVNX0Yjhi2nCwEcEWIoSAHCVAFeDBwcLODhgAH7oLEOHAjgBSqEN5ZYz9acL4FA/NlVHvfdFqh2ELsU4nMN1+g4S1Rwq95xVyAOglH14n28F+BCO0zVPAlPreL0JdVS7aq6hKZOW067/O5z2/sMwmvzEYtHnSy+u4espnZ+TUvgad3atARgBdsGppwMkf+CUN8Ghpq/rB6F9wED0CxClQCDGKUGXM4Cs1RxtkEpXY+6tMC8Ykz/gT5fVDYjj0t+jTELcfho3LpxuvmmnAHnWNrwJ50UBSpxL03HAuaj3a5Kqq8ZQWhzJ7a6npJ1vUcYVIyj5n4fRuMFraOLE7XwO1nFZ3wFgc3OzAIAItR3Y+m8LAMDA1m/bxQ8AEfc4RNxAWfN08AdZ863CDSEcBKY8Z+HXK1H8TzWc/wlHiL5luE8HQARMRHtzPzFDJwA8ACkALiW89wb2vIEsU54/sBAAa/Sod2no0HT6451vife4qRgyJIKuH5pMUyYvEIDLBOussrZvKuOLfAWAal1D1JFpDgeeGrN676JnV9K8/xxPMd8bTnP/+yYBBJHuG8yTQlnMF/rGvi6MDYB35gx5/tZ//waK+O5QKi+v4uvGsQYgYJ4pHCdkBYB+q8F3AAj4lZ6aTPM+3U87d2DNhHYB0QAFMb7C/GL6ZM5+vsY9u/oq+fgwZgj1ASlxjBhHv64L2NBEUVPfo/DLR9Hq747mvsud8gH85Fgc4UAxRowLQBNjzcnKotTkA1xeQjkrAKwsx6+sHCFCAex0KFhdmcJzhRtO3Ow64J4vgrsQdfHQmpaWQj/72c/OOQCUX9TIL2tOnz5MR49WU0dbHrXY0oSzT7j8WGItPw0AKhgVAH++qxsAHlrDf29LjGW8S7osm/n8lBTjbxaONwf4+DoIn72ALyJEox0AKsEJiGNubZYgEBBGgi4JgQBaWls8uwABYPwBgI0N0fbyDhB3PqWDLl1Ixy/fxbp7AlYhNIx9PUB7vjcB1sUmbqacvP0CtlVWhVNk7HrhCsT77Ly9lJy2nRJTtgpACABXURFOSanbuM4+SuD0uKQtVFwaTPV8j5SRvZsSkrdSasZOUS87dx+fo3hucwOX2yzSARwBAxt57GmZu6iwOEjAwKKSIIpJ3ESVfA+GscExmMP1kY+20GcSv5ZXhIl8XAvCncf7qIMy6DudxxAZt4HL76BNG2No+oxYWrBoHW3ZvoP2H9xHxSWh4tjS+XgwHowBc4DjA/hD+wCI6CuZX6PC1vJnRwhfmwh7LOc+Imy1swOQVVsTT2mpcVRYEMfHY3WOSgBYVtaHAHDppzRz5mTeL+H+pCvQCTYFdOGqTa4BKEBgox0EYo3A1nK+pqUrUMLACi7jAIEAgNIRaAGBAfml8oosKihKp8LSwkseAt54000UE59ozPMmQMDWjo4+XHfOd8GBB5cf3IAAfxL4HReuPEBBbAoCInRofznz0K5yJSoIKMfw9YOAp7885RUAKsExaGrDV0VGRtDIkSPF/sSJE8SagNYyEMKOAwBWVfQ+/GdfCd8l4UdZu3ftFpBIgR8dRJkEMKSDIl+lHGSe2sP+lD9/Tk89CbAk1wMcPuwzGjQokv545xzRhoJvupCm2gesMrkE3ck6Hk9CeeW2AxzT+zCVdydVTwdrupCH40c/errJCYiwqmoO9POopNp5dpacX2u+O6l6qGMClaNHfUhDhsTRL34xg8/Pp5QQt4evK2f3HyAb0gCUAJcURAJkAkiyAqieCkBPOfyUHE6/FNEfxoA0HQYq56AKwaneq7pqvL0RjhsgDGNU4+2NrMcJ1dXI8WJfQU4cs6qD/pEH4FljB3gmJ6RDch7Ql34sVujoSep8ox+0A0dmcuJi2nLlSFr3gyE0dmw0jR+fSKXFq7ic7wCwtbVVAEB8jgW2/tsCADCw9dsGAPj666/b38nNdJNyIQqwDnHcrSE58UWfv/BPSf4yzJynS3cLKvch6iK9loU0uDAQNtMEiyBTCE8VYtOaDgEcId8d0ANcMqX7KgUA0ceLL6wV+w4h/CdCQUjApeCcJ+lto01TGV8EgKYgnyfp/ak+Me4npn5Os3yYG/Q19aF36Tm7+w9C33oZT8IY1PyY8tXxAAaGfu8GARszQ2L4A7mVr7kmvpZk2M3+CpWJPnx1323fmsg3Bsl8YxAlFjmvKJehPE1lPQlATQFAJZWH8KCmUKd9pZysfHr0n/5Aw347lx56KJTTlCtRjgvHYwWASqg7dmw631wnUWE+Fox3OAB1IcSnDv0gPWwoAGFVhf8uwLqaTFaGeGjNyEijn/3sp+cEAOILCoC/r776C508eYI6O2zU1YEvIrNZ9jCezRliXT+E+gT4Q+jJQIjP3kkBwEMHVtOunT0FgHa1SQiYn3eQH0IS+L0DBF3U4uNosuEzV67RBgfg0cNpdIQF8Ae4BbgHJxwAINxbAIPIA/yBK7C5CeEc+wYAAtJUVYVRE7fpDHDOl9yHAYVUOEvME9x08j4HrjaE6eHjZiE0Fq6ZbjgopABgDEXHbxQOPcA8gDq8r6mJ5HlNoNKyUCpj5RccEGWKS4KpuDiYgsJXCWCG97GJmykmah0lB6+l4JCVVFwaIiAaQF9S6nYB+tAuVFh0SIC30Kg1PM+RAgSiDFyBgHGHwlZShh0OJnM6+q2qiqCi4iAeSwjFJ20R5eAwrK6OJADLmpooCf9Stol+UTY0cg2lpu+kpORDNPujrfz5v5umTk2gF18Op/DIrfygHiHGHR69TpRH+FMcH6Ajxg0nJKBi+obFFHPf05S6+DPq6JThaSEAwDWrP6C335rmOB98PSJELcLT4nq1nkfpAARcLuL3Zqjnj5Yt+5RmzJikpZXw9eC8TmBAF74kCCzlv2MZGhT71jUCsQ9HIMo0NORLR6AeGhQhLg2gKyDPKi3PopKyAqqsqyOxNmBdvQvk+rqrtwCwtrGJTgqX3flZ/w4OPzjwAPrg/sMrHAxYJxBOQJl2XMBCjLG/3IpnzpyiI0cOc9/tov8jR47YQ5Cen3npD539yxkBAQH4Tpw65gL9lAAJz3C53hx7dHQkjRgxQuyPHz+OQkKCXcpAgH+45/G2jMu5lFqT8M3X15MOfqygR5fuFFTyxX0HeYJdehkHdHKuD0noJkN7oq6EhNLdpkvCMAe0Ahw0wTNdyAdAQ9umsKHKXYd99IFXvb5e1ps81VHHpI5Lnze9P70NlHN3HlQ+2nWXL4Gpo/64cR/S9dfvo8ceXSj6x1j0cUADBmyhq6/eyq8pQi+9iHXenAGgWoMOMEkHSXiPdDN88k1hu1ZSyOA7KGjzEtGe3i+cf6Y6NpZysDXWp/H1L0Eg8uSYtLIasOyp0AbalTCud8erCyBPHasKCYo+AP5wPPrx4xyosqqceu/OJfjE4xtEKNFHHl4swCVCuKrjUXV9kXJ9qnoYW1rKRp6T5bRo4ce0dMl7nO+AfwV5S+w0wP2Gz60AAOz/LQAAA1u/bRcrAARgw3p/1nT8Il8Hf3hvLeNNKnynJynHoSprXUMQizq/9OJC/hB3BUG6zBDQNYSmcvZJQOich/ezLGk9kQSPAJar+EZFgj99Xwnr8SmY5Ul62/0NAPW+lF5gff4/t1LU94bTu9fcayzjSRhzTwDgM9Pcr/2nNHPaQpr+5/cpI7WAP4zbu8FcZYV3hx5cdXANwkGH0J8y3QG33AkAsLrSNwCYnJjND1RJNHbMTrrjjm1ct4VvHCo4zz/XngkA6u4/OAr72gmIOcF8op/U5Gy64/eH+CYHv4pzlFHjUuV0p6JUJT9I7qLhw6P4Jg6/0HKFf+WlCAUhoR/cf7obUFd1ZRrn+ecCrKlKF3Xw0JqZmU4//Wn/A0DAP6yJcvr0aR5DFTVirUPc1JZHC9inA6aAu69vpQDgwf2raPeupcYyvgpAtqM9m6/paKqqjOB95zXJLlq1Yf04PARFi5CfAFPZWeGUnRkqP39tcq02SJRrjBGgUIRk5DQBwBpiBHDpbtMiuRabGfgpARC2tSVQSfEhKi8LOW9r/zlLrsNnOiZdAHrdELBOCmsYqn0hzsMXZJgrQEI43VR4TwCv+JStlJW/XwggDOvnNTREUk7eDkpM3UJxiVsoNGot5RUepKLiYIqI2SDCgrY1J1JW5h4Kfu01Shj2AEXP+4haO6VTTsE9W4MEgOlZuwS0ra2NEmFGARcrqyIolvvPLzgoyqak7xRgDm5AAMmKynARjhTOPjgNw2PWcbltAs7BoYe07Jy93MZmKuY66Bd9JKRIUJhbsI+271pPCxfup9WrDlBIyCGKit0kYCL6Tc3YIa47gFC0hTph0WuFyxHphXvXUtgDT1PahsUCAKrz4QIAuU984VeYH075eWG873r94Bqrr+fruI8cgMuXz6Pp03UA6FBrK0CgK2wK6MIW1gVsrC/gZ5xCAf86Oyo5vVyCwO41Akv5bzqf/6bzBQDE+W60FVJ1TR7/XWTz34wr6ArIvSQ8zRchQQUEvMTcgL0BgFBFXT11HTnSb2DNm776CvDttICACAmq7nfhZgCEU+sCIkQoAJ2s0z9jhSsRY8AXqdIN2NGvIUjPl748e1qEAzXBP6XTZ072yhkaExNFw4YNE/vjxo2l0NAQlzIQPnfxo3H9u5rzLfx4vLUpkaY+je9bJPgBCNIhj1WAQKqsEsCSygck8wSirLK2B/AmoZd72KWEfiUQlHAKdfGKNLRhlV4OYTW9AUEl1EF/qrxqXx872tbH5kmqHtoz5SMdwFIfM9L1/nQhzzoeXZgnT/l639C0aetp8OBIEXZ12A34Lsr5XGB8aOuhB+fRr371GpfbT6NHR1Fayn5yF/6zvgaRQBwQSV/HrqeK/N+bKOOK0RTzy5v4OczZFect/KWCewqUKRAoHYBy3H0hCf+SXPrvrfRjxZhxPDhmHIPszwEbcYwoZx0HwJ5qA+dNpX/29CQaf91bAgCOHXOA20fUKbm+nzouva434Vzr8wEnYHzUVrryd/Np4r89Rs/9cAhFXD6apo++ndOcowKaNqxj+41vfIOfhdvsKYGtP7YAAAxs/bZdjAAQ4M+0Xp8O/iBrvj8CwDOlQ/hiDF+U6dDPGjq0MD+UP/B9c+SZHH0qDQBMz7eWxXuAKj2tp0JfVuAHuKi/h2SfZljnkLl9f4X+vQFABUdNevmqOyn2OzfQK0MeMuZ7EoCofwBwsZgfXwCg0vJlB6ilqY0/kKuptqaer2tHOFCTAPGcQZWrALXgrrOGEoWzEOl6mifBIYexNdY3U25OqXDEjRvHN5H8EG8qb5ICbe6EMhivckD2VKiPuUN/OG5v7QE8SvAnpcZjfZ+ViRtUR/hPXYB++tp/7gQw6O9agNWVuAnMEQ+tWVkZ9F//9V99DADxpYb9i42zX4oQRGf4Ibyzo56qq9Kpjm9im0V4zyR+OE2ngMOvf6UA4IF9K2nP7mXGMv4K6wFWV0YKGCbAw8WutqRupx+AS35ePL32Why983YslRRHEkIpqnLYB8QSsA/ABXn8Kp2B7kOj+gIAoeZm/owvPEB1/LkP+GYFOOda4vgMx2MSIKCATiyAPbG2Hd+zCNjHQohQSAeCcAzCCRcVvZ4iP3qfUp98norjdlBs8haKjttMGzfvp7ff3UUxsfuotCyYwmPWC0deZtYB2rFnLZWXRXBbMfy/bA+FrZhH8W+9Q6GbFlBVTSR/7kWJkJ+JqdsIYUMRVjQzZw+PNVnkiXUGS0OEyxBADxAyLXOncPVFx20UaxLCKQjQFxW3QUA+7CM0JyQBpjxWgMg4HjPKIA3rBUbFradUbi+PxxudsEG029GeSCVlB8W4APgADRGyVABAbgPuQjgBo+I3ClgJl2Eu1w+OWkNlFWESUNvnGwBw9aoP+DqVABDQsagwht59N5aeey6Br+NovjZ5fFhzUJ3P1gSeb0DXHH5fwnIFd/5o+fLPaPr0J415UugjAAIvNuF8tTQVC7cfQn+22R2AeAUIVO5AhAxFWFAI6wMCLDc0FlBNba6AWibYFZBZgKalZZlUUJxHpVXVEgJeIiDwxptuppi4BGOeL6rkZwdba1uvQz72Vl9y/wB8gH4I/QkhHCe+1MQagYCAcAcePnzY7swzt9Nb4b4bbkP0DQgIGIj3gIOm8hercJyAfHD7WcOCqnUAewMA4+Ji6IYbbhD7Y8aMpvDwMJcyEACg6buj8yXpRIyjvJxwFzAEOAboYwVDkDtoZio7dsxsGjgwiO65e46oZypjbc8E13SZ2oBkaFBZBtDMEQ5U5bmGDUU5BS/RnztwqUuG2NwupPfpDZzqAiR96q53KOZ7I2jrPw6jqU+vccpHe3jFGNVxKM0yjBFlUNYETXGMkMx3nVN36xaOGD6HBg06QA/c/5kYr7u5mf7MBho5cjONGhVC+blhBNhjBT+APgoAQQCCenjKnmrLy89TwhUjaeNDj/M9vgReap08wCpreZMAzvCKOnhVIBBhK6XzrecuQIQ/hQNO78+T0CfG4Tk0Z2p3CE8Ic4k0QEuMG+FNdfiph+xUabpUnxDOU8LOVQKqpv1wFD3/2AeUnLSXy0nAiPlA2+r4kK7qQjV8vCinp+lSLsLkHaso8Z9G0r5vjaBgVvg3rqOobw6mqT94nIYMOWSnAe43fHYCAOLHM4Gt/7YAAAxs/bYBAL7xxhv2d3Iz3ahcCMLNkinkJ9SX8A/CF4WmdQUh/GJLrvmHNQDDRdn6Wueyz0yT7j+Tw88qwDIV3lNPl2kOJx3ydfefFQb2hazAT4UF1YVx6OOCZJqsL+Gdc7uOMs6Az5t8AYCQOwiI9FkzfYd4Shgr+oX0OXcnnAuMA/ODV1MZq0R42JfXUntLB18/jXxt+7Y+H+CWAl5YFxBQD2vWKWily+EQbOY+Gvh69R3eoS4AoK2hmduq5pvLOBo7Noka/AjbqcM0d1LlrHXdqaGujtpbpePRVt8kgB+AnjVEKeZIhfeUQNABBfXQn0pwR6p9OAIxp0UFBdRsy+M0M9zzVXABYl0/E+wzSYUNxUNrdnYm/dd//WefAsCzX56hMydP0MmuTjrWaqMjbdV8nOg7ja/HTOpos4f1DLj9zokUANy/dwXt3bPcWMZfdbTjl5SJ/HcvQ2MCPlzUsgNAfP4jtGc9H1tQUDSFh0UIKKOcfqqsWC/QFitgDICXCAPK9fF57W4+fAOA8XyPEUXVVeFi//zLN/efNwkwKOCgMyBEaFB8SQU3HgBg8EfvUvRTz1HkriUUmbCR0tL30MqV4fTiS6G0d/82ysrZLaAd1uTbsDGYZjwdRNumf0gRcz6lkAPrKSFtG5Xw/VNS+g7h3IOTDuvwRcVupbL8MAo/tIIys3bzmJKpjvsE8AMAxPnLy98vnH35hQfEWAHfwqLWivCicOZh/UGE+MzN2y/AYAr3YePxq2Ns4WMD6IOjL437xZp+aA9wD+APTkFAQwBFQD+sXdhQH0vxyVsElBQA0N4PwoHCcYi2YrctoeiFn1Dw3iVU4QUAAkTX1cbRzh3h9NFHQZSSHM7H4nxOAQCrKmN5zvsKAM6jZ57xBAChAAC8WIXz1txULNyATbZiAf+wJqBwBHIeICD2UQahQ22NEgTCFdjQUEA1cATC3RZwBPqsktJ0yi/KpNLKShHe8lKAgL0FgFCtzUbH+d7z/Ia7PCug1LFjRwUIPHMGwO0v3Y48hARV7kDkA8rJdfr6fsyIvAHnH2Bje3uHFhL06+UGBOAD+AXsU+BP6NQx8Srn11zXm+LjY+n6668X+6NGjaSIiHCXMhC+t9G/pzmfigjbSmPGhNIdd6ykdWt3kh4uU4Iw53CQeK9AmQ5/lExwDy67QYNCaciQRBo8GN+RONdR5fQ0BbLkeMxr2el96LKWhW64YT6NGonvUaRTEMeGsmhHQTFdCuqhHIR9K6BEOsqiPbSh0tX86TKFEYXQ5ms3TBIAMPy7w2jqZPyIW+YpiKf6UWOGbr/tA7r11g9Fu0jHcSggibKAeWo8Ss5z6grx3IFe9IF61jmXcyfbQdtTJq+h8ePThFtsyaKtVFMV3w2dPvpwBX3+2WoBjhQ0ggCaFHjrvVJE++Y8fyXdf9hXIBBA0V8QCEi2fy/CXJqhmztZgZmCmp7K4b2CnRivdFY66nlrSwkgEeelKD+C4n40khJ/PIoKM4OdymAOcG5RDn2o40X7cBCq98hX/VqFsaaHb6W0H46mkMuG0yvfGUk7+XXIP02kq6+O4P8ZiXYa4H6DSx4AsKWlxZ4S2PpjCwDAwNZv28UCAPGrLTj/8OWdnm5d788a8lP+mr1n8d4R3hMuP4BAOPwgpGEMuvsP7es3lmEhu/hDW679p0CWFf5YBYAEWCWB1XK+SYDzzwG1AKQU8NP3+1oAXjrsMwFAuAR72r8O93zRrJk9XwNQwUNrui/C3Ktj9NaGOm9w/mF+TGMx6dUb/kxL/+5/ac8Ph1FJcRlf3xJAKcCnwyx/JdYRbOD9to7uNMA/bw5DXRgL1idEeFFAQLTZWO8+XCfya6vrqLJMQj91DHiV4Uob+e+kVuTpqqmq4Ty4E72HJwXkGzUqQaxPmJ2F9fXcr5moYJ5JKnyqPCbXfLSLseVm53FbDgcg3Hx1Yn2+zO40XyTXApRuQl9UZXcM4qE1JyeL/uM//qPnAFCEMHJ8cYEH7TPHj1FbTTXVFGVQa10mtTWlE9bzg2vMBJMC6l8VFYTT3E9epX17VwgIaCrjt/hc4pw22wC7vl4AEIClsyOFuoTk+n5OLjgu29oMt2CUeK/WssM+6gNwdZfV5CsAtGEtwia5f77Veg7OLWAW1gdEOMy83H2Uk7lHrIGHsJtw2JXzQ2V6ejDl5h2g0tIQAeSEIy86glbOP0AHb3mKDt7wCG2c9SFt2rCPMtLCqLg4iAqKDgqFRGymOR/tpL1TPqbwR2ZSxK4NPL+AtbFUUhpMdXXR1M7nEKAX0A0QrgMOwdooAeIauRzOb01tpGivmOtgrBgDQCbGr9RkixdrFWL8ZeVhXC5UlMNx1PO1AecihPpot5XbLedy1XzPJ9aU5PawfiDAIMKi5gE2vvMuxd3zNIWunicdhG2OsLuR4Wto1UoNAPK4O/j6TE2JoNdfj6fPPwdMjhTQz3FOAQCjqbYmi9/3HgCuWPEZTZvmGQAG1gO8+NXWUiogH9yAzRYQKNQmXyUIlI7ApqZCCwjM5r8HV+AVkKsATEvK+LW63L42oBl6fV1040239BoAInRqW2fnBeByAwT8Uqz5h5Cg+ELz7Nmz3esCAsjhPRyBAINHjx7hfTgX+wdcIjQpgKQKCSrXKuwdGLsQheM5/eVJuwPwBJ1i4T3Oham8L0pMjKchQ4aI/ZEjR1JUVIRLGaiiLJj/Nzq+4zmfmjIF63ul0PjxKfTyS+tIASQlBcIAfACIrLDLKndgbsSIt+m663bT448hMpGjvBUYAmahfeyjf/Stl1dyB9SQbi374AOfixCW0GOP4Xsw53z0p8YtoZYrEIQc4FBCt8cfxQ/s3TsUIbSlACaOVbWhxi/SOf/JMdPo0T++030ckJoL1EH/qs7kSasETIXuu3eeU3mUQx0rrIRw/pAvYaZzHqTasQpzovdvlaq7ZNE2Pr+f0I03fkFw9Snn3MEDWwUUhGKi99OqN16g9OS9BBDVd8BOAimE/zTl9VwpImwmHGtWEKgglyfd/+snKOLyMbT5/w4Tx2vuwyyAOB2YKYefEuCiylNpAG4YI8ZrDfMJWdtwp88/W0pz/3kMBf1wBGWnHTCWwdwABKJPzL312PWxu5O4RspiqSgnlP9n7uX/EQn03//9Md3w/Zto1LDP7DTA/YYfyQAANjc321MCW39sAQAY2PptuxgAIMAfwk9Z0xtc1vtzhoNK9bWR/M/SnOdJqKf2rdBPz1MCpARwtDrOEErS5IizChBJgj8FABXwk/sK/OG9tW5fCfBKh30Yh/5eaeaMnoE1JRyLEvpQwE/ff/op3DxupNtu/YDTpcPOndRc6fLVvWcV+tahH9rGudHLyHMqz4sqi3FgbkzAEGnWc/fSoPso4pvXUOK3B1PIF6v5BqFOCCAMAMoquOTwCogGmAfXIACWO1i4757plPKDMXTo/S8oOjKVbrstiJYvxQOQa1mrZJsS/AECApaZ+kE63HdWqAe5g40mtyLaxrG5g3lKOPYRI0JozJg0KioocsnHeNW+Cex5lo2PR86pApVwF2I9PltDDitXvKp1/9TafybgZxJcgJAMG5ot2rKCPwjpChbioTUvL4f+/d//nf70p/tcHmh90ZkTx+lEZwd92b2+yFk6ebyL2poKuS+sVWUP7xmAf+dNCgAi/CfCgJrK9FhtCOH6NVgHsC2Jmpvw0Bot1vYDBARowStcaq5hMBPJxmURDrSrA+/jCesh4j4Bci4r5R0AAtCo1wtBvof+7LXsUAsQzZFuv6743ECAcAK08SscejgvgGSpW5ZR7APP0PIHP6GZ0+Jo69YgSk7fLtYLhFPvYPAmmv3uLlpx7zu0fPwrtGPVVhFeVYUjBYiT6xHKV4QtRdtCTTwPzQkC6irnIvqW0NcujEmXfXwYe2cHQsTiITqWUpOjBJA7eAB9xwroiWNEHXmcOF77e94HfMT4w/cspeB1n1NG8g4eD9q1AsD36d13nulOk2FAI+nNN8Po6acTKS4WLkDHddXK12p9XRw11Ofy+94DwJUrP6epUx835kGt3IcJKAV0kUkAPgcIhNuvyYbQoA4XoICCdhiI0KAAgbbGfP67KRTXQn1DPlXX5BqBV0Cukq7JXCotL6DSygoBuL6uIPCmm2+hqNh4Y54/qm9qphPCBeh6v3o+dObMKeG6gxT0U2E54QL86quvBCAElDvZ7V60gsDeg0HAMbSPUKQqJCjAI+CgqfzFLKwN+CUfL8Bfb8J/QklJCTRo0CCxP3z4cMKagNYyUL3he5vzpYT4rfS//zubrvzl6/THP7xPgFUK7EiXmGu4zFn2MgBKVkCn6noTYBLqAlpZ8+BeU9AJ7/X2vfVjgnEzpq/j83KIBg/ayW2b27NKQU/IOg/YHzBgAc/bevrZz16nSU/ie6GNNHHCm/TnRxY5teOrVF+6cC4g1aecl000edIKGjw4hoYMiaMnn5B9QwrwYe5MfShAaJojCG3r/SupYzcBwClPLKHI7w2nqO+NoF0PTqG0H42i4K1L+NpygKC8nBCxbMvYsXG04faHKPjvrqaUbw6gLfc/Rr6G5/QuOPawDJJ/kM03oU0JApsa07tBIKAXQnvqx2rVM7+9SwDAkO+M4L97/48Vx6O76MpLlYPPEXIT+SgLxyXCfmJsSLe25Y/uvGMXhfG4I749ioKeedZYRgmwETBSuiMdx66P25PUHO7ZtYt+8YtXaPF3x1Lot26goG+NtNMA9xs+FwMAsP+3AAAMbP22XcgAEF/0IeSndX09qKEhqhv84Vf+CPdlLaMLzj1TuiepEKAYh3L+KZBYX+s6JnxRtW7tev7QdoY/kAlQWQVIpKASAJMCT3i1wqP+EtYt1EEfAJ3+XskEufyRhHbSOadgmjg+7k+VueP3AIAJfLMVLMpB6NcqtIU2rCAReXqfvgr1rHOt0iDsq/FAqownAAhgqs4n8lUbT9z9EgU9P9sOy2RYS08CKIMAqvQQoAoQQnhfV11PO8Y+ROn/OoY2j7qfVq1MpDvuiKBbb4mg1ia4+sztK6F9W0MLX9NNfGPTJmAj0tE3+kRIUCvEU0L/nkBeealrHYwfbZtCgUogVyfKwGGIcuWl5WJskNXJJ+voYM9/4XgxLsxxfV0Wt+kAdA38HlBQQUDAPBPwMwlwD/UBAQH5EOoTQnv1tZn2/Gw+XtzISQCYn5/bQwB4ls6eOU2dNTV01Gajs1jLhB+2T58+QV0d+CIwg1xgUUDnRQoA7t61lA7uX2Us03MB8Kaw7BDjYpUBAALC4BXOQDj+9PKAffW2WMopCKa168Jox/ZQ/luOp8NdmIsY4cLSy0PeAGBTUyxVVYXZ3X8Ox9Z5ER+vWOOQxy2gVrPD5XjeBVDG8wu3HdYRBASsKQ2j/JwwSogPpwp8YcD3THDgwV2H/IrySMrNC6G09DCqrJD3WQoAdq9HyKq3SK1TKEGhlIKFEhTyuQIkFNeIhIMS/gFQxvHfXgT/743h/DgKDorgz/EoWrE8jNtGmnvACoiHkKJw/MFRWMP3iwifai3nDgDCQbhmNVyAyZSSHMPnML57HUA4AGtr+T6TPwv6AgCuWjWfnn7aDQBshvvPApIC+lpIhgYt4r+JAgECAf462p3XCKyvK6G1a5Lpw9lw8SaJa6KxsYjq6vKpqhphQbOcYFd5hYJeAenCnBQVZ1BOfh5V1NZ/LSFgXwFAQNL2rq5eub76WhjLsWPHBHxDSFCEAIXzD2scAf7JkKCnqKOjXTj1UP6rr84KCYjVh049AD+EHm1vbxMg8PDhLhEmtC8g49dRKSlJNHDgQLE/bNgwio2NdikDWb+zOZ+KDN9BU/5zKoVdNoY2/P0osQadDoUUpINMQBDvkQ4YhDLuXGL+SA9l6Q5mId1U1+R886ZZMxHi072LD8KYcHzoY8L4z2nAgGC69toEuu66JBo9ehP98c5VwmE4ZEg8TZ6E72rMYUPdSQeOSkhXUA9zbHXtYUyqHsp5g6Yoi3yMzZSvC22rOUYd2Y/ruZ320KcULQDgMNp3z+N04JpbKPylV/jacoAg/MAXbjQAqm2vvkQh37yakv9uAO29/0mRZ4JK/kqBMlNe3ymF+0kW/eiOQAkCHevhKaEOANf+FfMoNnSTpS3/hD4UMFPHiWN2OChTRBmMR7r8egdC161dSw/95/209ifDKTMRa/+Zy+lC6E+MDXOk5kCtw+hJqmxczEEaOzaRXv/eGIr8xrX02vfvs9MA9xt+KAMA2NTUZE8JbP2xBQBgYOu37UIFgIBvppCfEICfM/xzzncn3cHni1T4Tzj7EOJTfRGFdKz9Zy2PL4yembZEQCIrAIIAgEzpSgBCqq4CWHiFFAT01kZvhf510Idwn88/5wz/IBPk8keAZe6EUJrydRF/KC2ie+5+39iGdBBifhywVAdsSkhTIT1RHvVM7UGqHWs66qn2cD6s+RDyMDcmd6R+bpVenjCV4v9hOO0Yfj/VVWP9Ou8A0JsAx5STrZ616/9NoNQfjafHfvEsDR0aTI8+ulwAOoA0rAkoHW+uzr59e5Lo9VdXUXxcBrU2tXF56eazgjsI0A75nqCfQ03GNuAKRL5ch0+2g7EB+kGAfEizgjqTfC3nTQCd9bUIm5rB48JNH8J+ynX8AOt0JyBUXprE5XDzaYZ/SjpMhBT0q6vBwtH49RZuOjNEHh5aCwry6N/+7d/8B4BfnaUTXZ3UWV1DZxG6iN8jhFFXZzW1GUFRQOdLCgDu2rmEDh1YbSzTO8EF6AwmLjoBANrwABgjAaAdAnbxq3B+NSkAmEgd7UnUWBtNWR9+SKH3P0+vTAqiDz+Mp4z0cAoLCaaVK/ZSfl6oaFPvwxMAhCurpiacKvi+pLXt/MM/QKLusQO4daZQB0vsa8d0PtTalEDV+UFUkXOA6vkeCudGnqtkOtwFaIswmHh1dnJ2cfqRThkis9uth/aaEwWMQztw/AHsYV1CgD64A8W9mS4LHBSv9n0JCmP5WoqhvbsP0dNPxdPyZaGUmx1GEWGHaNasIP5bDOa/ST7P3hyWPE6A5o42eQymMiYACMny+PIikl8lmFTnV4YAjaJa/kzoCwC4evUX9PTTjxnzAu6/r7c62gD7SgUABAiE60+4AZHO+ZUVhfTF/Ex66UWAaLhbC4UbsK21WIQGra3Ns4PAHKqqyuH/gfzK700Q7NKWnJPikjQqKM6jiprar50bsK8AINZMhAvw1KlT5nvX86iTJ48L5x2ceIB+CHUGCIiQoHACQtItKKEcoCAAIRwRcBKa2uyJABQBJFVIUDgSv44hQftCqanJdN1114n9oUOHijUBrWUg63c250vpqTsoJ2sXvfajiRR22Wha+52RBGA1S8AmV3ClwlkCNgH+eAKCCgaqsv4ITjS05S6UpZKprqmcNw0ZEk3XX59I99w9z5hv1Y0TP6MbbthPV1+9kQYNSqJbbvmI7r13ngCAgwbtE+NW84F9BQ5xXDgeK8gzSc6ts2vP03yodlEW/VjzdahqWh/QnRRU9BT+8+m7P6B1sz+hnf8xgjZ+5ypaedU4vr4k1Ale8AllXDGGDvxyvABESKsqj6XEg+u7QVZfCNALYUdNef0hBbuUIxDOu41vvkzBv72ZonatlMdZESfKmer3VGjT5HKsLIsR42i2ZdgBoHO+P1KQE8dgBbSmvq3CGAF71TWgwoSa4F9y4j5a96MRlPgvI2j3Z7NFubB/vYGSv3EdxX1jkJ0GuN/wOfh//s//IZvNZk8JbP2xBQBgYOu37YorrrjgACBgWw1+ZW9J97benzfhi0OTm9Ak5fpT7+stoSPQDr5I0tM+maNgjxnSAQB5AnjIU+v+mYCREsp4gli9FQCXDvtMLkA1zt5IQbVZs2QYTSUFAuV8OObEH6EdvPoDCVU6ylrbgxSUdXdeMGbMDdqx5iHNWu+58U9Twj+MoEMD76FqO0QDvOpL7Z72BsX95400+c5PaPToVHrtVcQUByC08U1bgwCBVgfh2jVYBDiNb7LD+cZ6DeUkpVHkso2ingJ2KA+AaOrTkwAoAfnQjwkYom2MDa8AcChvLWOCdbp8KeObpLNQh32AgQBz6j1cfGof4K4nANAqwD/0CSiIh9bCwnz6t3/7SY9CgJ7EOiIdHeJXynh/9Egz36zmUCDc54UlBQB3bF9MwYfWGMv0Tpl8zgGHnOHERSUDAMSabHgV4M4JAPLfank4pb70JmU8/RKFb91En30WQy+8EEaTJgXTjBmHKCpiPykHnZJ7AMgPVU2xVFBwQKwFJ8tZoNw5lghDCeFYC0KoeNkCKtq8glps8W5h1LlSde4hSp/+CmU+8wpVFwRThz1dAT1Vztt7T1JlRdhRu6tPgWBAQoQHlaAQ9464biQoVLAQ93ixMcF83xZJ06dH0cyZEXxt7KEHH0ygd9+OpZysIG7XMwBE3wjVWV2Fe0DtnGgCAFy54j16793pLnkIFQp4KMOKWgBgVWSfAcA1a76gp54yAMDmEu7XDI4C+vqplc93U2MhPzsVChAoQoGycrLT6Yv5MbRqZQqtX59ES5cm0qaNiZyeIZyANlsh1dblUWxcMq1ek0BR0QlUXZNNgbUCXQU4Wl6RSSVluVRWVUEVtXVGCHYx6qabb6XI2Dhjnt+qb6DmtjY6fQGGtwTUQ7hPOAD/8pe/CEcgABxgnHIHIkwoACbWDEQavhB1ALq+c+rpIUEhwEeMz1T2UlV6eipde+21Yh9rASYkxLmUgfTva/zVhx/Mo/Hjk+mxxxYY833Viy+u53ZSaezYIHrrzUU05NogGjL4CwJE0gGPAj8mBxreI12VVUBw0MDX6M4/zCaAI0gvAzilgJhJAE469NL7M8la31TGk6Y/s1aAO+jee3wP3/n72+fwOU6gwYPDeB5kGFQ45J6Ztl6MQ82FmgMlpOEYJRyVrkrrvOpCPuqhTRNMRTtw56FNtA1J2OfcjgJ56MsTVNWlQ0NrvxDaVOAR8GnLNTcK2Lfl7j/zNSbhz7Y/PcZpoynxilHUUOtwhknnWu9cako2loSJfdOePwIsQ2hQAMC4n04Q4T5XfX8U3XbrPCotjuL7fXO9nsoE4OCyUyASY7Hm+yuE5ARMxXmSrkeH03DMmHDxf2POnKVOdXThmLEWI84J9tU5R5sK/OE98u/541oKuWw0hV82ivaMu1ekL7zjPlp92W8p7jvX22mA++1vf/ubAICNjY32lMDWH1sAAAa2ftsuJACIL/aqKkL4n5VrnHbAPh3+WZ2BpjomIXSnta5V+GLI6hbEr8f195BepqQINyMOwGOCQBDKmAASQJXu9nNXX8lbfm+E/p1hn/N7SIE1U31f5W4udEkA6J/rEXMDqGjKcyc1/9gH5LPmK2G8EgK65iEdc2M6N0hT7Su98PwqeuXVFdTc1CYccJXlVXwtOcOuXquhidpb2qnZ1kKVZaX86j78Z7NNvmam5/LNdRT9+tcb6OGHF1Lkz2+m9B+Pp5A35opxYs0/a93eCqAPwA9qbW4Xr4BvSLdCQDOsU/LdKehJ6BMQsqyknIoL4/i4FQCUYTol8EvhvhASFCE75Zp9EPJN4A9CWcd7uQ4g1hZUdaGaKtz8ZQu4iIfWoqIC4dTuCQA8e+ZUt/vv1Kmj1N6KMGD2Nf8CumDUDQC3LaLgoLXGMr1Vsy1ZgJKLFgLyuJvcAEAclwMASgGoNFbx/UJ5GJUUh9OO7VjfLYQmTw7he55DlJEeLJx0AIaqjicACPdYRXmoPfynK5A7Z0LoT5xHdaztyVQauY0yH3+Wsl5/l5rqY0V+dxl1vvHKEnBQSVurDmpT69v1Qui3uiiE8tctoZLN/PlWG2ssd64kQaGcDwUJJSiUsLCsJJy2bwul118PoyefCKfpMw/R5nnrKeeTT6g8fKsoZ20TgLmKH9b37I6mZUsP0vLXllDS/AVUmxfsUjYqYg2tWP6uGwDokASAEiwDANbURFFdXV8BwAX01FOPuqS3tpRy32ZYFNDXVxIEFpGNhWugqCCHP3/S6Z230+ilFxPpmWcS+R46kt56K5Y2rE+kuto8qqzMoXXr4mjmzHhavyGWamoDoUDdS7oBS8uyqbAkn8qqqoXr7WJ3A/YlABTzwWpua6cvv+xbaNZ7IVoGHHhHRShOuPsQ8kyFBIUzD2AQX4ICBCIPYUBPnEC6qb3eCc5CjEW5AQEnjx8/JiJ6mMpfasrISKNrrrlG7A8ePFisCWgtA6nva3qiCRP2ii/gx43bI777sf4A3Fc9/NAK0c7Eifvo97/fJwDYDTcECehjgj1KgE0KDqk0BaEAq266cRUNGZIoQmEi3QTBFBC0gsBpU9cTAKEjVKVvQA8QSrVnyvemyZOW0p/u+8iYZxVChU5/Ct/BSLed6lOGyHQci5ICqMhXdaxSdR3zKPvSISJce3q7Vj19/yc080n8YN0V/kGYS7QDaCfbdS1jFY4NddT5smralX+kN64YTm+/uZqfh9IEKFKwRwmAbPl9D9PuVZ91pwEKVVVIOGQCSP5KAqrzAwCVEAJ0/oOP0Z5vj6ab/v1FGjUqmu9hthrL9kYKoAH6qTTAOcA/zENP1hnUhfpoT50rpOG96nfcuFjxf2MG/51a67pKhmVVMFEJrkic+53/OFQA0+e+fwNN+8ebaNf2TU7lIF82AMC6ujr7u8DWH1sAAAa2ftsuFAAIR11VRQj/43K9qXJd7885HwK0g0x5VtWI8J3mmzcAQjgQZejPSHGjV1uDkJ/m8KFIhyvh1VeW8Ae3M/SxAh8lAC1rnkqDJCzyDrD8BWO+Cv3rsM/6XmpVj/oHOEM9wDLl9FMhP5GG45dgUJaH+8+XudDlCeD5InUOTHmQgoAoo4PAGTN4/I/PoWee/sKpPISwoCbYueCL3YQ19pQjDm48HXb1pdCHKd0kuPBOHDsuQNyuJ16m+J+MpchNu/hGRK6LZ6rTEwG2OcJ8ynUNAQDxaoVyEMYFOGfKc8ixHmBPhT4AO7EWYGlxIr+X0E+5AZsa80SaDu50Aerp4M8q5fBzTpNrDcJFiLYVACwpKeoxAOzWV2eps6Oa5zYA/y5EAQB+Ovc12r51IYUErzOW6ZXasvhvKpHq62LJtPbdRSEeNz5r8TnfDQDbZOhIwB2sD2gtD8gFqBccdJA++jCYPv98Hz3zzH6a8tQhioo8yH8PsQK8qDruAWAcNfI9Q0NDDO8boFxPZV/zzWch9KfFlYY5aKmPpeq0fVSWcYDvSZKoqjKDGhvyqK42g0qKcG+EHy9gPTzMEx8j2mHhWkA4TqXDHYl0uFMCLgkHJSCUEE1K71tJz4frToTd5Hs5OPFM5S8sJYtfDM//PIymTY2gJyZH0uxHllHan2ZQwfql/D85TgJVLivUgjlLorzcaHr/vWh687W9NO+mNyn8jllUFrldXnda+wCAy5e9y2VnOKVbhXb1dSVttniq5fPX3FzE753Bnb9au3YhTZnyZ5f0gPvvElWbXB8QDlCEBq2vzafiojwqLyuk3Jw8Sk/NpL174uiN16Np6ZIEfgbKo61bU/g5J5I2bAij0lK+Z2kspKrqXOkCDIBAowBIy8qzKL8wkwpLS+wQsNEFhl0s6lMHIEtB0a4jh833redVgHpnhAMP4T/h9IPLDyFBVUhOwD+AQPXqgHJ9DzMBJHU3IGAg4KRcG9Bc51JRVlYGXXXVVWIfawEmJye6lIEQ1amiLJifrULFd07efgyua9+etfTIIxto397Vog38KNyf+rpCgtby/9xoWrJoPo0bt4oee3QheQvZqcMhU/5tt30gnHGDBq0lwCgIZSEJp5yBoHSsScA0cGCogIcIxanAkw6kvOnZWZtp2A2f06hRi8hXl5s/mjljI+343lCK+e5weuGGJzlNjh153sCpWj9PAsEN3JYCca6A9LlZ2+jJu9+nRX8/gMb/6B668w9vch3pLDRpCpeN5jHFfG8ETX4C3wGaxu4aylOHk57qqPJOmrqW1n7rSor7zjBaMuEuvpZxTaXxZzS+p3C4viBAIP091qqDzNDIf8nwn30batNffTJntQBjw4ZtpOHDPua/pyTavGmDOPa+Ap36OoAqTcE/OBDRl16+J0IbCuRi3Hqf6Cs/N5yWLd0o5txU3yq0ATiKuoDE6hrA/mffH0ERl4+ml/7l9wIspqcFdecr+bIBANbU1NjfBbb+2AIAMLD123YhAECE+wR0M+Xprj9vgM9XFyBu2nAjqN/A4VX+qkuuEWOt4w4AQilJ+/hD2xnsQBJmuaZLwKXCUiLspAw9qfJnzfQcKlQJbaMPU15v5BsANDvdvAnHrcCfN6E8+vAHAGI+ezIuq3A+TMBOF+ZeB4FT73uDYv9hBIV/53rOx9qJjrKyPef60NZNEQIAAoABiOHV6njrC6FN1Yc3oewLz22iMWOyaP5newWQAwhEOiBiT0J/WgWwBichxqRcexAAH/pDHyiDsKhIswI6UxqEMZrS/ZWtodkOABuoIB83dxLINdQh1ANueOVagAr0uYOBOuBDHbVfUZbCkq5CCG1XlgMs5op9BRzx0FpaWiz+T/sDAM+ePkVfnjxBfzmL0ERn6fDhJmrmG9VA6M8LU4X5YQIAbt28gMJCNxjL9FzyvLc0pVNFeZSAGTp4uGgEANgUz38/0QL6dQNAfkV+s80CAFnC9dWcQDt3hNJTT0XT5MmhNGlSBusQP0wFU1ZGGM+LA1J5cgD2tdAXnF6mPKME/IOTDXMhgR3ci002+ZBXVYkfJxTy/5BGPuZWLtfGdVrIJt7z//XGeqqvq+Ryhfx/rYAa6nNZWfx/J57vv6KppDiSdu+KoYhwwLtY7kOupaggYVdHIs815snhEpSvOAdyfT+E3ZThNS98+CdDh8pjABTNSA+l2R+E0uNPJNGOLfupoSiYmupixDXUDQDt+5j3ZhtC7cRRSNB+evO5DbRu3jqqrcB6fs6uSl8AIOZZgldHGNAmnr+KCv5MaCrk987gzl+tXbvAGQA2B9b+C8ih1uZS/v9gDw3aXEKlJUX0yZx0evedGCoqyORrvpx27UqlZ5+NpjlzoiklJZHvi1KooaGA6urz5RqBBgAWkFRFZRaVlGZSSUUJldfUSQh4EboBb7rlVoqIiTXm9VSAgDUNNjoswm3i/vVCcgJKwYEH2Ibwm4CAcPwBALa1tYkwoHACQtgHBIQb0NROXwiAUXcDYhwSPMp7fVOdr7uyszPpyiuvFPsDBgwQawJay0BYS1gJ9yr4Xgcwr7IcQM87EERZk+prffvuSamyPESM4dVXFpKCPkbYY5dyu3krZ5IEgJtZEggiTQdg06au7g7FOXDAEppx+e9o399dTY/d/qqo4wvQe+yxdd1tPPpnMwjrjYYM2URBl4+m8MtH0htDHicAMlM5CONVx+lJgHAKxOnzsfSnt1Lot0bQnsuG069//SoNHhxNk55cJsphPuCUVG08ftd7Av5FfW84z+Na41jQtluYZ9esWY551sN/6tCwuyyPYdV3B1Di3w2iPT8dxffu0jWmYJGCfhL2JYh9pb4AVbr6ur2e6JWX19mduTIkKI4bYA4CAPMEKH0ZP6Ccmlu0J9PwY/Bkex8yRKcqizz13ldhjOo8QnDwqT4hUx1fhXHiOPE6beoH9NL3R1Dwd4fQzb/8E23asMrp+tDly/aNb3yDqqqq7O8CW39sAQAY2PptO58AEGuyVPGNkAncWdf78/WXVrXC3WfO0wVXH17RLm78FODzBPr0NQGVWpriaOpTXwgYZIU7kGn9OoAgBZewDzgE4Acp2OWruw7lvYEqf4Xx6KAPY3nuuVU0auT79PBDn3SnT3/Gf6cdxqrGi7lRAHT6M9IFqAtzIwGg78eHsZvS/RXGCNeeKc8qnAP0O2Xyp+IXalv/cSjPj28AcMumSAEAlatOQTYFxPpK/rgLAb8efXQ/TZiQwTe+h6itpYP6KuwnjhPHV11pXt8PfSNMKeAfoKNab9AE6aScQWBfAUCMBQAQoDE5MUhAPwA5BfrwqmBeQ22WeLWG8lRCnnp1VjYfY3p32yqkqHqF8NBaVlZCP/rRj3wDgOKLh7N0vL2NjrW2ivdnz56ijvYCCoT+vHClAOCWTV9QeFhfA0Aokzo7EKo2nv+2Yu3wyAwjLli1JfEDlwSACvwBBHYBAPJ7OM+M9VoTBdDKygiiLZv30gfv7+EH7j00aVIy7dsbIuopoGUCgM3N0v2HVycg1wM121+V61D251rOJIxRgE8+d5iH6spYKi9LEa6dhvpGbquDDnce4bnp4Lbb7cK+XZze2d7F83WYX7lc+2Hx2dPA/0ObbY0UH1dED9yfSS++mEDZWYn8fxdOwgSenxQqKYqiBfODadfOMJ7/OK4voZUcTyJVVkRTSUk02fh+CPAP93ZqTi9I8bV0uDOFjnTJ9fcAAKsrI/n4DtKCL/bz8UYI8NkN/jyoow2/qI7je9YE8b7VDhUh9OUNAMJtWVoSS/v3hVBWJt8L20PM2gQATOoTALhu3SKaPPkRLS2w9t/XRm3lfA1KGfP9EOBfY30B5eVm0Rfz0/hvAb/yL+BrpZz/pgtp1co0evzxBL6WDtGMmakUG5tGbW3FZLMVUW1dvhF+BSRVVZUjQGBRSS6VVPJ97UXoBOwPAAgBAtY2NtFREVrTck97QUiG+AQABHSD2w/rAOJ9U1OTCAkKAIi0Y8eOC0BnbqfvBDdgZ6djbUCEBUWahI+XFgjMzc2m3/72t2IfawFiTUBrGWjThsVUW41nboQBd8BAJXwXVV4axM9jQeJ7Iev3TlbwV1ZyiNat+Yz/R7r/3sgq/Nh9woTFdPddn9BTUyQsA/yxgh5dumPMmuev0JYCgipt/LjZNPSXT1P4t0ZQyv+5jsK/cQ1t+uE4AoRC+EwAN9SDS9EEBac+vYoGDw6ngQPxY3gH/LKWgwDElADq0K4VdKFPvc6QIWtZcTTouo/EmFBez/cmb+5KSI3jwYmz6NBlo+mOH/yZrrxyH/cbK6Af+oXUuJWbUME6zIu1X5nmcFp6k5oH1Y8pH+0CNj51++NUXBDB16iEPDowAsBRIFAJcAppfeWKQ3s6/Dqf2rZ1DR08sFaMCSovjeJnmgz+m8bSFxliTuB80+vo4TURGlPP0wWoqMqpNOyjbaz/pzsqVVl/wSjGgjHgPOH86H32BChahTYT4vbx9XyQDl42ikK/NZwih9/jdH1Y5cv2zW9+k/Ly8uzvAlt/bAEAGNj6bTtfABA3V/gVlAnsWdf7s+Z7U50d7nmSAn34MlH/9ZY3F2Gtlo8vuQ4ewE2Be7cfZHWkqbJ4NbnVkO4PyPIVFvoqKwDEWB944GMaNCiIrr4mlMcnHYE9gW3SLecb0EM59HE+ACCEtnwdK8riPLzyMkJ1OMM/lW9Ne/65FRQZliG+hHV2wTXyjVXfhgJFm7XVdcY8kwD8EhNy+Uakkm902gWEM5XzVTVVtfz3Xs1jcB8+FPBOrlHYIuYDcwAAqIT6Zudf70N+WoXxKACYkhTMaTk8Nhn20wryAO8A8VRITwXvdFnrWIU2EPoTZa0AsLy81HcAiC8qzpyirtpaOtnVSQhhdPxYPXW0BeDfhSwFADdvmk8RYRuNZXoveQ2UFofzZ2yMgCBWGHGhq60lgRAGHPsAf7oTUAJAs7sRkKa0OJLeeTuI7rsvnKZPj+K5TqC0lAiqqY4hAeQAGF0AIJxYMfw3yPcqtljxvjdC+wr+6Wu+uRVcf60y5CfcanjgLi1OosqKAqqrrROfHR3tXXx8nTz+dm7TAv1cpMCgXW0dXL+T57GL74OaKSmhkvJya3mcaKuT5xrO4SZKSsqjl1/OoPmfJ1NhAX64kMXlM/h/VTyFh0XSi88H02sPL6Lg+fOpqjSU60tw1n0O1LWG124lS1kcc/0uca0kUFRkBB3cH8r3fLF2Z2kM/4+P5rwoamqIk8fgAwCUjkzZtmteogCAy5a+IwAg0vSx4D0AYHhYDM2cmUJr1yLMPY+Hzzuu54ryxF4CwBI+jhLasH4xTZr0sExrRujPwNp/XwcB4jbZivmaKaDGxiIB8LCmX1uLubyvauVrpL42m/82cvjaLuf2SyghPoMiI1P4NYW++CKMHnwwlj7/PIb/F+Xy9VosZLMVUk1tnoBdJggWUDZ/lmRSXkEaFZWVUDn/D7+YnID9BQCV6pua6fiJ44b72gtDMppGlwB+2AD8EBq0paWlOyQoHILIh2PwzJn+XKPvrGgf6xIqN2BHR7voFyDQsT7g1x8G5uXl0G9+8xuxf/XVV4s1Aa1loIEDQ+iaa5bRgi/WUW5OPO3csYLSU3fz/7koAQB1ARJiSRh8TwWHIH5cjn0JCCUAfOD+7TRuXAqNHo0Qes7fFZmEqFMffyjXABw7NoUmPbmaAHR8caz1hxSoErDpst9R/DcG0oG/G0C7LruGnrjtZc5zDZMJAdDpABEgDG0ocPf4Y8vp+iEJIqzoU1OWO/Xpi0zg8Jlp60T76B/9Yc4kjHQuZ5I/8ws4OmLER3w9raNrr32TnnwCy9NsEsen5mPG1DU09wfDaMbVd3fPB+oCFMpyjn6Rr8+VJ6G8qmMaswSOEsgWFyVQRamEfTrMguAoQ5oOdLy54fxVX7fXG8HpiPHocLOmCg5f/C1LN6AKV6qXAajT5w3wUOVBKO/IkyAOfSm4CFCnl4cqy53PgzXfJB3W6n3iHJrK90R5OeG07ZvX0LQfTaXnL/sfWjT+DspLP+h0jejyZYMDsLi4+P+zdx5gclRX2l7bBNt4nQ14196112Ftk5VzFiJjMEESQQQlFJAAiSwECCVAQjmAsgTKOU3Q5BwkTc45R0VAAvvf7z/fvXOnq2uqZ3pGGjTA1PN8T3XdfG9XV1f12+ecuqP2rTW2dgDYvrXaRgA4bdq0uiO9Od24XEwxBh99sDvl8cc9A/7s8f6a4+KTN1pOeUa8sWN7dnefTLce28W2TR3GI3p2oiv2n5O1H0WAZlxTEmZpyzdt8ecJGlLNAXtOILGlIqyyAsApU1bJjfN+uSHaihtumI8nRixW6ZPrQKZTG07iGLV1n7M1nJM0bGwI1DzpYgJAWvY1ta58jwz8Y1muC+doh5ZO4+IabFi/E3nZuXI+ucMwWr81Bsuaq8L8YiWnPCcRthH8EcLpffMBIIEewWFuVr58rkocy1hFkKdhqIZwxgLQLk8WgRoOXhwYyPFwDdheeOhB2TuDO4rwLjebN46uNAPwKAMN7TH/rGIbhflxqixdgFoBYE5OFn75y19i2LChDR5o7eIPFAR/J4uK8MW5z/D5Z7T6SUS79V/bVsKxg5g75yVs3DAfAf4fO5a5cMXLuXAMOdl060bLXmdY1rYVLp8j7cZUAcA61VQTmrvH87PXCwvxxbPP+mL8+ENYvvwQMtLz5XrDa2M2igqPo7BA19fwTQPAqqow+fz5KADYJKxrUu6x+yrZV7lTOS0rLFTl5YGzsCBH7jsqJF1b82lrv2aKdWpOaFnSa6prcFKuHSdqCRPrylXJsZTLSC/AO+9E4KMPY+W7oFjGUqVUVlKGffsSMGOqDz6+/RUcun0CkkL9UVychAK5nhUW6H8KV5TFoKSYbre060ztfpNwjfMTVRHSRtarNaEgLRez5YF75sxQvPBCEI4d9ZPx0XVpoDwk+2LlikBs3RIg46YbVI7TqBEYaMo45AUcWYsVy6ZrAFjflnsZPuwHBwUiJTlIzokwBQCpoqIY2bcwBqAF9M1/fwaGDr1fwUCq3frvmyECv/z8RBVrLidX7h3yEpCXn6Bcc1ZVXADkVdaEWSgvS5fPayriYo/ilVcisWAB/2GfhmPxsZgzJ0zuX+lqLFmuA6ly75KCsrJUJfafL+NwAmDtEsn7lZoei9SMJOTKvZqJhecExdqSbr/jTvgFth4A5BoUl1e0YQj4pYq5xzh8tAI0Vn/nz5+vh3CMEcg8gkEdO/Cs+iOec3sXLhMbkODPBQLlu1z61iCw9fpuK0pOTsRf/vIX9ZqxABkT0F6G6tgxGjffvAdvTt8p9y+0ak6T+5njyMqIw+DB+9C/fyRmzZwt1zO5/7IBQVr5DxoUhAEDInDwwFp5PvXF0IdXKwB4770r1P1nY+JvR/QiFR25Q9rwR+/e/D3EZclG149GBv6YvbEMa66s9QxcMscEXabvp4bPQcAPemLHlZ3x1B1TVBqhFsdiXF6yrrFocwKDxtKNcOq+v3+g4B9dgo4Z81F9n97KjMsq9s9+OC7KOheKx07gkGK6gXBNrSXH7+rHZYXHddDgcSNe6/yUiv1H15/Pjl/rtg69ei1D544H0bvXrPoxe/v+6TloyOlU58knFuGZsavw0osb5XtZ7q9V3D+X+08rOCKwsgIdbf3nbgXXUhGiaSs3d2B2KcTnCwPQnPK4HrTUMxZ7BHRWCGjKGBk3n5RJMyCOZQ1UNDDRqV9CQmubrGcvY0TrTQNr7e+lU/mWKl/mFfyjbnLe9sDmK29E7NX9cPi/+qt+neTNRgvA5OTkuqP2rTW2dgDYvrXa9lUDQP6DysmVJmW1+qMVoD2fN1BOFoNOagwW8gfEvBwPY2gCAFJFBdol6fJla+Tmwh3qeAJGViBkXEs2Bfiem+xerzFpyHhxLAHtAHDqlLVy47wEf/7zIvTtM1f6+lCls09vLeQotuty79l0vbFj5stNJINa+8o6eDe3iwkAjQViY3nW99sAwMl1LkHNmD2BxKFDZ6JDh1BlVVlapC0A8/MK5dwtli9sxsjLl3O1aXDmjWj9523sPv7AHB4Son74JYSrLKuSz4v3Foka/On4fgX5RaoNp3J2FRcWKwBIWGi1AGQ7dA1KIMq2sjIaA4EXDwAaxccGSNpxuXbpuH1WcEcXnkxzgnsG4vE1y9jrWqXz2AbdNPIGzAoAs70GgP/815f4/MwpfH76ND7/7BRO1GagPe5f25exANywfh4Cj3ziWObiKB6VFXFITmLckgAFODxZzbVNaQDIuH5WC0DulStPG2SzKvH4EXy48gB27Dgo86elVxlqqk6ozzivt0WFGfJaHm5Lg2AgHN1+EgAWFQXWp12ICHvMeByBogKCBGT29yRK3qscDfyMmrT2c5DUq5Dre+GxFBSIKsoq69rSqlKWf652NWiskfXKxdy5iVi7JkmueSX1dTie0uIKpCRkIm6nHxJ2+aFYrvmVjD9YVi7itbQIpSUFKCzIkvu6TNnTZWky8uTaWVzEPz3EyHeOPAgX8sE7RME4BQaVlWDd/Ote1wNCBQnr8porqVtWEoaI8CAEBTLeId138gE/EFGRhzB1Ki1EfXDowAEZU7CCdaYe91Zw540UAFw+HTNmaAvABmL7MrfaGplbNeMrhiv4xxiABQVyXpe1EABWuGL8bVy/HKNHPa5et8O/b46Ki1NA8GfAEuPwEQYyJl9pSapjneaI5wqVl5MEn0NxCAmOl89Jmpyz8jnOT5drMSGzlKnIks9wuny+GUcwWa6tGgYWFSchT8biBr/apSXvE9+r7NwUZORkIltZA7Ztt6CtDgApQkD57jh91rgDbVsWbIR5dP1JKz9a+9HqjyL0YzrjAtIqj3ECmX769CklbQ3YenMxIJB92UEgIeQ32SIwJSUJ//u//6teX3/99SomoL0Mddtt2/HoozPUNYwA0CglOVpZ5Q0aFCvP6gtw770fw+fwLmzc8CHuuXsJQkO2ICJse12ZaHwwfy42bVwq9y7BGDduJoYM8cMnm5aqewin34z4exGtCA1MpHVhnz50bRmChx96H07QyqqxYz6Usu/j8cfmq2MDp5zl3EZjmjB+Pd77ZS/MvLo3npvsOb4exT4IDw2UIhTTfbqgIF8//vgKjBixWOURbFHegDCWceqXeWyb7ZhjJxHU2evaZZ+DkRkf++G8TJnx49ZhWK+nMGaUtmZ88uFZ8P1hT8y/pp+MR9fluAhAZ/37QPhd0R9v/3vf+vUwa/DM2NUYPmw2nn5qSX09u8z62dMfeWSlAqpdu4Zi967tch+u4/vl22ATYZjVoowiZLKCLYplWL4xOOVJhIsX0zrtQsRxcH6NwU1CO86f4I7iMcW1MWWYb11Hq0wZWvyxPuErLQyta2yFikZmjSn7+hsZS0W2wb0pT4joVL6l4vmye80HWPebHpg15B4E/qA3Xv7p7Rj68Ea3eRh5sxEAJiQk1B21b62xtQPA9q3VNgLAN954o+5Ib043MBcqfQN0WC5EDW+Q7C4/G4N83loBUrQytPfHtpnOGIDa/aeO/0coyTxvfblnZ/rIF7gzHHKCdgRGBGZWEOTJYtCqyZO8t7IjaPK2bGMioLMCQIrjfnHqesl3pdHVpRPY8iSuAeGnt3VGj35Xbnii0KmzrxoT11tDN90G149z5nprGKnX92KBULZnf49NH07vPdO5Lgb8sYyx/HQCno/86g4895MHcMON++W8K1BAi1ZsBIAEXQRgtEIzYj7FdJYxFm9WWOVJbN/bsmtWB6kHoSG3+iJw9yGEXjsQnzw6ybGsVWzfjNFANMI8by0ZCSkJAFmebXFPy0MNBN0BnYGDrQECua6EpRQBbHgYryMu2EcRBtJazxxTtHgxQI95BHjG+q8gj37otZvPorqYgUaEh8xj2eJC3pzGqboGAObm5uAXv/iFdwBQxB8ozp37DCdq81FdeUzkBILa1ZZkAOD6dfMQFNC6AJAqKYqQB8cAZWXmBke+BuL3dHlpSD34M1aATGtsPoRqBfmE+fwjEYF7EaoJAEvLUV5WAbrCLCzIRmZGiKRpCzxCubS0AzBx2S5I5WxTgz3uncpoqz+n8R8XlYtcsK75qkZ1TS3y4xKRMOIVRD35GnKT0mXe7paADVRVIw+9VcjLLZP1KZd1tIBHySMgrKqolPu4UlnHyvp0K1jU0vUIGKsICMsrVL3Kcl7/ea3PkGtfuqw9XQ5qQJiRLg/3hRGSFiHlI+Q9DpU++D6HKku+E7VRCpq5rAaNnNbQIgMWRQRuPCfoNaKoMACbP9mDhx8OxdixBxEUeEiVKSsPk3vTIFRI2QYArwkRAC5fNh3vvDPJMV+pzirQjIkQmOdcbq5xAZoucoJ8nmW1ANu4flk9AGzXN0MV5RnK2k9b/zWESwUFifI5uRiuXnVsQZ5P5WVpcu1Mkc8r4WKWfPZzdH5VFk6fysGpk7nyec5QEFCBwLJUFR+wsKjdLagn8f3LyDqG5LREZKjYgA5QrI3oKwGAlKwBYwLW0o2msmBrW9CKMI8Wd7TyIwTknpZ/fM19ZaV8D1ZX14PBs2fPKtehtB5svbnodgkCP/+cFoEaBBJIGhB49uwZeTb4XJ4RTPlvBgxMS0vBn/70J/WasQAZE9BehiorSZPv+WR5fotHZjrjdyVKWrpcs7Lw3rsrMXHifAwcqJ9/77pztex95DgGgwd/osq/N3cBxo+bjO7dQ9C3bwS2bvlEygQrKDh8+EYF9vh70vPPLcSAAZG47baNSE3ei6wMX+lDg7/Y6L2IjtyDbt3CFNC5/356OHIGVUa9e+1WZTt39nHMvxARThFcWeFaS2QsFwnRDAxzshSkmE6LvDGjV6NLlxD1R+8nRiyqh11O7bP85JHLMX6MXq+mYKJrDA3bMrLXYR/GApDHpo+Zf7xXWfz5XNWrPs1qQWlEsLjyF33ge3l3LP15L7c14OvOnf2VFepf/7oSQx9eUN8v+6Rnrdtve0Oto4GYxvqSevihhejffzWuv/4TzJ2zEMZqLDM9AAYaUYROBigZsawd9FnrUARE1nzPYuw/xpK/9O4/OU+GReAcnfLt4jyNNWBFWbwcB8r9jLZotJbhGvI114198LXV9SetCK3ra5Vpx8gK9Sh7TL/cbP4u7W5JeLHhKgGpgcLGavPBB7fJtS0ad9xBbyfu1qKUN9v3vvc9HD16tO6ofWuNrR0Atm+ttn0VAJCwzRuXn5RTGbvoi90p3S72yx8LCQ0pWv0xALNTWYplmc+9U74R//X11psa7NihDkUgZYVQPDZpBlQx3RsASHnqp7VEcGUgn9Gwoe/IjdoRuel9zy3dCYRdTE2csFTWywXP9PoR+HFNtRtVrg+hIMdiF/NYxsBRs/beiH2wDf3aBf6cAa8LAFrfezMOa1lq8rPL4PO9ruqfYiPunyM3I4x91xCKEWQR/pljWtcxjWCqMJ8/mmpwSGVnuiAhZaz+DJhjXWvbnnTEP1Le52jcNmQX/GcuQfy1gxH0n4PAuFBO5TkW06e9D/bvretR1jduR/U8GxdBHet4BoEtg4Acr2mTY0k8zhtAF7AzMM+ILjutxwR8VvjHY2u+EeMGsm5Olq7POnQDWpgfr14bAJiXl4uf//znXgPAf/3rnzhzpkreL0KDdtefXwclJ/pg3vuvYe2a9xAStMWxzMVSlZwTVRVxKvZdWQnj5rnAQ1tXTRVhUIh8toLc4B9fNwUAKZYponvwMvnc5qRJWq2kVarrDd1d0qKNMe8K8vi5iZDPotyXFOp4icpir841oxO8s0u7cQxxK29i47nyTH5TIDZXZAdqLZDMsTg9G8kLNyB59XaUyrVbg7rGrQlpCVhVQVmtA/m6GsePZSEw8Diy5PuHln/Wep5lLA1FVZR2aUpxjOyP3zeV5ZWqz9LiUhQW5CI/N1WUgLzcOHmPopCUdFhZ6SnrTwXnCFDD5H0MV1CQcJDnBq33DGyzr21Febjch2oAyNiYx4/54P3394q2ICnBH1Xy3idsWoGwx55F4s7VMiZtodmoS1CLvAKAIuuY6B6WALCoKFLOj5ZYALqs/6gN65Zi9OgRbmnt+vqqpiqzzvrPGSppHZfPxYVbAdqlQGBd3EHGH6ypzpZnrVQc2BeFyPBYVaamKlvBwuKiJJSUJMs5zPiA8tktSFRwUslxzN9epWfGIiklHpm5ch/fRi0B77jzLvgFBDnmtYqKilEu3w/nzp9T7u2d7ncvlc6f/1zF/fv883PKFSjdghKyGatAAsAyuZcgHKSb0M8//1yBOEK41p/LlwryEfZZQaDLKvCEsgo0MQrb2to2V+npqfjjH/+oXv/1r39VMQHtZSgCQLuKCpLlOeyYcgNKd6B///vHGDgwEju27cdDD23EoEExmP/+Vvnez5Ln9Ey8OHUZOnSIQMeOEdi0YS0eeOAD9OmzC6HB26RMOLZsXo/bbycYpLXgXtEhDB8eKvf2q/H2m++ha9coqRuMG2+ciZ49F2H8uLVoClT16f2BAoA9e85xzL8QEXoZKEf45FTGGzlZHmqYpa3oCOTYF8sZEPj4Y4vVvKiRI/mH7s2qHK3jNMBjee2+8/m+zyDoqt7wvaon+vaZJesYLlpSD8g8icDOZaXoLDNOY0HJsbF/kz+146MKAK77We/6dq31jdgG388n730d455ZUw8Lx49bj2fGrkHnzofkvY/CDTdsxBMj+Ed7vQ7/+Mdc3HJLOLp0oVaoeox52KnTCpnj+2pctB7s3HkXunc/LG18LM+MNFZwdxnJY4IeA5QovjZpVihE4Geta1VjMNBTe0aZaQEIvaYPQn7dFynHaPThXO7CpV1/mrk6l2koDQ1d1oB05Um411gbhKdcE5YnTNMQjWEnXMCMbZh2nNaGYzXra7UGZLqnOi0V+zDgkmIfnAP7MWmcz8yZaxAStEOufyHq2MyF8mYjAIyJ8a5s+9ayrR0Atm+ttrU2AMzN9lUx/5zyrPDPk+sETyrMb9pSr6jABRT5ryz+aOhNPyzrlG6UneEnNwwaAhlrL6sIgwzwowiADLTS4IqWcMYyzL2uJ7GsU3pT0vCrIbBqTKxjhXzU7bfPl5u0MLn52OuW7gS3LpYY+2+ijMUcGyBnQBylwZ5eV3sZrq1eb74Per1NPV3GCgj1+/I8pdrT7yHL0AqT5VnOjMUq8x6bdbOXM/nWNOrpm+7B5rueVi4tnYCYESEaLfic8uyiq0zGZeIP2hoS6rq5WXkqzamOk2h9V16q3XEu+tsg7P5Nf2SkpLuV4bgIJw2ws+YZsX9vASDbIgDk3gnMNSYDAg0E1NaROs/62hsRrBoAyLGEh/pKGy4AaJSdydhNLvefBvTxNeGdq5wL+hXmx8vaxin4R5l0WhSyDq0MaQVoBYBRUZH43e9+1wQA/BLn+O9e0WefnUFVJX/4cwZA7Wp7qgeAq99FaPBWxzIXT/GgW1hawRXmB8pxQwDRVkUASAjH73ECHisApOtIxk9zqmdESFRUcASFBYGiVGmjFrRGUwDQAqgqKyrVj0IJx/dJX8EKJLlcQNJ6LwzlhHx1YM/EbeOeEFKDPi0D/axrzDQjljHpLtX1pyzVaMVbIbICtJaqWuZyApV0VXbylJq/c7mmRUhXIt83S5Yk4NlJ0TjiL9ecKp3uVL5p1QHBemnIyPeHe8JZumytqTop3xN0PSrfLwWFKCstQV5ullw7dTyfIl6Pi+MlXx50i+kyNhjlcm5Yrf702vL9jFT/yndZAAbKcYj0Qdef3BP8hiP1oyWIvWsUEjYs1+9ZncWeeV8bU2DAumYDQB6Xlcq9Jv9pXJasgJ4z6HMW4/xZoY0CgO0WgN8YVVZkIi+v8Rh7dAdKK0C663Rq48KUJe3SZTJj/yXJOR6LMWPjMWNGqDzvJah8QsAq2Su3oEVJCkYSChYVJ7e7BXUQLSSzc44iNS0OOfk5zkDsEosA0PdIoGNea8jERiwuL8epM3Sr6XTve+lEl5u1tTXK3Sct/QjXKI6TIJBAsJxjl+9b5hMMEhrSetDlkrN1xbHQ8pBjYN+EgNXVGgZy7BzLZ58RBhrLwK+fMjPT8T//8z/qNWMBMiagvQyVl8NntVS5bjUEgUYlRSlyL5Egz2Vx6h6Q5ctL5Zpb5y503nsbFSAcPHi7XM8y5fqn7ztoIbh/71b07RuG22+ja9AVuO/vs9GjRyS6d1+Lu69+Gj6X9cGHV/bEdddtRqdb9uP9q4bg+f+9F5Mn6/h0BD1OYMkuDap0vD0NzDzLACtPImwihFIWdpM0BHPqsymZvrg3MI1tWsdi8qyWbQ89uAQPP7xQ2nCOK/j0nVMx4Wf9Mf7KDgj8QQ/su6oHOnXcoABg586769uxi25Nx4x2jz/I/hubnzsMdS83aeL6+rqe2rDOy0kcz7Bh8/D0UwyFo9O4HkNunYYOHSLRsWMk+vWdo8Zwyy0z5TgaC7/fDz6X98Hgqx/C3/72Cd750SC8/vv75N6X4MplXUb3lAQ3tCgjzDFgjGUaA3oEQwRXVkBlxBiD9vK0/CPAssIiq/vNSN/NiLumn9Kxg5+41aWWLFkq81sg43e3hGuujHUe+3fKb0qcH8dtrAEbg4m0+DPlaHFo1sqU596sGdfHrIuxtjMiPDTlKK4759HSOTiJ77Vp37y3xkpSPRM51GG6OQfMnLzZLrvsMkRGRtYdtW+tsbUDwPat1bbWAoClxYFyMTksFyDnmHpWqz+rxR2t66zlPIk/ADYF8wwktFoMclzmtSdxPPyR0CmPmva61SLNBZ9caTqdrw2IsuYbGTjllOek5pSlCJ1MzD2nfE8i+LJCPgP6HnpwHsaOWWhLbx3rxCmixdf2xRG54Rv30GsqzcylKXkCbna5AKGGtXyvjFjfyA70jFhP5+s1YD2uidP7ZMZUf648MQfBP+yJiF8PRk62y8LPkwjxCNyc8prSnrfm4XCHB5AYe8wx30kEYXTHWVlZg+D/HIy4awfD5+2F8tnQFnIEY3RT2hRUZAxAQkSnPLsSjichau12uZHNUf03VwR9Btw5teEtCOQ6m3aoMI8AUMM7e3ppscv6jyLQYzm6/7SW03n856kGgQR+udksw/fJBQALCwvws5/9rBEA+CW+pEui4mKclYf6kycKUeUIftrVVmUA4JpVcxEass2xzEVV1VEwFmBmuh/oVtENjrRx0fKK3/2EJCoOoIh7BQDtoMcqSad12JbNB/H660ewc0eYfLbTsX9fKlKSc6Vdi/VaVa18hstRVJgj6YxZFyXig10ESooJ+GhRFgnCIf7rW1uDaSkAqKzEdL/1oE8da0s0ncY956Pbcj/mHwIIOgk081zjuiiqRjUt+ZQ1nwZtLRFBX2lJBY74pWDr5qNIS6HLYeeyLZWKSUgZEFgvPXa6bVXl6qTraatOxnUsKZLvTXkPCwvSkZ0VL+K6xst7SBfO4aBbUVrBEv4VyznFPY/r4V7dnhaCmcf3qXxrujciAFy2dBpmvjPZMd/Ifr4SdBcVhaO0NKkB4PNGhIBVlRmiTGxYvwyj2gHgN0J8P4uKkh0hUgPlHJPzh5bOzm1dDPE8y85MlOtoJIKDouWYcYez5TNCS8AsuT5ny/WQbkFT5HrB2IBpolQUFCaqWIWO4/7WKwEZ2anIyM1BTmFRm3EL+lUDQCOCwDy6mK6qVtCNbu7bigtLWtIRrBHuGcs/AjZa/Bn3oFVVlQoMnj9/XqUxfqB2Ccq5sJ3Wnwf7oUUgx8M4gSdO1Kox6fFqGMh0zoflaB3oDgTbxno7KSsrA7///e/V6z//+c9ITU1uUIbKzqTbP5dyso7KdzpdGjeEgOY1AV9BXoI8p8WK4lR5plXUAUGr0lJiMGhQuAI3ffsG4YF/rEHPniH4n/95G2/8+B/wv6I39n2vO373u1cw+if3wfeyXvC9vA8G9H8NhD60PiOQ0yCuIWAyskKlCxUBlAFuZgwEZS7LOe+AoFPbTUnNdfIneG7yFpG2/mOaBnUatB36QQ+Efqczdsu6rf95Pzwv5SaMX4vu3V7BP+6fgVtumYsnn3C5DzXq3HmngoTdu89tkMf2neZghaFm/ZnWlIWmkb0fbzTi5n9g0n8NwF13Tsff//6mWnP22aHDOtx002Ec+l4POUf6YupPh+He38+Dz2W9EfOrvkgM2gHCJgN7rFCOYIwwx8gJ+ngSyxMmsk2nfAIrY03G+HVW2EixzLLxz2DeP4aqcta6eTlhCnLy83HnHbPc8pojztuAM09QyxvR+o/tuKwBdWxDtkvXqlxTDRm121CuC6GhWXOKxyxnTdPpBg42hHs5dWW41mb97GVaIq636Z/zYJp5/81707i0VSXX15uNADAsLKzuqH1rja0dALZvrba1BgAkPMvJYtyshq40FVyzwD/H/AJnaGgX3XNZ4aFdjOdHl54sp3/YoRl00wCQYjknWBgZvle+6BvCHcIg6zHhkrE6s5a1i/XsANGTCJas/TQmKxAjeHIq46TJ0gch1vPPrVJ7Iw0x3dMoPf6G7Vyopkrb237cA4FX9cKUIRNVGt2Bcj7WcuxbrwsBngaeXE8D9KxlmysN7BqmM81AQut7xz71mjgDQ5ZlHWpg77dw6PJO8PntIOTnFcq55QzFrNLWbd7F8TOia9HAG+5H7DUDEfDMmyjz0gqQP37nZOVjwIBADLplKUZcPQpDH/5YjYHWgd5aE3JutER0yrOqXLS321DE//pW7L5rtMzTGc41JcJGA+4cgZ8XENDaRk5WLsJCDkg6YwDGSJva2s+4AeXeCvQogjt7WmOiG1Ba/mkAyH9j6TYMACwqKsRPf/rTRgHgZydP4kRBIU5UF6NKxQtzgD7tarMyAHDVh3MQHrbdscxFVZV2Bcr4aowF2Cg4a2uScdJVIyGbFQDyWFl6OdWhpB7nOXu2Dx54IBTvvbsPCxeE4pVX4hQIZDw6K3yixRldUlaUV6KwgLFIc+SzmSuf2SzZa3dQRQVJsoZ0tZeI8tJjKC3hP0TpXjRKrhXxMp4kFcsuLycOBfmErvxRKUWOj0r6MdFxqZMm80mT11I2R9or4FjoTjlL2mD8LW/dan7V0lCuvLRE5lAic7v443QDgM2Uq51aGZuOY0iXouVl5SguKhBlizKQlhIia++vIB8hIN3EKiinYKy2zixK80HG9tXIC9+lzjMFexX0dYd4TmoJAOQxQXJBQaice8ccAZ/3Ssf69UsxauRj0rYzxGnX10d0v0n3ns7gyF2ML5efnyDnKqGcjuVnF4FipQLFLYwXKO3SJSmvbeVlOj5gRVm6XDcz1J+6wsMS5BymdXCWGjtjA5aWpijXtiVyLeT4vJ3Pt0l871LTjyE5PRXZcm/XFtyC3nHXXfDxD3DMa20pa0BRUWk5qmtP4FMFAvX9r/N98VcnuvWktR8BICEfwRrjAJ5RVotf4ty5cwqwMY3xAGkNSEBI6zvWdQFN5/YvnnQf7I8Wf7T80zDwRD0MrKkhDKxVaadPn1bjpQUhy2soyLHa27TLmt/6ysnJwn//93+r13QFypiA9jKUHQBaRbhH0BcU4K9iYzEOYEQ4fwNyh4NUYX6i1OEzoNxDFyTLdS0DN998RIGNF6fOVnWpbVsPIykhAoMGvo0//XEBhlz9NG66YT/+8pf16PKHRdh2WQ9M/uk96NIlAARIVhDXpcsOBbD69JmpIJkBUoRiTiCppWK77E9DroZWeMwnlGJZWrjRXebAAW/grjvnqrFwTKxrb7clUkDQAt8IQlf9rA8m/fge+BCCXf+gKmfG2qXLfuU+tFPHtWqs48euUvl0udmp07669Vvs1odV7Iv9GBEMsh0rIPSmnhHH71Tek54ZsVC5FqVevu0l1bdpY+TTy9Cn9zR0vfEtPPrzh/E//zMb1/3tE2y+shu2/Vd/uW/1BwEcQQ+BD631CHmsMrHfnGGPdyIk024veawBkWnfwCZ36KThIGUHWwRs3brtl/cmCg8/NN8tz1sRcnEMBrA5lWmuCOSMNSCVGLEH4T/tjaAf9kDH68YiMvxg3RpoV6D2eXuSsbxzGiehIeVa2wuXte+ADUsRe3U/RFzTFwUyZu/Win+M1DEjvdkIAIODg+uO2rfW2NoBYPvWatvVV199UQEg4+zl57q7/Cwq1KDOPd6fZ8hHANgY2LOKfTmVpRtPqytPDRaPNBhbY7LHGqRrqOefawjTDHBSqgNRfM08TzDIKpb1FqI1VZZAzgr/zDi8FeEUIZbZW8W5jBmzUOVxDFOnrMXokR+ge/d1eOAfsx3buxAxTt7Yh6fVH3M+TUE9DQD1a46zpYDSwDp7OtfTtGvPY9oD/5iLxx9rfC2efmqh8vXeSW5OCwsL5abIO8s+QjdCOW/hm1HEPl8F1RJj6FrSuYxVuv0KucHMkoeYOLmBjkTnTiHo3JluJJpnhUgA6C203DbjA0Rc3R/bJ78ldZzhnDcy4I97WioS5NFa0amMk6wWgJnp2chIi5Dyx+RYW/zlZkfJw6J24WmHeYR3Vuu/5ojAz7gCNfpCHraLi4vwk5/8xDMAlDJnGd+jKB/VVSmi9rh/XzcZAPjRh7MREb7DsUxrqKbqKNJT/VBSrN1c2kFEW5SKAyjfx+XyfVxbo+MAEgBy7EyrdnSpKZJ6hDfbt/lh1qxAHDp4GLExKYiOKpD7Fv0nBSt8aiDGylOi21BanFXLnrE2GaeOVmncV0ofFVo8riR0ch0T5qk65SynpesyrU7Kuo191qq+Goyjjaim9gSOJeYiOCQTmRmFMgcrdLs4skO9ZsnAwzq53r86qT5qkXAsXK7p8hlQADBIzqFQqV8H5gj55HORsPUjRA8agYR3ZqGsWMfNbA4AXLrEewCoXNuquIXyvUMXpsUJDlCveVq7djFGjXpMzi1tEegIctrV5kWrusLCJOXe0wkaOYpu70o0gHNqk+eEPk/S1WunMt4pS51bFeXpyt1nVsZxfDA/Vu6Z+UN6jFyjs6WMtgwkJGR8wDICw7JUFMprWgM2a17fAtElaFpGPFIzkpFdUHDJIeClBIBGyhpQ1qGorBxVtbX47LPP2gQItEJA4+qzsrJCpREKEvoRqNElKOEayxAOMo3WgLS6uxRz0DDwnLKs5FisMNBqHUiLQQ0FT6m50lKQdc6dIxw8J/Ohziu5IOGXKr6gk+zjuBDl5GTjv//7v9Trjh07ws/Pp0EZ9mmHfk5a9dEWdO8egb59IxATxd+W3MFfaXFDF6JJCbRsilZauGALjvj7YfMnO+V+LgtxsaHy7ByF66/fiRtu2I9bbomU17ul7E78/vevoGfPYHTrNltBNgPgCMC6dDmi4Fb//otUOqETwRDhlIZk2sWmFSg1V4RN7O+F5zUAJNxjOvsw47FDwUcf+UCBNeqxR5eoMdjH8eQTizF+3Dq3tKY0etRKWZMP0aPHXDeQxrZdY9TgjevD1926LVHjGDJkLp7tP0HFCNz9o56q/MQJ61VsPbah2/MM5zh33eZmVdcAQKY5lTcimLUCQKcyjemZMauw5cc94fPDnhj3xALVvzWfbkz79dsj67IPf/rTInV+3XjjGhzYt1vOLQ2rCG4IxAimUpN8seMP/bBh8AOSrmGVkxvP5ohtEyjREo4wkNDRQC1PrkMpYyVoZIWBsdEHWgy+OCf2a9p1KtNcFRdq15x0n0o3n5kJfgj4YW9ledn5D7PwxF+fQ2qyr+rPOke6BrUeG3GdrMcGitqBKNfOetyU8mXedqtKI66n6Y/v1ZGPFioAGHtNP6Qm+jbouzGxrDfb5ZdfjoCAgLqj9q01tnYA2L612naxACABW262j1z4XFZ9CroZ4FdowJ938f6aisNnREs9tsfydPnJPa3+2LdTnEC6JHUChp5kICBdk27dzBuihkCHgMkAIQ3oXHDICRQ5qTmgzricdBIBmYF/1nF4Iw0rtZUfx+MOANfITdYCudk6IDekc/HEiHnyepfcnLyLrjdvR5+bF0uZVWotnNpuidiWFcJpoNk0ADRz79VrBQYOnKXaIJTle+Ht+OyQzwDBxgDkqJEM1M0gzqEyhqWqLNdR96v7vv++mTKuDaI30anTRnlwSJNz0jsXmRTL0grPKc+TCOCaU4dWcnShRitA/kDu6xOF9WsPY+P6g47lG1N+ToF8Dotk3KXSno5N6FSOwJHuQmtqTqHABusuRAR/BuZRtO4zeRoCNgSBVgvA7MwcuemKlXQN6WipZ0AgAaCxCDSi+0/rcVNifW1FqN1+2gHg5+c/RUlJsQKAw4cPa/BQq/TlF/hcHshrq/gDmzPoaVfblgGAK1fMRFTELscyraN4BQGLCkPVdxzhmgERbVl0j1hWEqRgSU01YwBGq9cEgLSccqqjRcutMPmMB8hnjvEX0kDIRvBWLNcCO4DyXp7gl0N6PXyi6vKruLfKWqbtqaq6GmmHA7Bv+Nt4+7EN2Ls3sQ5cXsyxWwAeX1+IVBsOfVSdQFpqBPJy/RT8oxgT0AXmNOQroAXg7nXIjdkr89SA2VWmcRkAOGvmc475RmxTxRwso9VfIErl/M7Pp+LdYF5LRAA4cuRjdcca9LSDwK+fykrTVKw4J1jUmPIL+PmkFaB7ewrYyfngfr7I+dFSa0CL+EN5UGAMtm8PR25OEk7U5Eh6lowhW67ZdW5Bi5KlXLK2BixNQZ6yBnSew7dZWVnxyMpJRG5Bfn1cPCc41tpqCwDQTbIOhaVlqFZAje41L40FmtGnn2rXnoR7BH4aAlaqPa0A/9//+38KWDKNohUg0+iWk9CNFnl6/JdmDgSpXEftKvSMIxCsknsViq+ZTnF+RixP6KmtB88oC0IDC+ny1OVelKBQ92lV49DQJetxfn4efvvb36i03//+d8jOzrLUYbvnlRUjLfzo9tMJ/Bn94/796NnzgDzLb1VlaeHHfUEerf5c5XKz+YdaFwTctnUf3p37oTwj0qvLMfkez4S/ny+6dl2Om2/2ww037MaNNx6UtoMwedJySX8DM97+UEHCspJ0qZeA+NgwbNywHSOfXowRjy/FddfNR+/e8zHlBXcIZwWCFC3lNMTSbjStEKkpsT0N+7yDWKNHLZOxh6JLFz+pR1C2VfrV1nMEcn/5ywr86U9z0LmzrxvIs+vRR95T0M8c33bbh9JuuNKY0atVmpkjx2ggnX2Mpo9XbxqmLOn8ftBDxvYJevWityiXVSXHaQdsRs9OtIJGvbZmPRpbU1NGl2s+ADRiXfbNfvheWvOGDv0A/fvPQo8eq9WfsW+91Q8mDp1xTUkRXB15ZwairuyCyB91R2zgNlWmOeDHSVaIZbfwM2KaHQRquNWwrJNLTIpgqykoSFCn5236dS7XHLEd61gJOEc+vQI9u76Ijn/9CPsv7wP/K3tgz8CH6+doHQNldcVqtcQ05e11TN+634ZjcpLVvSdBoD3f5FE8JoQM3foRQnasquvTHRy6W3Y2lDfbFVdcAT8/v7qj9q01tnYA2L612nYxACABHOP9WcFeSXGgC/5Z1Bz45o21HtszbXJvrWOFkVbZLfsaFy/oR+QLNkS+nJ1daRq44w58dJ43FoBGTVm3NSYNy1yWf82FfxTnR9jH+gb8vfD8arkRfV9u1D6QG7s5chN7AH/84wK5kZ0uN1lB6NBhEw5f3hOB3++B0Y+8ibvvelfKzm/QdktkoJs55riaAoBGTz/1ntyMhsrNZJisq3bVyfVlewbkNbZG1n5Z1rRhLWNXr15z1U3vgAELVVmeBzwfKN3GCvToTr/0wbJuB9C9exjefuuQnLeeoJiz8nIK5LPmvStQgi7GEHTKs4tjYfuM/8d6Zm/GmJudJ5+HYkkrUbLXt4v1CAAJ4vJy8qV+vlwr8tSex3QnyvZeeH4TBg/ei8Tj6SqNde1grqXi+NmfgXp8bc+3HlstAJMSEmUsiZJeB+0sloBGdNvpAoHuQLApGaBoLAcJABUQlPZ4/Nm5syguKcKPf/xjDwBQPwCfPXsSVZUpcIY87WrrMgBwxfKZiI786gCgiRXJmGjlpeEaAH4NICAhH+83qqsicfpkDE6diEFNdZR8T9MNaCNWgCK6duQfh4oKgtUP07TmqyyvVteBrwN8u9Q6UVOLsIhMzBv2LkK6Polljy2Gr0+ygmxO5VuuOnh3EUT3pNxb26eLV/7xJCMtDIUF2k08rQCdLPtoHVtzOhY1tdrStDkKClzfNACsg4oF+SFYtuwAxo7ZJ/flRxAU5I/i4mMoL7cCmuZrzZpFGDny0QbpJk6gE8BpV9sSAR6t/5wAkTcqpRWgvU157+3nhBHPDXv55ojx/07Ucp8q9zLJci+ZrsBfjfqjUhZqq3PUa7pENtaAPM85x1yH8X+7dVytSUbWUSSmJiArn9aADkCslTVo8GB8vGWbY96lFKEoLQJPnj6tvGbo+2L7vXLriwCL4IwgjNZ9hHuEYYwJSNeajP33f//3f1L2nwqc0RqQaSxHaMg0gjPd3qWZg5GBZwSCBHYEaAR6tACk61LO0QoGNRyU71kPMmWs0NBYFXKNqFOnjHXhp/XAkP0SGhpw6KTc3Gz853/+pyrz29/+FpmZGaouwaMr3mG1PF+5x/wjqLMDwQcfXIOBA2Pw4AMLpayGf9Z8I+axDWu8QKtY5tFHdyhXoP37h+Huu+fJ8XtIS4lCfl6CAoTW+IFGTP9gyIOY+LvBGDAgCn37RuK226bDQCJPMnCLQEzHENTuORsDggR4rMs6LOsJkHkS6xkwx3ZuuWUnOnSIEkWK9kn+etU/gZp1HA89tLgO9oVhxOM6ft8jw99Vvyl16shQL7qcgW9sm/vGQBvH8si9r2LwoPfr2g7HU0/ydyMN2OyWjBTHznYfGf6+jP193HHH1Lr5NIz5ZwWupj9rvnGT2lyxHY7FAEp7X2yXx7t27sG8ee8hJVkDQIIexqQzserKS+MQ4r8ZYT/qjoi7n8LS73fA4P8ei6lTl8k56gx5mpLVko0g0Q6+nESoZAVfFC32WN+pvOmLVmvW8tZxGGlg5oKKTmWaI45JxzF0WTXu2MbPbAxuvHErOnaMwpwreyHgB30w/tdPIihglxqfKeuNzBra50+gR4tDp3E5ieWtFodqLSSNeVwvk27Kcz1pLWn6M+lGJs6jtY5V3mwEgIcOHao7at9aY2sHgO1bq20XCgBpZUfLPyvYc3f1qcU0az1vxDabigeoY/XxAhYoX4K+stevOa6iAs/A0VsLQ4rAcM5sZ/hHGbhjtxgz6dayjYkQj7DIKa8xsQ8D/qzgqjliPQI/AzINAHziifeVVVvnzoH4858X4eabg9Gp0wF5/QH+939X4S9/+QDvfecv2HjZTbjr9nlSNgSduxyQtdDtGCipxjh2ASZN0uvUFEyj9Brq+Zh2mjO/fv2Wyc3zO3ihDsZaRTCrx6eBII8NtKUVpOmHe2/fk86dd8n8w3DvPUsd86lHH5mDnj1X4aEHZ8jN/YdIS6U7JGd45kkEbwaSeSNatDVVnkDRADqKP4gTzPFHXf4wbsoZMGaUlUHluKUR9hngaIdsBIK0LDR9Mp0aMMBfPSi9926oatNAQrZVkKfdpFqt91oitmEdpzVPj0O3b9yGUilJ7lZ9hH0EdoX5OvZfXg5dQkTK2I66lWtMBHysR/hn2jN1NUw8WpcXpQBgUWkBfvTvP3IDgMptjzwgn5cHXP7ocP78Z2D8HcZ1s0OedrV9JSUcxvx5r2PZ0hmIjd7jWKY1RSvA6so4+VyGahjRxiEgLbNoIVWYH4yI8CBERxHcaPeJyoVjI1aAhJy0diwqDFJx+LQLzhp1DeBrKyRqV0PVVtcgOCgbE58Jwujhu/HWNF8kHOeP+s7lW66GIM9rGctBZfnnSrO2X1NVi4L8Avm+0X9i0/eSwfLdZ7UAdAG6qnJajzaEg02JAHDx4tcwe9bzjvlKdQAwLzcYixYexuOPH8LUqSEIDAxAaelxR0DTHK1evdARABq1g8C2L2X9RwuWHDsc8k7Fxcm6rTorQGfrv4a60POC/VSWp8v1OkVBSLoArQeBtAYUKWtAxgYsSVYuQYvrYwM6z+XbKsYFzMiMR2JyPNKzszQA+wpB4J133Y3Dfkcc8y61cgqLlIvU0soqnK27L75UEI3giYCLrj//9a9/1VnS0UJOAz6mmfSKigoFwQgFCQ0JwQjYCLN0e5cWBDpJP3OcU2OkFSMhHYEd4R3jHhpISNEikvMzwNDICg69kYGGTkpJScG1116rIN+vf/1rJCUlOdY3gK0wP0meu2jFd0ye3ZLke1+79aQVnhX4GZDnJCvooxhDkHvjJrS0OA0b13+CW289iJemLld9lxbRjWiSeu1JUft2Iu6agYj6RV/077oBt948G+HX9MdHdwxX4921Yztef20VJoznbzTuQMsqQi/CLQImQiS6zGSaFVQZcGfgmnEB2lL16fMcOnQIE+3EmNH8HUmPxVjVsQz7eujBhQrQdekSoqyt7O0YcXyEYmyDx3Y4ZtS1ywzlJnP4sPl4YsRCdOq0F507fyhzX6/yuQZ6vx5jn15W36ZR9+471G9bN93kh379XlFjZD8aHGpZ+6MIWU2eU35TmjBuff17wzGY94Ay46WYf/fdc7Fk8ccwri8NuLGKQCcj7QjWv/Eylvy+B/yu6Cvqj4ce2iH3tw0Bj91lJAGTvQwBFfMJsQry3YGSN7KCKVrvOZWh2JcdGlKckxkL2yLotNa5cLnHNKRSk/0xYEAABg7wx/p1H8L38CcYNIgxQaMRFXGw2WvgSQbQOY/Ls7gG1jWixaGJA6ktNF3lrGtuyrBfU8a9HYa0cfXjzXbllVdi//79dUftW2ts7QCwfWu17ac//SkefvjhuiO9OUEwJxG45efSL7IrzQ7+KKtloCrTjBh/5l/ZTnmUdv3JPuTCZnP5yT48WRGqHwALnC0E7SoqCFQQyEmESI1Z+RF2WcFgU2pOeQIyA/40ZGs+/CP0Yl1t7cebyqXqtdHoUXT1GYDOnT7GLdd9jD5/+ACdrluDv/1tofJj3+GmI/D9Xg8c+VFvDL/7JSnrg7593lVtWduZcut4hF3VB0uu7YcX5Jj9cp5WCEf16fOO3IxpS8p7730Tt98+U83z+bqyTa033ZCyb74269M0bNSWeuz/jtvfkDnsxojH56gxMs25jlXa9emE8Ytw7z1zpK3GoS/HwzIvvbRWzi3v3X8aEaARjjnlOYnwz8laj+0QihF4Wa0KCdxo+ZeSnI7evfzkAUZuIIt1XnlphZKur+EZ4/wR+FGEZjlZGp6xjBWyGXE8nLeBgtyHh8Vi3Li9yEzLkTQDHFlegzljRWjGamBdS8S1swNAI46FfRiFBPlImsuqj24/CezMcUtEeMg2jNgm3X0SIhbkxar+TJ6yACwtxI9+9CMVA/DLL+ShWx6wz1SU42RRET6trZE0xt04p2LvtAPAr6cMAFy65G3Exex1LNPaqqqIQ3FRqAJojVnQtQ2FyzUqRNbKD9NeD8L06Yw9HKJiARLg0I2ipzmYGIIUP2+Ma0rYVCz7dgDojaqRmZ6PTz6OwLwPYnD4MH8IK4e7a9OLIQu8a6ZqqkT84c+W7hpjNWqrT8h3QRZSUw7J9xt/oOB9Kl3INh/yNSZvAaDZf7zJB088EYCPPjyInBx/kTzEl6U2ADPN0erVi/D0054BoEsaBLa7B21bqrpA6z/CNN4fWF2AEvo6nwNa2ur0wqwAjXhOsa2iwmT5zCXIvSO9FWRpCGjZl5el1YHAFJSWpqjYgHQLSvDlNK9vp+Q+NJtxAY8iIzsDOQWFjkCsNdSWASBFS0DKuAU9d/7SQTQCMcIpHaPwS2XVpi3RjJXfP+tdghorOWtZWsQRJOp4em0PAmpxXEY6jXBQS8cC5LPJeXkfGCuQoNDAQq2zNmhoBYcnHcGhk1JTU3HNNdeo1/xTe3p6ulpr1mdbXG/2R0iXl3NcnrWS5Tk2QwE3AsHiwhR53jsq1ya6/HQBwZKiVHkOawj/2A7zaQXolE8xj8DO9DF+/BrceccWpKXwnjMVuVl8zouXfo0IHuMQGXQQIdf0w6HfDlDlfHo+rIBg2DX96yEhRcBIYBngfxjvv7sOo0fxt4qGVm5GzCNMGjZ0Hjp23IXu3d+rTzeWZxcKAD2J/T7/nCueIPejRq3AqJHL6/I1cLPXYxrLUvp1Q9BGWGYs/vr1428+7vlWLZN1pJvQmb+7vb4/greOHd5Bhw7R+PvPH4LvlT0x9eahqk+uC/ONrG3ZrQSteU3pvWv6qnG8cNPDqh+uCddIvwcuK8xxz6zBLbesxo037sGAARHYuX2bnJ/u8eXsIrTb9+E8BP2iN975fV9EReyRc4u/1xIIuSCfAUJ25VtgoEkzoMxqfdccNVbPuCi1gy3KAC1t/cZnNlc9M4+Wiq5IuVZcT7Zt4CrHSjhKt6q6/ygcjTuA2JiDKo1uV+1jaYnYRlMuTz3JrAfXyLxX1veWYr6xOuQczJpaASDFY5NHC0OWZbo3GwHgnj176o7at9bY2gFg+9ZqW0ssAAnW6PKzqMAF0PgDihP88wT6vHHvadRYWWuek1Uf+/dkRUgwaYeTTnr5pSXypawBlBXkEBo1DZdMOec8J7lbozmLbVrhX3MgoxGt9Ai4COgIscaPW1L/2n2/Gl26LsN7P70NG67oioNXdsGYJ+ege7cFchN5GA/8aShevO4evPAC2yUMcwE1AkWOb1Lfp+WGpydWXtsfz0sZljPtG3EOXbtGKCu6/gNew+7Le+HI5T0xpMNQuXHrh9HD38Sz0hbbNSDQ9DXpWQ1AebPUr98s1fbdA8bj792e8uo90lqFLl22K9ehgwbq8VONre3zzzFw9WL07MFA3XpO3vQ3Sdp95eV1cv46u+bMTs1EXh1Ec5IGdt65DmUfLqimoRyt/Qi4nCwDCdpoARgVmYiBA+PkxlNuJjK9A44EawSLhIQGEFrlHl9PWw9SnA/dsTH2IMfKsoR8pgxj8WmLQB1T0IBAU9ZJhJtO6Zwf23TKc0nWS+aRnBQu89DuOQnvDJizQz17LMCmZCz+CP9o9UcASMvAwvx4SXcHgCVlRbjqqqswdOjD+PxTeViurMDZqkoFAgkE+fDNh+waFWOnHQB+HWUA4OJFb8nDxj7HMq2uqqMoL4tBZoaffP4bi6PXNkRYkpVxBIcO+iMwIEDGHKEAIN2CEgB6mgMBYHmpPNjJvUFeTriywj54IBMH9ier69PFB1nfHNFtZlFBGT5ceQyvvhKHAH+69iuHY3y9C1a1vMd1skA8j6orV15WgfDQbESE58h1uUylsa2K8iq5ppeB7kDVe1xVK+dPMtJTD0u5AJHcC8p50RIrv8bkHQA0r8MRJOfyooVhCAmW+9ayEOTmhqG0VNbZAdJ4K7oA9Q4AGrXHCWwzqsqqs/473kLrP7nfsLn/bMz1p1FlJWGwZRwtEOsb0FhcnIL9+2Mwb16knNu8BqfKtSO9Hv4ZEEgLwTLJUyCwVINAxjDkXNpBoJHci8paZGYRAiYjIzenzgLOGYxdLLV1AGik4ySWoKyyEmfOGmvAr16EXgRQdPNJsEeLQFrE0VKNUIppdAnKPYEX4wISgrnKareYtLZruxDwwuQChnZwqF2PaitDAw6t8NClvLxc9VsWy/zyl7+Ua02hqsf6pj32ZYd0FCEdY/AZsGaAoMm3uvpkHECCOsYSZBrj/VnbssrUIajLlc8oPdxQ8+ftrm+zMRFCsv2dq5Zh79U9sWX2bDU2KwS0ikCTQDA6MhhvvbkEjz26AAYuWdW79xp06xYBhiLp2+cN3HP3mwo2GbehxnLQQKjWkrE+NOJYCcEI9Ni/gW/MM4By8qSGII7q1OktdOy4F48/trBBnlVbftpHgbcl/zFY9W/S+/WdJ22EYuMVPVX+5l8NarB2LzzvcrNKGYvKlgDAg1fpflb8152qbcJIM0druWFDF6NXr2B06RKJ7t334fhRfzm33CGZXQQ/dAdKWGV1bUnYRKDFfMIuwiFCI+NO1C4COcpAONYzbV1MGRDlBCQN1MqTPFqo2etciNie09xpdWhAn7GANOmEZczTaxsmbbji/TVHXHuup9O4miM79HPJHZg25e6Tsq4/18Wb7fvf/z527dpVd9S+tcbWDgDbt1bbeNM0ffr0uiO92QGYVfyRhPDPCvacXH5SZcUN61vlrRtO9kU3nAX5Jk6LFi0Q2YaxKPTUXmNuROkq1CndiJaFtCozsMnAIDsMbEoXs7wV/FHNgYtGnAfBGcEb6xP+GSCnQaB+zTLPjP1AbhjDMe7nDyD8si7Y//0umPzsMkydsgZjx76ryj0n5Zz6MbHzpvD1FClXB+zYJ9fUCgmpwYPewF//Oh9duoXi8GU94X95Xyz9fh/4y43Z4j/cpfqyq1PHreqGtmePyXJTGyo3coHo3nMhDl/eD35XDMDwgZPUGLxZp6efno3efZZg3DO8edbWenwvDAw0Yzflx45ZrNaG0HLihEVqPE31Q1g55u7n8Ma0DfJZMtZmuXI+F6gfoAvyixB/zWDE/2oAUo4l1ZdhPqFWaXGp2tNSj9CNwE271tTgim3wtYFyhH0mne0QpCnAVZdvF8sTAOZmF+CIfwS2bTkgN5Qa6NnhXWZ6tnpNqMbx8bUZix6PFvOtFn8EjxTHwzqEeoR/hIAa6mnXoMwz8+drqwwI5N4F7rQ4B1PO9GukgaK7BSCPzXwY55BrxfRj8bw+8B/rx9W+qCBe5hKrXpv05sI/qwj58uoAIN2CpqeGybrouID5uTEKAJZVlOCqq36IhwkAz32KL/iv5roHWvPvWz4s11TnwRHstKvNqx4ALnxTzrn9jmW+ClVVEEDTxW0QGGfPCaC1HYXLNUPfH9D1J+FfrVKUyifkc4SAVREKENKFKF2eHvGX77bxMZgwIVQesNPkc1Qr5ewwql1KVTUoke+bzZ8cxQtTwjF/fpSsGf94QMjmUP6CpKGeit/npjrYZweDclxTXSPX8UK89NJRvPlmPJIS81R6dc0JJG89iGMTZyJ9p6+cF1WoqaySeYTgnRlH4O/nK9fxQHXOtAoAXPQa5sxuBACKeG4y1uDJ2gjUVssYZBzl5aHIzQlEQcExBWRaGgtw9eoFjboA9SwDAtvdg14qEaIp678WwC9CooICxjl1vX9WKOdJ1vItlbH6Y3s8b4uKk7FjR5Q8b0YgMJCxNFPlu4Y/hBNOuuBfVd1r4xaUUm5Bi5M0BHWY57dZfI9T0uKRkp6KrPzCVoWAXxcAWC9Zi6LSMpzin+Us0OmrFP+cR9hHmMc4f8b1J91SEu7REvD//g/KGpCWf4SAtGQzZZlGiGisAU1svm+ejCWhkVMZZ5WWluDqq3+lXv/85z+XNSy35LvacgJ1VtGyzwmy0WKQ+YR/hHf1LkPzEhq0YWRAHgEjIeDtt+3GoEFHkJbK572GwM8qY4loB4V0L8q2M9Nj5TmR8eld4NJJZtyLFzIW32pMnvwJhj78Hrp180OvXjPU7yYUwR9BlIF/xjWlgVK00DPpVkDVXI0Z/RHuu28uxj2z1i1d99MQVjKde/bdt+9CNdZOnQjJWjYOWtQNHTJJ5rFe2na3OGT/I+6fhjW/7IvH7n3Nbb52WGlkgCDLmrXzZp2efHweJv5+MMaN5e9sOgajU7mJE9ajU8fV+MtfZsj8D2P/vk/k/XTBKk8ioCLws0InQiDjEpIAkICIslqh8di0YXUJyfLGQu5iy/RhHb8VjnHMhFNOdVoqtsE+7ACQwLOiLF6tX3amC5pRLE8AyJiLBrByz3W1x/drSoSH7MtpbE3LBf0IAFdfPxD7ftMHqUl+lnT3NTNWfp6BoRatIQ0s9GYjANy2bVvdUfvWGls7AGzfWm0jAHzzzTfrjvTmBMIoAjbG+7OmFRU2BH/exvvjD3feWOBRdPNpXvOHGi1XPwR1BILm2K7G8vJzG4eAEyYsli96F/gjCPIGJtnVXAjoJAIoA8s4DqcyjYnj5ji4J6xiewRwej6rMGHcEuz+QWf4fL8rJtfBOloKDh70Ggb0n4YJfZ7AU/dPkb6XYuSImZj6whrVjqe52ddKt+eykOMxZY6Z99CDb8hNXgD6DpiOrl1fRcfr1mDJL/vg6eFvqLFy7uyPZTm2zp22KQA3dOgcuUmahz//+V107x6Od67ohkOX9cKIoW+oMXIc7ItjYhumLbrjNIB31b93RuDlXTBuJN2YusZNWetPGL8EHTqsk/F9gFsHv4V+/d6UMroP63ydNO9v9+PIVb2w9bp75PPksqwj9CLUy8rMRfi1AxD3q4FIT+SDhs4nUCsqKJZzuUBuRgw4NHAwH/mSbizkjIWfVfl5RaoN054nsawGgAYE6jGyLl8zRp+Ba55EmMY6BrDxmBDQHBtxvizPedHtqIGZzGN55lkBnxk/oZ5xRWpAoskzZYsKiurHwzImnccagupjk2bAYFZmjirPtSTgI/QjkCsv5QOXd3H+jAj1nNKN2C4t/9jujm07ceut8Rg4wFfmE6nqfn7+U5RXlOIHP/iBAoAEgue/0G6NrD8E8J+zp06VglZcdqjTrrYvAwAXfvAGjh876FjmqxBjAVZWxCEj3V8BCFrLNQBobUUyNkJK3m/QbSMBYE11lFKtiJaAtOgyUMdalzECY2N8sWBBKGbM8JHv+AC89FIoUpJoidIaMOubIQXTZF9SXIJZb4Zh9MhwHDqUJudJ21gzWijyO8TXJwVH/FPl3CiX9GpU1Z5A4sotiHvgeSSv3y1pVTh2NAvjx4dixBNHsHPHYSkbWBc/8uICwOCg9Vi0sAkAWKHPy6KCYGzZfAgb1vugUF5XVoTKPbXco+bHtBj+UQSATz/9iGOetyI0qnQAPe1qPdVUZaKsLA20+HKCP00pV+rRys7apgZzzu9xhZxjFwP2EjIa+GdVWVky8vLiUVauLVp5TtPdJ0EggV9tNf9MwB+vM2TuOkYgrReLi5Lksyn3wiJjDUgRfhlZ5/1tE9/ntLRYpGYkI1vue/Pk+pxLi0AnKHYBuvPuu3HI198xr62K1oAFJaU4ffaM3Cs3DyxdTH366RkF9mjFRqs/4/qTacYdKNMJ/ggHy8vLwfh63Jh/9uzZeleWvN//5oLA5qusrERZ/vH1T37yE1nTqgZlKCugcxIBIK3ouCe409Z+ifK9TE8HGgwaC0HmUYzpp2P+pUpZHUOQlnu5ck2iu1G2xXqEdQR4VqDnSWzDPi62ba9PQJijXInqcdNlqCcrQTNuzmvZ0g24/z6GOwlH5847FYQaP24N7BDOQC3CKO4JzQgEH31kEcaOWVWfZ/TAP97FvfcslbbcAZ9Rx477VZ/duq1yzKe0u9CGwK1bt+V1AHBXPTBj2ZbAQM6DEHDyX+7F5E6PqfbYh8mzljWuOXVfeh1GjVwp4/gA998/r358Zq0IS/madShaVtrXycjUc3J/SrHe+++tR4cOEbJ20Rg+/GN5r11Qyi7CG4I7DbD4B0cXdKovl8HQSNoCkDCJIIpwK1/2BgZa3UQaa7XmQi5vpMegwVP9+ETW/mmFR3Blr9NSsT7hGNfA2ifXgWlcO66hPc+6DrT8M2Upjpeyzq0xsR0ryGuOTBt8nXL0MGKv6Yc4ke/Ul+vLcCwcH8vR1SnTdJ8N23MS5+vNxt+lNm/eXHfUvrXG1g4A27dW27wFgAR/VojGf8/bwR9ltQz0RkUF3tUxVnxWl59OsQEbsypsLM+TJSBjBb7xxmL5IndZzV0IyLPCrubIQD+7nMp60uRJy3HzzZvlhk9bqmmIpkGg0XMTlyHkqt4IEo0dPd9SV1sLUlOnrMXmH/aG75UD8ESnx1UaxzJ1CvN0/D0jOwA04M4cs13rmjBv0rM8Jkyj1R7XnBaYnt1qsv9nJy5Q9Z6V8Q8ZMkVumLZgzKj3MfX5NXX9c1x6/C9OXSd7DS7dJPn7v9sdhy4fgD5/fESNfeIEDQn5muPU0PFDPPHEQnTvzn/PBUs63YRybdeiS2d9rjSm8UPGIvj73bH8zpFyc+Hs5rO25iSqa0865hkZyz6nPIoAy8A//ijqVMZqaWfS6G7TCgDZj7WOVSYmoIF2FC3oDJDjMV+zfY7HlDEyVoO0aGRfHIsdAFrhnZGBfVaxHwMrKdOOjnPoDiidACBljjmOmKhoeWiiBSb9p/Ofc9rqzwnk0W2nPY1gT1n4eYCAJtYfY/+x3YiwQxgwIBb9+x+R9HAZd5z6x29FVbkbAKTO1Fbj0+oaFf+PP2rwR4PaWsYycwY77WrbMgBwwQfTkHD8kGOZr1K11cfkvAxRQMQKztqiykrlu7o0RFv/VUfJdSRMQRUeEwbyuLw0FBXldXBHVCmvN2/ejccfP4SRI32wdm0wMtLylZtIXs+c4FK7CABlfeTamhwehwPPvo1DL81DTmom6E7TqfylEK0AT52owclaDQRVmuwrZOyFBUUoL6/EidpaBBxJwTPPRGD2bH+kJh9W97QVZXLuXCIASNiecCwAU6YEY/ToSBw9egRVVaEokfvQrCz5LF4AAFy16sIBoBFBYLtF4FengoLEFgMuut2sqeKfGlztOYE5o4v1vtJq1Kl9ZVFqB5ByXtPlJyEf94R+ygKwgm1lyec5W67JafX5yppQXhN6pWfEITVN7rOyjzrO/9ul42od0jMTkZ6TXecGsyEQuxB9HQEgVQ8BzxACNgRDX5XoopLAjy5Bad3H+3ZaBlJ0+8k0I1oHlpWVWawE/0/tCQ4ZN48uLgkCnfr5tikjIw3/+Z//oV4zXvrJk7UNylAGqBm4x9h7VtBmFaGbU7oGfAlyTXLFEFQx/eraJKQjMBw4MFy5/Nyyebsqx3wrvPMkWgs69UtxTASNfM32jCWiEV2OEj6yHMdC4GcFgsWFqZjywiZ51lhfP+60lBjcfsMDWPiDfvjwBz0xaaKGYU4iIOzXb1EdODyAZ6WsiYVH95z8IzYh3e23L4AT0OrY8RNVt3//xl11sk3uTb+0tHt24kYMHbpcwUUzFp2u4RoBnYF0TYnjff7uacoNJzXuodmqTQ3w3NsgELQCPNbt3XutmmfXroGSxjUg7HPB0+cmGxioYSYhoLVNinksy9fW9o0IKPv0noepU1fhuutm4sYb92PNqpXy3rvAlF0EgMYyzeqekhZhTuUJhYxVoNVFKOGRy1osStL5e6g7xGqJCM8apEkf7NM6LgOiOCZa6VnLm7ymrNk8yczT2h/FOXLtaAFIKz9rHvtlHa6paUcDQebF1q85yzrN0SrCuZZa/7E+3w/2Y2Dtqv5/h++veyPSf0t9ObZPqGrKc61Yh3MwZZqSN9sPf/hDbNq0qe6ofWuNrR0Atm+ttjUFAAnn6PLTaoFXUhzYAPzZ4V9Rgat8U6J7T6d0I7ZLEUKy3ZIinW61ALSWdUrXeYSGzhaHxq2oU15s9G7l4lLDqAsDgGzDE8xingFmBjzRhaaBfU5ivlNbVtGdJ8Hc0Idny01LKLp0CVJ9GPDF15yXSRs7Zh6efvwtdczxsA3OmXkEaQSAC37cE4GX98fQARNUGsfSubOvuil6Zuz79X2b+kZsh/M0x9r6znVMSzymmWPKrIk1rSlZ+7CmjRn1gcw/VMZKaOkO99jHTbe8go5/XYubb55Svz52cb7PP7cKd94xA4MHv4rH75iAV37ZC3/680f4859nejXWMSPnyc3jJ3hz+kY5L91BlrcipCJAs6cTnOVk5ctnpVgdE4xZ863AyyqWO7DvoOw1AORxUwCwMRkAZ+2DYzaQjSKIYzohH/sqzC9Rda159jrucgFQljXWkWzPpFNc4/w6a0OKZVjXtGPSrW0nJcTLTV2i3FTz32B0i8iHr4YgT8vZDaiBh4zzR9ehVnehTGMe6xIAsmxNFf9Fql2AUnxoramtUq4Whg4bqgHg+bM4c6oWVVnZOFtZqSDhP//1T5w5U4WK8ji0WwF+/WQAIMXXTmW+Usk5lJfL+A/+Ckw4gbc2IbrzLOfDVKCMU7sB1e49gxXIoRXgiRpaBUbKcVgdBAyTz/QRvP7aTgwdegDDhu3Ak09uwfvv0yowB2Wl5XItqpL266za6uLFfdNiAxKKKXenDeblcqnJdagoq1TKzy3B3j0p+HjWLvg/9jJiBj2NiNfmoyg7T66TFXK9KpYHZ1pyV6q6dBVKt85sz4C4r0qMSegUl7CmDlRy3lkZaQgPPYDUFD8UFdKND38AIDy++ABw4YJXMXfOC475SnUAMCszADNm7FNg+tCh/aioCIVyA5obBOMG1A2eeKmPPvqgmTEAm5a2CGyPE9iaIvByhj1NKz8/UYE4a3uerf+0q1dr2QsR2yt37Edb/TVIlzRa+JWUaJeftAAkCFQuQUUul6ApymJQQ8BErF59RD4vQQgOkfulnHYIaCxF0zPikZKRjMzcPA0BLxIIvOvue76WAJAiBMwvLsWp06frgNClsKDT8bpPnz6lwN65c4zt908FAg3kI/zja+6NlWBtba0qy3yKsJCuQWkNyPac+/r2qLa2Gj/+8Y/Va/5Z8swZQtOG5QxIIyizgjOCNAI1k98cEbTZYwgmHIvAwIExSvv3HlLpupyrT0/i2Jz6oWhtSPjolEc5zYtAki5DCQXfe3cXrr/+Y2VRtmLZBjWu0HVrsfSyG+B/RT+s/OndOBZ0GKHBPnhixHSMH7cedqvAHt0ZEiYCnTvvVXkGwtEikECMeY8MZ0gZlxUc4Z2GWhsauP90EqEbwRn7Yx92Czm2Y4duFMfSqdPH6NIlGA8+8K5bHasIGJ9+9H34/7CXisc3ccI61R7lVNZ6zLHcfvtMNc8uXfg7k6sO18FpTByvHfIxj3EFCQL1Grnn337bbGX117FjFHbt/EQBHQOkPOn40YO49dYdsv4L5b13gSgn4GVXfp62cmN5AkBCOUIxwqSCFsa6s8o6fms8PyP2Y9xPEkBxLBy3AZQU8wizCNFMW3Zw1Zg0tKPBh/taMlYi8wnyrOkUoR/HbkAkx8gxUBwf87hnXYpgzhp70SrCOPZ/IdZ/dljKOdnLmT50nxp6Wut4A0+92a666iqsX7++7qh9a42tHQC2b622NQYA+aOaPd6fE/hzcvnJOoR19nRPym/ERScBIS0ArRCSloCerPYIAK1jtqqowF/yGqZTTu3pefjLTYAL3tih1sUQAZQV7HmjZ0VObdnVo/syBf7uuG0O7rxzttwYzZB0bbVn4Jer/Icq3QA/SpdbVn/sko4TSE2csERu/oKlnzAFEE17DQEgYZ4LzjUEgu4uQqmWAEBPGj6c/u/DZawB0u5SxzIcIyGkNTYhx8Cxcmwci5n3C7IGu6/qhsPf7YKHfzUSt9wcjptv3orRo+ar+gSaDfv4EHfd+T4GDIjBoMFh8sCgXVk2VxvXH8C6tYflta6fn2ti4mnwRxHC0SLPHBsZd5dGPP544xH1j8X+/QNlTFVSjxaAlYiJilQ/6trbaEoGAFoBm71PY5nHMa5cEYjUZD64uENKE4+vcWkrRsJP1icA1GtBt6eex2Vk+qL1o3ZVWopj8drqzwBAA+usgM+q0mL3PAI/U89Jpl1dVwNB9ufK1wDw1KkTuPLKK10AsE6nqitRm5ePc6dP41//oougapSXxaMdAH79lHj8ED6YPw3z3n8NyYk+jmW+alVVEoDzQScIGqY5ALg2IAIbum8kvKHVH8eal+OPw4eOYNvWMISG+CI4KABH4wMRGcFYwkGIjfHHqFGH8OCDezFs2CE8+th+PP54BD76MBp56TnymSxV12WCohK5DqbuC0BOdAIq5TpoYBIhV1VFQ8jUJkRXnXXuOhtK0qtqUFFagaJM+W4oLpV5VqGmqkrNT7tWrrPqFhXLWlAJx7Px4kvBeOaBzVh6z0vwfeAZxO/yQUJyHrZvPYa33orEG2/EIjEhBynJBVi96rgChkVF8t0kKq+ossFGM0brOPWxXlsNIt3zGxHbbhI0SltShm1nZyWoe8uykiCZpzxIy/0eXck6AroLkLcAkDEtw8MCMXFiBCZP9pdz9DAqK0NBCFhSEoLSUgLARtw3NiINAC+OBWBDEQTSKtAZBrWrZWIcvpZa/zFWHl1nurUn8hT7r6oqEzU1OaiudrcWbImU+08nyOeFCA3LSlMUBCT81OdUlqxFplzbc+Q6lS2f11QFAhkTcNOmULz3XgRCQqMd1+HbrPSMWKSkHUdmbq62BrwIogXg3gOHHPO+DjKWgCdOncL585cOnPFPe4R3BIEULQI10PtMgb7z58+rPUEf4eCJEycUCGQZ4yqUkJBlmEZrQN32t9Mt6OnTJ5U1Cl9fccUVso5nG5ShDCizQjIjuti0wrTmympxt/q11xHx876Y1+l2uS/VYJD5Lled7qDOKroNdWqfYj1vQKWxADQxA3nMmIIrl69H585h6NEjAC9O3YGi/GQEbNuEmF/1x4Efd8PK24fhjtv3q98Bhg/fIveAOoZhcKAPJk+agy5d9J+877rzbZi4gXYRohFmGehl3IYa2S3qnETIZtojJGuqPKVB5Hp07aqtEO+4nb8lueAdQRvboTXe850fV5Z/b/3nAIzvNVp5vFr/015qTtY2KU9prvm455tjDfbcYSDTmPf0Uyswdsy6ujKutaEmjluNGb/qjkH/cRs6dAhWys7UMM4KcZy04INd8t4RPEfLcyR/w9RWd05lPYkgzg6sDBi8EFnHzzadyhgRQHFvLccYhKyroRt/I3GN2VjDNSbOwQU25X66DgZSbIPwjuUMhKSYRxeaeq/LmzyrjIWdsQakFWFWBuGky3WpmY81tmJzxPoGXJq1MOJ7RktKU5b9mD5NmhWaUjw2eU7yZiMAXLt2bd1R+9YaWzsAbN9abfMEAOkuMy/HFu/PAf7RGtBaxqrGQJxdhG/sk9DQDTjKsbHMs4O7xt19erYqtLoRtYr9Wq0AeWz6mDjB5dpRQys71Gm5DGRqjryx/KMIrDp3WSU3fGEYMoT+ylerNAPa9DxWqWO2qy3wtAvOHj3eRq9ec1Wd8eOWqL0nsR1CwnHPLHLr3w4A7TDPDgDtx9TFBIDUk08swBNPvKvm6pRPsT+OpWG6sdLUa/jshKV4vutwrL6yI3r8Zgo6djgsN8n+0v4Ct7Ux79vox2dg6a96YcFVHXB/lxflhm27nGfugMobZWXkYcCAOHWjHuDPmxoNu+zlNABsaMFHqz4dW89lQXc0Pgl9+8agf/9dchNDy78CeQg4JDeTsTKP3V6N04A0u7tPWvFxHBTBnxVA8vW01xkgPRaDBxNoagBod9tJacs9l3tQin0V5Rcjs6BIPq8aAFIcL60gTb+sU1yoLQxNvrEC5PjYtmmTx8fiIlFTlSbj06COcfk8uwAlxHPlmbiBRrT8o0tQQj4rUKQI/6i8HHcAyDQ+tPLhlgBw2PBhbgDw08/P4OzJGnx+hv9o/hJnz9bKjedRtAPAr58MAHzv3VeQmuznWOZSiBaleTmEa20XAHJcdN9IgEMXoLXVkUhL9cHcOQGYNCkc09/Yi8mTw/Dyy/vx7LM++HClLz7etAsTJwbg8ccO49FHD2L+vED4+KfDZ+ZaxD43F1lH5LMu14fyympkHAzG0YdeQOL8tSiTa6aBSSdrT+CEqGnoZFczoJaUMzDMpGko1ojLzapa1J48LTqlXjcsI+1V1+LYtoMIfvJVbH17PT7eeBwBARko4p9RyitRVloi1x9eF0vqVIr0hHSsf24ZZt0zBxOHLcHit7YgcMVWLHt9K8aODsOUKaFYvjQGaSl5iAjPwCuvhGP5slhEbPXDvheXIGxHAMqlfboR5XwIV2tOnUZNjaxh3dhq5TXdX5+U/emTJ9QaM81qQaitE8061KVLfmVVNSoqpe06wOdpjdkWIWdGeqxcq+nqx1euyX4yX2016gjoLkAGAL47d4pjvlIFFY6kxCCsXx+KA/t9UVIaLPMJg7ECzMoKQnExY6c13wrwww8/wFNPtRYANNJWZN9UEGgAGq3ovoo5EuC1JPZftqigMKmBRZ9n6780FOUdR0ZkAIpyjsln6cIgoGf3n96L1oAqNmCdNSDBX3raMWRmJMjnJEu9D2WlicjPT0BoaDgCA0ORlhbnuB7fZmVlH0VGltxT5udoCHiBloB33XMPDvj4OuZ9XaQtAUtQUV2NzxU4u3TQjCDw3LnPFLBijEDG+aMIAgn+GAOQMJCwj5CwsrJSwUCCQWMtaKwBP/30rGrv2wgBuX4Ef3x92WWXqTW1l6EMDKObTAI/qwvNlloA2sV2dv3PAPhf0Qdbvt9V2nZZBxoxjbEFTXnCOTMWe3tGx48SWmj3nxei6dPX4sEHNyI9lR5pklXfGWkxykqQFoZDhvioZ/GRT+9wG3NiQjQGDozCgAHRePvNdZg9a4X6vYfAyw66rGKeAV8awGnrPgO8eGwAn7Hss7fBdOY3Lg0cBw18F126LJE666R993YMnFxxzSAFAHdd1QMz/vR3BQAP/rCH5Lm3yXEzpp81zaSb8TtZCNbPrS6eoE7TYxh710u499dj8MIvhuPuIa/WlzUad/Xf4XdFf/hc2R2DBryOaa+/LeeFtjyzAhy7mH807rC8Pz64666PUVygLefs1m5NiTDLBY+0lZs5bqk8QUi2bbXws0pb3blgpKljhVSsb9IJvax5DeWCmbTq42v2Tcu+yjJtvWd3/cmyBJccixU6sj0D/YwM3OOYCACNNaCZA6EdXzccV9PiOKxraNbEOn9Kw0XXe+bUFudrrePJGtCbje6WV61aVXfUvrXG1g4A27dW25wAYF6Oj1ysLLH2PLn8LGka7nmy0rOruM4FE18TvPGYMQcNDLRCQataAvooqzWhVSbWIOGleU29O9cFg5zAUEtkBUPNkd1FpiexHPuY8vwqPDNWx/0zMM3AKYoAkHMi0OKeYJB7xrjr2jVUwT8NBbXFn9nb29Bl3MfgBACtx01ZBFL2OhdDBuI55VHMc3qfzdpY08Y/NgN7vnM9Qi7rgiH/8yQefmiOap/vFcub9Zoqev+v90m5ztj3bzdhxk+7YetmH7lZKJMbD8bg894SkNDq7rs+QZ8+PnLznulYhuKPuE5uQj2JMI1wkACQVnTPTtwhN5TxMn7vQKUBaARuBq55Evsx5f39wnDDDUvQseN66ZcWeLoMrRmNW09T1qTztYGJ6x6fjJhfDcCme0apfKex8YdszoljY3saChZIW0UqT49Xx0RMS82Sc98ft9xyEGtWrZUx0EUFbwajZB08Q0CrjCtPpzzKgEBCP8YBzJfyVgBYXpqgHlrpzoYPt8OHD8Pn5z/DpxYISJ37gg+7X+Lzz0+jujJRFC9yBjrtapsyAPDdua8gLcXfscylUllJFFJTDin3mbRScoRwl1B0nciYfsYNaG2NPNDI/UJSgi/i431wxH8f1qzejdmzt+HJJ0MxdYqfXG/2Y/obu/Dggwfw8MMH8MrLh3HYPwmRs5Yj4smXEbv9oLKQq62uRXZiKg7NW4OwXX4KYCmQVFWNxIRcpCTxWulu2WYHdm6ScjW1J92gV2Mw8ERNLc6eJgirA3lS/9SJWplnuVY1y2nYVVVJK74aVBaXIkOupxmhsXINkTL17bENUUUtyuT6HvrWEoR3GoY3B8zGQw8F4M2XDuP4xl0I3eGPHdsjERebLGtqAGAJso+lIGzcWzjU83Hs7jYWbw98GRtufRYf3PoG3nvzIKKjUqUcr6Wl6s8Wqcm5SEvLQeS0RQjv8iC2vbAQ2Vn56jupVK7HeWlZSD8UjNxE/uBfAcbmy8nMQY58nyUm5iLwSKp8LjKRm5Mr5x7nW6Pej5MnTqg14NqYdaqQeSZ+sg8RL8xGdtRRnDjLWEvWNXaJ7ZSV8Ds3Qp3X77wTgNmzQuX9DFQQTsE4Oa8ulkKCN2DBB680CQB5Lp86GYUcnw2IefI5HN+0Qt4nHbuysiIU2dl+yMiIRMsA4Hw89dRwx7yLL4JAbRH4TYKB7mCLVo8Xz2WmXVy3wsIkR6jTqHK09V9ZaVqD9jydN6XlqUjdvBmJd45D/LylKCtLk2uG+3iao5acn44qT5OxaAiYlXEMs2bFymc1Vq7rx+Vzm4jt2yIQFBiBOXOCMGlyNI4ExCEv/3iL4yV+s5WAtIwkZMi1NE++H1oKAr8JALBesgbF5RU4dUZ70PiXDRZ9tSK0M9KxAhnnj3CPVn4EgoR9BIIVFRUKBBqXoISDxhqQkPD8+UsLNS+F6Ab1u9/9rnr9ne98pw6ENiznBMQobZ3nnNdcETA+/9Tb+OAHvdHpv1+V5+dIub9g7LZ4eSZMlHuyDHneS1Z7A9dMPD6OgyCOe7Zj2mQ8OO1SdG992oWIfdIS0cBPk85+01NjsH+fj+xpNaTHa8Z5xC8Y69burk8jyGQ7MVGB2L51Fx5/bC40HGscCGprPXeoZrX6s76mvAGAxtLQKY/QzwoWJzy9FC///laMHjYLk5/diBcGPItRQ2erfg2MpDy1ZwV2TmWsgJNim7Q87NnhSfhc1hOR/9YBa77XAR/87h7V5yQZwz13v4nxHYdiyNUPY+sV/TD5J3ehX78IDBok70OdG0pCJiu8sYpwidDJwB8jp7KNyVqXFnOESta0lojAzakvqwgwKVOH8zAWdMZ60MlqzW4NqCGYexnThnHXqctpCMjyXDfO1d4Oy5j1NOksZ22b7j6t9Qj62C7zjDWged8I8ax1vZW1fyugpTgnk0dZwalTW5QdXnJt7GW82f793/8dK1eurDtq31pjaweA7Vurbb/61a8aAMCiAhcco3tPJ/hn8r1RYyDOiD/elRS5YB/hH+EeZWBdaV2+VYSG1vG65/Fi6BwPkIDRau1HsTzTaPVnB44pSYcxdYoGPk6gq7liG3aw5400UHJu0yoNzdxBHcEV043oopLjIBDU41mqylAs36PH++jWdb70uVIdsw73TgCQ0n26xsB27WlOxyznfvzVAECndCMn0EcxrYHloIx/+Y86IUZu6npctxR33Un/9zqPc2F59keNHzETb3+/O1b/21/h853OuPEWf/zlL8txxx3hcn5tlvOuIbiyi8BKW/wVy414hXy+CtVrp7Il6sfYxgEgf5Ble8Yqj+3peHzFap+Rxht957p2GUhHl54G4jUmU54wcKByXRGLNasDHMtSxYUN0+gidP3IKYi/ehC2//UO+fzS7ae2XuHeaZxGrMt5cs4EjQYOxscmqoetDh2i0L//asmLlTK8IY6V9uPkhjxe6jZ0B2osBLkvL3XPs4sA0FgVFuTTRQtd09D9izsAPHv2NC6//HI88shw9WB77vxnbgDws8/P4vy5z3D6JC1bjqOm3QLwaycDAOfMfkk+b0ccy1wqVZbHoqQ4Qh5k2h78M1JuQAsDFMChG1C6cuS9S2kJoU6ofCZCcPyYD7Zs3o/oSD9kpAfi1VeD8OST2zF06HY8+GAc7r33EN6fvweLF4fhxZcisXvXUXkvSnDsWA6mvRWPmbMTkJpcoADS8WNp8n3pi+nTQ5GakidjcAEmQqoTNqs1o3K55hQkpKEwJVPGpcGfKidyWa0R5unykREZmDs3Cn5+ySq9vKxSxhWHl1+KkPRjSEstVPVV3Qppv7wK/uv2wb/PCGwfOgXHI/gvVP7JIRfpaUlynkXJ3GNwLDEYEcHbEbLhI7w6eQeGPnIIL98/CzGdH8SKflPw8AMH8NxzoQg4klx/Dc1PzkD4pFnwHzgSewdOwL4BoxE1eDQCFn4i18ViGbOMr7RSwzzZ0210Wlo2Zr56CKNu34mlC3zkOqf/bFEkbUbP/RAxvYYifvZKGV8RcuV7JmbyHETeNxGvPLEJ9/w9FE89tUeNY+0aPkiXIzO9ADu2H8fChbGyNmkKArLfMrmOJ81dhbiHpiBozjLEr92B7NgElWddf6NyaasgPwrJiQcxc5Yf5s8PlvdWnz+XCgAWF4biiP9hbH7uXUQPfAoJC+ehrCwEtACkqqrCRMfldVsHgBYp16B2SzSe++7QqK3LDtAYg07HstOw06nOhYj9FRUlKWs+Z6DjQTnH5LOVrOpb2/Pk+pOi2830wMOIfO4tHN+6RYPNFloB6nVy7udClJt9FMuXB2PpknCkpyZg44ZwuWbHY9HiKBw8ECJ5/nKdjlfvCa0C2yGgk44iJTUOSWmpyC6Q620LIOA3CgCKcgqLkFdUgmrG2Dt/Dv/6V9sBZ3Trefr0aXzxxXllBUgrPxMfsKaG3/XlCvgxzYhWgwSHLpeg3x4RANLyz4BAJ1khWGsqJPgg+vU7gk6dApQ13YRxm+UeytnFJ0FfcWGK3DO5QBvFY5YlELz//u0KADI8h7VuS0SLQ7ZPq7+QoMPyLOpsVUjrQLoc5Z7HLE8LQfs4rWIegSDHvGvHNnl+HoubbuQfojfACvRGj1qu/lzetWsInhnLP6TX5T2vYR/FY4JC7gkNPUHAUSPpTnMVjFtOpzJOcrI0pAgw2ZeGhg3df2qLR3fAZ9x+OpU1eYS4N92wC/uv6IdN3+uKdd+/Bc/0Hav66dhxDQb9cRa2XtYNwZd1xobv3oKPL++Gm2/2Qbdu/vLeh+NYPL0jueCYFeAQnJWXxsl7cFTOGRcAtEOtppST5Q4ACa4IraxpLZE3AJDieFmefbJvvqaVnsm3QyqrDGSzl2VbhHlcM2tbpjzXjGtnX1PrGKzuS619WmWtS7Ev1jfWgCzDY7oUtddtTCzPMbjHPXSHgBTTOWYCSa4305zas8o6Z3ueNxsB4NKlS+uO2rfW2NoBYPvWapsTADTQywn8OcX7a0qEaZ4s7oz44x33BHBWyz8jQj7KmmbkBPNceZ7dkObbrAdprZiX4wwrK8tD5MZAg5/GXEc2JQIhJ7DnjZzacxLLOgE6uwjyCKWsQNPAKuaPH6dj5JljXW6VkrUdIw0UXRZ83LOuadu01Zxjk+Yt+PRGTuOyi3N1srS0WywaTZ78Ee6+5x25WduM0SPfb5Bv9NzkFZj4s/uw699uxJbv3ozrb/TDddctR8+e0bJ+m+UGIU/OwXwFsQzAykzLxBG/aLlJqUC+pBlXn1ZYuH/fEezexX9qaSvC6kr9AywBl9UtppMy07PlBkCDOIp10jNzVPuMBWj680amDW8BoBFj73244hCGDduN9NRsSStV/dKaxKm8k2L9Q5GWki6vacVXUj8WI66tfbymLvuizDFB45JFu3HTTWtw913LZU34781YeW/oiiNCiTCQLj1zsuhygTdevNFlnIZjuP++HXLTHo0Vyzar48ZiBxIAEjAWFzJmAx++NABke3xopXsburUhAOQ/e79g/JBzn9YDQLoCPXOiBhW5OSgrPoZ2APj1kwGAs2dORaY8zDmVuVTi+VRZESfnZggIK9qkK1DlBjRYrpEhCgDSEpD3BSo2oII6hJdhMn66CdXuTPfs3odJkwIwfPg+PPDAPjz4oJ985+3C0iWHMXu2L956az/Gjo3C4kX7RHQdGozEBP4AUohDByIxalSIlInB8aNyzSnWrpR57YgIS4efb4pcF4rUNbiivFKlp6cXI25fMGIefAExz86U9ZTrcmklkhLyERdDS+YiFMk1qiAuCbkpWXJdzsOa1dHSTwTWrY1FYUEesrOysXChP55+KgDTXg9HXGy8XDsS5fpzHOlpkdi1yx+jH9uBN/+xDCtfX46EeF/JCxAxjjLv3wKRk7IfMTNnIO71N5Ecuxer1vjiqUf3YWH/aQi9dSQCPvoQCxYcxhvTCK/o7lBbNBZn5CJ++mJ88uBbmDJ6DzZOX4/k5R+jKCFV1tzJ1WiNvCdl8PNPxbqPU5CaWiDtVKn1oLVfRnA0EpZsQnpglLIILMjOR+zcj7D+jjfw8rgDmD0nUD4TgXj9tRhsWH9UXb8/mM/1CJH7jVD4Hk6U91bHpiV0zEpMRfjMpQi5bTTC+z6BqEXrVHxDq3UmISrfk7xcfifUebcoPCLvhb86f9xiACq3nHUyaSpdn0/ewkICwLffmojp08c75muFIyU5EDNnhuDlFwMRHbBVvV8VFdoFqFF5uTzYlx2XfaoCI97qkgHAOlldZxYVpMh6p0ha61nQXWxZYy9y7bOyEpGWloji4pS6dJfVo1N9T/Jcnj+mpoEuQL2GWVIuLy9BPl/pbgDPKygn86tk/L/qbLe6zVVLY1Q2rXT5jKfIZ5QuQdMVBDx4kD+0x8l1L0XOqSSVV1aWKuVSUVgo18S85rtP/aYrO+coUtNikZZJCFioIWAzQOA3DQAaEQSWVFTgzNmz6v7aDo4ujRj/75wCerT8o4Uf3YMS8hH2EQ7SGtC4BGVsQMJBvmZ8QcplCdcaYLOpNq35rQ9W6SWF8dL5Z0lr+pdfagtBWlXm8Vqa1RB2XUzRao6gj7DsrTfX461f3YnoX/bDjpvvVOlOdazS8fqSUVEq19M6sJaXk4C33/xQ7hVptaStFVnOaiXorQgb2eaQW3XYjbvu+sSxHMdq7YsuU43LUK4h0zhH5eK0rCEMTE6MVu0TXL737jZs37oZzz+3BDffvFIUhOuv36Yg4NNP8/cjA+C2yrPzPDz8EEPObJP78XWgK0++NhDQuBOlHn9sqbQRJgrHY4/yj9feA0AjA/s02HO3XOQxLfRMWVoZ2q37jKyWg57Uo8c8dOnih3vunqHmwT7ZXtcui7C/zjJwyb/9LzZ9tyM+uqIP/va3BTK3APVbwv59B2WtNewhXCIQ4p5wigCQkImWXVZgZ+COt2J7pq7VleTFEtu0u6C0ypQjwLLCQObZAZWTjGUbQZtJYxsavLnH9yMoM9CUx5wrLecMKOSe1nRsw9Tx5C7TyGqNqK0V9XhYj/1QHAvbd6rvJLMmZi0IaU0f1jwjPXd9Hji111BRaqyEpGzTxFP0Zvvxj3+MRYsW1R21b62xtQPA9q3VNicASNeeTvCvsXh/TakxSEeZ+H8s4wkWNuZOtLE8T7ECrf3Q+pDg0ZpvVXlpsNwo6DiAhFFWqzVvRbhmh3reiGDNqT27jMWdAXJjxyxUY2YaReu1p56cr/y285jlWc6AQNMO+zRAj69ZTs+X/7LSe9OHVWyD4IyQzPRp+jFtW/vx5thY4lGmPfbhBOG8Fd8HJ+s+qwj/JjuAXvv4jDgmrsFzkxvm2fXU4zMx4j+eQfeblmDvnhDs2hGE1GTeNFe7SVtRVOHZPw7HjF8Nx7h7X0fodztg0x8H44F/7MSUqQdUnCpCwj59IjB4cDwOHQiDr084+vePxN/v2Sl5BF2NW8FZASCtAA++OR/RP++Hmb+4Q86B7fLZdcXNa0qmneYDwFw11+zMPDUfxu5jGmGkU/mmRKtHMxaraOHH+RAscrymvLF+tIplAgP2yvrwX3Qaylnl7gqUcRz48MeYaTF46KFP5P2Iw9QXNiiQR7jHmH6EfSbmH8W6e3fvxCOPrJGHpE3SBl2/uGIE8gH2888/tQBA/VB7/ovPXRaAhICfnkZVfh6KpW5VRSza4wB+vWQA4Kx3piJLbsKdylxaxct5xYelSBFdgTpAuEupqgjlKpH3DzxmLEBlBVjIuHMhkqatFwlt+H3OfVZmIDZt3I9nxtIK0A/Dhvlj7pzt8nk/goL8QAQc8ceK5YGIDPdFkdy/FEpaYb7cGxWG4li8v9T1weGDQUhLCUN6Gv9hyvcxGrNmBuClF0NwxC8G6amM85KKAP+jmDYtEq8/ux8LH1yCdVNWICQoFqEhUZg9OxyjRobjjbeOwG/eSkQ//Dw2Tl2Et970w/JlexB45IC06y/tBCIzwx/Hjh5AVMQB6ZfeEQLU2Hh/RZAVHXUIH63ywa69h5CeIfc3jCNHF5LlYUpVVfJgnXIIx16ajqNjX0Re/F6kpYVg84aD8H97AY7OnIWiLLkPKg1DRhr/9aotD7VVYjWSj2bi7WnBeOaZYBwJTEZVDWPxWQGbu2ideELKnKiulPfEll9zAuVV8l1HC0bVfg3y5Lp9cG8SDh/KlAdZupEukXXlnzO0++bFiyLwxBPB8r7IA3pOgbpGUxnp+dizMw6bRr4Pn26Pw6fvCARMW4Cgw/GyJhlSpkTmXyVtlmDL5jR8vCkKEeE+OHTwAOKi90u//nJ/GyRrJetEsKfOK4JiCxBU548+3+h2toYg2ZrnQQSAH8x/Wa7vUx3zlXiuFoUiLDQAwUEEf+GorAwDY/9ZASCBYG5uILKyIpsFAVeseP+SAkCqsjId+XmJWLY8RN7HKKQkJ8k6OoOktiQN0IwFXTqKi2UOS4Mx/Y1IREXFo7zC+j4YENh0nEDTrqfytJJkzEevQVbOMQUkrW1QjVn/1as8Tfq7cCDrWqfWECFgmjyf8gfsdJyoTceGdZF47dVY+YwdlTz++StZgUBCQLV2+QnOa/UtVyZdDOamIod/KjEg0AGM2fVNBYAUYwMWlJah+kQtPlcx5NqCNSAh4Pk6oPeZgoDcEwhq0PeZfKdXoZrxDCXNWAJql6Cfq7iALmvAizsfwsXzMq5PZb0+O3kSX35xrj7vi/PnJO8svpD8859/po6tdbVkPLS4VFaX9rGZNHu6Z/3whz+U75gKfP/731fHyluKzJ3Q9KSMr7aWrr+1FR5FmEWAZSDXxdLjj6+R528/bNuyTa5TWTj4h1sRd81AHO74d9WfU53GxPHRSo9uQu2Qjem0EiSMo9WdN0CQVnqEgLfdtkMBuief3ORYrql4g+yXFoIEgiZ+ooaf8h0gY2Ufgwb5KOu16Ejef2bJ/JNxyy2blWedTp1CcN11b+Cee95RkI2wbeTTa9ClSxg6dgzHHbe/Kq8PoVu3CNz393kwUG7008sw94/3YNzgyXjyiRX1APCpJ/mbzhYQ0jnBt+ZoknLZqcdkB4IEdgb2EeLRStBAwcYgoC7LmIENIeWEceux56ru8LuiN6Zd0QUrv3sT3v7hrRj/zGJMe51xET+UtXW5rxw08ICsbTRuG/Isbr7ZF506LpH3i++/y4UmZUCRN7LXJSAjALOmXUwRghFWOfXPeRJM8bX3IKuhWJdQjzDRag1JCGlcphJ4ca4cDyEYx8Q8Y0lphYZUUxCQYl3uNbDTwI97Yw1Iqz4D6ux1rTLrYRfdjJrxGGs/I7bLvVN7jYn1TJuEjN5sP/nJT7Bw4cK6o/atNbZ2ANi+tdrm6ALUAf7ZgZgnq7rGlJfjIxcaZwhorP6Y31jbjbkTbW48QAMGCQJ1zD9n8EhxTB/Mp/WbhmHNBVAESlao11w5tUmZcRhQZmDc6FGL0L17lNxAheAFOSa0e+ihBSquX5cu21UZzoNAy9QxcGviBJ3Gfo0lnGlbgzNnAMiy1rFxTExju6xnrAvry9T1b63jdGwFiJyvaYcy7VrLNCXOpymLQt2uexr7to/PyKyPfQ2cpNqQsq++skfOKw3nuNcuKGkBWCDnZp01WmkFDv+wN/wu74epf+iLuO92xOHv3YLBndZij9wsbv77aBQXlOLuu7aib99QhAZHYeOGQ+h/43ws/fFg3P1fw9G/w0IkHE9R/TjJbgG4bdo8BFzRFx98vw/69gtBQW7jFoRW0UqD0jEANVxzlo4TZWL5sQ6hJ/fMI/hjeksBINfQOicn8UdhU57HhIYcE6XzSxETxX9c8l9cDQGgC/41VGnxMRyLJ5AgGDwq7yfBoLYWpLS1oKTJvnv3PfIAE4M77+S1zwUJCRT5IEu3Nt/73nfdACBlh4BnTp9AXprcDBaFK6stZ5DTrrYoAwDfmfGCnB/BjmUutXhOlRRHoqgwCLU1kZJmAXBtQLSiUt/XpSEyVsYC1K5A+eceHb+wrlwF/1mqoWBKUiCmTDmE++/3ke/Hw9i1c7/UkfrVulxJcbBql8CHkJGvKyWdMdnKy9iXtjpkHwRIBfkBCAn2g6+PH9LTAuSYD38hiIzww7JlPpg79zBef90f48b7YurUEOzfv0/FW3l37gEsWrwPEVtXw//vz2D1bS/ipbH7sGH9YWlfQ0z2wz0BbFUlFabGaKQhJ9cgBFVSpqZKAyo3yRwIAksy/VCS7qtes055WShK5X0tLdBx8PR8Za7lybLXbjQJ8/LzyrBlSwJWr+JDbpFyd6oBoQ3uWeQZEFajxl6X1nrKYk/SZV9TcxI1p06ruIm0QgwLTceHK+NlnyXvaaWsCd2NViA6MhOvvh6JqQ+twoGuT2LPnc9i54Ityopx6tRwbNkcK+dtKY4dzcbsWcfw3rvBWLJ4P2Y+uAKbR7yGoNfeRtTGj5CdfhgV8p7yHAoP80NoiNz/Fsha14E/wrpSWd+MNH+kJPM95/rxXNF5TgoN2agB4HuNA0CKa65iWsprd/DnUrGcZ5mZgSgpSZRj74DLJQeA5XUAMD8BixcHyfqHISnxuMy37VsBulu1pcu6J2PHjnB8+GEEEmUObvN0E+GeBexVaKhX3y5jCio3oq7yDSCgiNCrwMQD9GANSFeh+QUJqk17ffcxedaFWmSqvtzm0zqim8/S4hS55iYjOCgeW7ceRXJSkowhW60vASHzaA3I96qgINFxzdp1HFnZiUjNSEFmXr4CYE2BwLvvuRcHDn8zAaARXYKWVlTi9BnG4PsC/2oGhGotEWbRgo1uQAkECfv0a1q3faGsAOkS9NSpU1L+n27WgKznsgZs4VxsoO5LGcOnNdU4WVSEUyUl6vUXKvaglJU1O/epPI9UVOBUcbEqc6ayAl8oqKrbU+CwpkbV++xELc6dPSP1XJaXHCv7UGOW9hqOu248ljHRGqW4uBBXXXWVAqO0kOS6EI5SdJtKC0CCLSsItIpAyw66mqOEY6EYODBKgbWXX9IA8HhcEEI2rkNuFuOzaVDWXBGyKdehGfqY4M/JFSfTCBk9AcGD+7dj/VoN/Njm8aNRqpy1DFWYnyj3rdr1Z1NiWa4d58b1o/hnOPat4wzK92Dd+I7FR+KhBz/BLbcsxXV/e12t04ABYfL8E45bb52H++9bieuv34s+ffbhhhueQ88ePujSJRS33PyW7P0wZMhsvPenvyPwh73g+6NeoFvNUSM/wuhR/FO+u2tOHntjldeUjOtRJwtBAwW1VSItCVnuY1itBq1tsLynMY0buwZ/HzAZIf/WAVH/1hETr+qp/uRH6ywDjqiykjg5xyJl7WLw5z/PkLUkMI2UsvxN0x0G2ePDNSZjcWdkQNJXIQIyJ/eflBOs8l60YtTWf9a5EnBxLbmuBqrqdF3W7Lme1npGBITO/blEyMe2tSWgTiMYJHAsLoyW8323nM+75DlCnsUs9YzYv1kDJ1nnZFy3mrHztVObTYlwk/XZpjcbAeC8efPqjtq31tjaAWD71mpbUwDQk8vPxmCbJxG0EaQRvFE8puWe1ULPk/WfVZ7KsO3G8uxgkWXNWJjXmIUiFRK8U77sNcQhdLJCncZE4GMHes2VU7v33zcLgwbOl/Z1bEACKO5puTd2zCJ068Ybg/0KTk2atBwPPDATdLnQretaNSaKdTTU0lCPbZl0prGuGYMpa/K4t8oTGGUdprMtvuZel3UGfua1AY/WfLus7brabhzusZx3ZdzTDGS1phkxnWvQFABkmzx3AvzjFWhygmgUf9Sk5R7BTsvk8gAA//RJREFU4N7p87F34AgkxB/HqsGPYsWwcXj99hcQ/KO+CPnPwaiqrEVVRQ1O1p7C5o/98NFvBmDnd65H0L/djB3f7Yypv3gQ27aEyw15DrZuDsXRuEQ55wvlRkRbwrEP7gkdDx+KxJvTV+POa8ehy3Vr5AZlmXwujAWhdi/qjTh+unWjBaKBbFaxPwPiOC4DAA045J553gJAuhBlG2Y+BuIZESpq6EjIp+GgtW0e10NXi1KSUmXPh7aGAJBgj7COcoaAGuY5yQA+Wgsy1uCNN67D9DdWyhgYD4IPqbouY5LwgZ9xLYwLUOtD8LkvXPEAPxUVFhyXtY9COwD8einh+CEs+GAa3n7rOfVw4VSmTagqHiXFDIzuJ8cOgOkSi3BOfc8TAlZH4UQNH6SC5DNB4OcqRyBI6FVcGIbdu47g3XcPYNHCQ4iP85c8l8Vg09LQzf21SMG3OjeRsqdlWWkxXcsQHgXi403+WL3qCNJSA9SYS4p4jxKCQrkXCXvudQSMmIKYQ9vkHoVuV3Ubbu0r2cdi5EU+x0fI12i5CLlGyRoV5clanpAxaPeZ/EMIRYs6N3h3kcX+8mISkLZqBzJColFdXav65PdQRX3fGiAW5pchJCQDWxbvwo77X8YGud8JDU7Clk+O49VXIrB8WTSKCuk+uwRpKflIT82R8sex+sFpOND5cezp9iQ2jpqLiIhgZGZHISzkkHyf78fLLx1GVMQhOX9kHeQesCgvAEeXLcTHT7yDqaO3wM/XFydqDcSrE19bRAA47/2X8P77L7rnWcsrABiB2ho5Z+W85fnS0PrPJeYVFUWipCRJjhtCEruWL38PI0c+2iyrwdZSYWEy8uk6rIxjMRZwzlCpLcjJgq60NEVZmHm3njLHygzU1ubIuZIrn7ssNV+PZRU0dIdxFeUZ8n4nI8fBGlDFCZT0srI0tzqUV9Z/dWJZe/3mSAFNh3ZbReXp8pnkvVmyXJPS5HOTidpqGYesbU1VtoKmCgLK+1RWToCa2GDd2qWVlX0MiUlxSM3MbNIl6LcBABoQml9cgioVG/DzNgIBv8D589olKPeEe7RuY3xAWv0xHiBdghJ0EQoSAlLMo+UgrQHPK0jn/Vz+9a9/qmeQL2nR97nLpSjh3GenT+LcmdMa/FngncqX4y8+/wznaYHI8creaiHIthQgLClRkPBsVZVuh/kEiNKuyisqwunSMnwm7wPHYOorC0POh2BTrcV5/PznP0NaWqqKS8U1qK5TrdQ9deqkgqAGkhmrOQIqAisDAAkHCa8ICgm0mgJ2Gna5yrDdhx5cg1tv9UHCMf7Ziu47+Syn278Y1oZ2qEeAR5ehxvLOwDYjE+MvJSmqDhzF4p0Zn6jxeIJ8zFPA0SHPLjM3axrHSMCo+6A7fB1DkOt9//2rcc/d6/Daqx+qsdx++wEZW4x63b9/NLp1W4pbbonETTf5iXbgur8txB//OBM337wbPXrsxz1/eBQ+V/TDuz/qLfdoLhBHQKfdeWpYZ6zyrLLCN75muaYgoS73iWp78iTtflS/bmgh2KnTPmWxOGDA+/XQj/uHH5qFp57ib0Nb3do2YpmxY9Zi5JOLcODyHvC9rC96/O45WUdtfWa1QiOkCfDfjrFj38Zdd+2UNdqPXr1mg6DJCo2yM4Kwa8lcpCX7yTkaIu+BO8Syy9SjCORYx5r2VYlWeFYY6ASqvBHrE/5xLtb1I4QjnCMANLDLKhe00+47KY6JbfLZ3KSxTbZt79fIWP3ZY/5xTvv3bVMAl1q3bo9qz1rGWD96I6uVJvvkGPnavb3miW14s/30pz+VZ+d3647at9bY2gFg+9ZqW2MAsCkg1lwIaAdwbL+owB3YeQMAWc/T2BpzNWodLy3+aBVoBX+NuRFVkrIGHHkDAAl7rBDvwuQOyp5/jq4PAuVmIxRDH54vNx/aOo/giq8J6J6dsBTPyXg5Vpc0/DLHzz6r4Z+1Hvvja4qvCbUIFXlsynFupowR69ot6zgm9sPXBqDRtSbboegu1FqeaU6vvRHHxLGaddB9859h7mPypl2WsQNA5RbUA+BjX1yDpgAgxzNZlJ6iLd2c4JldBFrlda4+s+tcVdJq79A7i+GzfY96TYhGsDVgQAzGX/Mopv3wJuz/txvw4fduxpgR0+WhpxIffRgqDyZHMWRIAGqrT8gNeQ7efusgjsYl4JWXd+PA/kC5AY/Brb+bCZ/LemP397qhQ8cl8PeNxOFDERgz+iCio/gw4zxOq9KT0nDw2r7Y2G+YfK6KZa7uYM2I46YI/AgAabnHdMZBNPDOiHl0DWrqsQ6hHUEexTIEgOw/J8u9rgaqDcfJtliHZZwAINtNTeZNn8stp1V2sOcEAWnxR7eehH2EfgR81joVZYkoyOUN23HJo7WgK7bg6fIyUTm+853vYPiwofUP4HxI5gMz3et89tkZfCo6K6pg7KCyGFRVxsMR4LSrTcoAwLfefE49/DiVaQuqqT6K4qJIZKT7yuvIOojUtqQs3OQ7nd/tjOvGewy6NddWcqZcuFwTaCkYgdMnI2UfhNOnWJcPvbTAdG+zuSLUaZBWQUApr6sicao2DCdr6ywN6/J0HXnwlPFmp+2Xz3FdzMVWV531mQMMLC5i3EO6b+KfTKqh4hlWVqGM7jyrnOP+XSxVSl8pizYirvcwxM5crlyGVssYKkV2q8Ka6lp5z8uweGkKnhx7FLv3xUmZStTW1Mg1Vb4/5VpPWKgAonwXxkSnYeXKcBVPcNRja/Di6CXYstEHMbv8Mf/lzXh6pD8eeYR/hgnD0fgkZCQdh/+4VxAw6gUcfuQFbOkyFrs6j0Lw6Bflu24f8vN95XwKkrGFirSFqAG3BIDvv/eigoD173XdeVBdGanTRLTszMo4LNd+frbC5P2Xc1TOZScASFegxcWByMiQ/tws1Jy1dOm7GDnyMZSVmZh1l04Ef4RVtOQyaW0VAHoCdRy7fQ6NicAwUz5HlIGeTuVc0m5B7eMpKUkBLbfsEKeoMKnBGuqxew8AWdZav7mihadzu62osnS5f43BmtVB8DnMH/Vk3hWEgTnyOkOuX4wNyHOerltT2uMCelLOMaSlxyM9uw4CWoCYVd8GAGgVYwMWl1fg7Kefyn33pYeAFEHgmTOn692A0r0lLd64EfRVMv57RUV9GiEeyxEKEhgypjjbIdizt20VnzXOnTmDUyWlqM3NwxlZB+3Ks66exfrOo/5FSRmHvti/EZ9nOC+Tx34+P30Kn9XW4IzMR1kYGlemUo55JwoK1LhqaWVYXY1f/vKXiIqKVj9K87u/qrQUlXl5qM7OUbCRoNBqjWbENAO78uXaSmBloJZVdG9JgGUgF2PiMd3q1tNAL5YljNPuNgnnNFw05Zyk2+Kfc119NEdW60UN4NyhIGPvDhwYpkDb2jXb3epaxbocix00ehLLWvt2EteN4yktTlN7pnHdrO/BHbdvlfEdQq9eC3DzzaG46aYABQG7dduLV19ZgQH99+HJJ2agZ8+NyuVnpxvWYGzPcZj8rLass4qgjYBu3DNrMfThxRg/bq2kNQSCRpOe9QwBPbkUZR3KAERaAXbpckQBwMGD+fuYHsttQ6Zj4G+m4R+/nooePSbWlzd6ethcPP+jPuj916Xo3m2JPOfPQN++RxQwNLCJMpZdGvpoQDdkyA5Zs2iMHbNB3q9AVYZKTz2CNT/pCd/L+2HdL/vK++MCg56s2kw+xbbZhzXtqxLHbwCYHUx5K0I2usY0MM/MkW2nJvvJaz4jams56xoQ9BnwyT3TCBHt7VvrOFkDGks8Ty4+Ce3uvXeNnCc7kJIUIJ9Rfk50DEbmW9ejOeJvB3QPau+vJfJm+9nPfobZs2fXHbVvrbG1A8D2rdU2AsC33nqr7khvCv55Ee+PP7ARpDnlOYlussxrgj4nUOcNAKQ0rHMHiu55DdONpSH75Y+COs3Vn0nzpIqyEPmS13EAm7b0+lC+3J1AXstlh2u9es5H1y70J65j9XFMhFAEVwRYLujXuAwEZBusb2CWaYvHBgCaPI7FlLHKDtesx+yLEM0cE/6xPZbhnm2a8gq2SZop2xLxPZj0rAs2Gtef1jF5EsfKMVnTWM8OE43MujTVtj5vVstNQ5F8fhoCKcq40CzI10DKpJdYrOacxLJPjNgoNxXB2Ll5N/Z9fyACrugH/70BCp4d2B+M/v3Dcc89u+VzW4pRo7arh4Fu3RgMPE5uJqMwbOhhXPe3D/DJFf3xzg/6oWOnaDnPduCJR/fJjWYMRoyguwJtmWgds13xB44g/pqBiPxVf6SlZKjxEdqZsdJCj2Mw7kc5PgJAWiayfeaxDNeB62HqUcynq1RrmhHrKFCa6R7Tj+DQaZxsi+CPZdiXiQ/IdKOoCD9pl25S3OFfTpYLALrHA+TDpC5DK0FaENrrmzh/tPgjJCTwI/xjWavl4JmKcpyWB1kCwGEPPVT/L1g+nNOFjnoIzhcVFeFkTRWqa3Ll4T9GFCsPwe0Q8OsiAwCnvzFJvr8IYpzLtQXRupSQOSfLT8EOOzRqCyLs4/c13XLyHqWY9xqlOvafKlMVoQBbRZmMvyoK5aVhMq9oSeO/JwkAG7eMu1DVQyBrmvRJt51H/APkniwEe/f4q/F4DwHNmJs59npLQJEBunVpXMf0VH+5ThNG1CAnMR2hry+Gz/PvISs1E7WEcnVWeBdf1ShKy0amfxiKMnIV5HMuJ6qqkWtpMdavS8S7cxKRlCDlJY2W8TXV2n2pKVcs1/T16+Px8ouheO7FKKx66F34DhyDIy/MQfywqdgy4AW88coRbNwQq1yLlpZWIjcpA/Gj3kTc+HcQ7xuKiC2HETtuBmKnLUBmShLS0xJFx5BwLAzJSSGyXqFyHChjCoXv4bWYNfN5zJ0zRc4tunHlORai8tNTA+XcIzQkKDyMVyZuwQtPb8a+vbuQny/nLe87eS47QsBQKSP3skVHm4QvS5bMxejRI5RLRKf8SykCTCeg1BbUPIDmWXlJEYiaNB3RI6YiV84R9X55BQ8bgkDGuqt3a0lLlbwESXOy/muuRZ4zdPRGrOctDL1Y0v2lIzgoFpMnh2Pe+/zhLF0+49kynkz5zGuXoCXFyUosT4CaJ+vVAIC1S51LmZlHkZ6Viqy8fA3BbDDw2wYAKVoE5peUoubkCWV5ZyDVpRTv/2nRRghIsEcrN4JAWvvxmBZwdAlKN5gmJiDTKYJBbTlYB9SsEM8C4Whhd0re/1PFJfhM5l5vofeVyMBBbYFoB43KAvHsGQX+qgn7qqpw7bXXIjw8DL/4xS/w6ZkzKjahcTH6+dnTOHf+M7m3dsX842u7G8333vtEAZW7716nytC6jwCvMbehVgtAU+7VV5bi1lv3YNvWnfXlDPhyEsdkyhk5lfMkAszGXHayffZfXJiK5MQotznzmmkdGyFoU7DSyFg3NmUpaRfLE3YSMhK4chwcQ45cfwhPZ7y9Br167ZX3IRA+h/ZjyK1H5H0JkfurSESGB+Dee/di3w/7IPTHvTH9NwMwZjS9VW1C//6v4IkRC2HgW+/eGxSQ69JlF4z1XmMWgky3wjmK6fY0q6z1R41cgQcfWIrx49ZJP9rCsEeHkfC5vD98Rff94R8yzo9VOgHlwAEzMPf73dUfrrdcOQBdOi5SMMhqsWaV1cKP4vGxo4dl7bQVWFFhJLbe+hDm3fY43vjxbfDn7zg/uUMBQT5Xsnx46F4MHUqLw/fkvNDtGou7sEMbsfuvt2Ljiy+49fNVyYAz89oJTHkj047Vis9o0CBfZXn30ovL3NLz88JUHdYl/DTpTu1TdpBq4B3rcz3zFRhsKl6gdrlpXLyyTQI8+7p4K0LLpvv0Tt5sP//5z/HOO+/UHbVvrbG1A8D2rdU2AsC333677khvdvDVmIoKAuSC5wzi7DJwj5Z4fE0LvPxc7YLTwDe2Z63TmBqLB5jvYJ3IHwI1eHSN10BBT8dWsd78+QbkeIZThEFWcHcxZAVLhFBjnpiDRf8xAKMGjcakHo9j0gQN6JSFWd3YrJCvKen2Vyngx3YMTKQ4Hw2ujIXfKrd8qzhW1zjdASBhHPsyx9Y8MwaK47fmXSxx7JwL27bDPbsM+LQeNzYmluX8mxq3tnhcJed5McodXGrSKpDWb4RYLEMwRgCmLeO0dVt+nsu9JS3dCK4oliG8Ikhjub0frMT6F9506+dEjbbkoEXcvr0hGDQwVMb9idwQ+eO+v2+U9vIxfdoKdLh5Dwb0W4E+fQPxyVW9EPeLAbir6wKsXkV3aJXyOSqWB4l01b+BeRxzjH8IYrcdUK93Tn8P22YtlHFrkEbgSRUVcI6uGH2cJ9vjj7UGANrFeuzDDudooWdti9IA0HVsl7EY1Out2+H6WcsYWMnxREbwhkwDOas7UAI7neZu9UcZwEdrP5NG2GfqGhEMsh3uafln0k199eArD/sEgI8+8ojtIfgczn12Vv1L9+yJGhQV0dVVNAwArKyIk4fjdgj4dZABgNNenyjnAy2DnMu1FVWWE1wTohEAti4sa7GqNFSjO1ACQAUB5XvcQEACQm0FGCmvQ0GLxtJiugXVcfAatHcRxPGwD4qv64GbknYVuvHdVZh77zyseOdjZGcHocZS31HSRnFRCFIS/JCT6oNKmYt7u42IddN8kLpjDdKPbEZ+8iEUZWqwe+xoED5cGYLlS30x/90wHNyfjJC9odj60KtYPmgKokKO4eSJk3IuVKnvlAZQ7kKlYgCeQLX00Sj8q5MGflUyngpV16kMVVZajuCgFGzaGINdO8LgP34GAvo8guAnX0LCis04tvmAso6vrqqSNjkvWh1WISc5A7kphCrSh6QX5hehqLBYzp0qOY+q5D2V7yj5LimuczedK9/judk52LZtBx57bDKeeuo5JCdFIzsrTr5TAjFrph9ef80fx+ID5Nofgu0bNmH57S9j88BnMWf6KsyYGYxdu3zluh6E8nI5V0VOELC0NAw5OdHKyswNkhCQ1Gnx4jkYO/YJFBd75zL0q9OFWZ21pgi1nMfcfBVlxyNh7XocXbgchVnxqPAaAFLGLWjd2KpoWZIGYwlI16B2cKfH3nx42dI4gAo2ej2fi6vCgiTERMfJ9YrfSSlyDdBuQKsrs2St9L60JFVBwLLSVGURaAWobhCsXfKdcxRJKXFIy8pAVn6BGwS8+957sf+Qjxsg+zaIEJCxAcsqK3GW7iyNJ45LLMb3MxCQ8e4IAmkFSIs/wj9CQMJAugklBOSe0jEEz6r69CJy7vQp5Ybzc8YQrIOAhGzK6o5zdYBwl0oEl7SA5FxNbD/Cz9/+9jeIiorENddcrcp9KfpCxn6OsdLP6xAJdIdplYJOWUdBN5oEgnffvUf9KbZ//wC5j9CAjBZ0LKcs4pRlXZJcZxoCQWuagoi/n4Q1P+6NuAj+FtU4JCN0M3Upb+PvGRGmWa0TnZSfl6Dmw3lwvgRtTnEErfM1ZZ3ao1iO43XKa44IIdk33YSyf1oK0mVpQV5yg/FRKUnx2HdtH8RdMxD7J7+q0kaNWoGOHaPQuXMIxj3DP69vRffuaxQA7Np1BwwUpEzcPrreNKDOCvKMCOkYS9AJ/BnRQtCprtGop5dj/+WdcfC7nTHqwRmqTWUFOHEj7v7zuxh29QgEfa8b9n6nIx7++YNYMHcu3nt3DmKj96oYgAYwGTDWmPzenSVr0h9xV/fHoK4r0LnDh3jzzblyrkfJ+REm5yDXZousU7TSiuUb3eqvv+l2+F/ZG5G/7OOW/lWJkNLASCco5Z2ipJ0ItV7Gio/Kzw0FrfUGDQpWn88RI9bU5+n8MCW2YdIIAhu27y5rGzw28LE5AJN1y0vj5Dzmb0qxUt/dItNbmXPEqY/mypuNf7aYMWNG3VH71hpbOwBs31ptu1AASHnrCpTALjfbRy4uztaFhIAUf4BzyneSJ2CnoaQL9BH85eX4oiDfX8FBWgmyDI/t9TgGa5pVUZH75EvdHQ5Z1RqWf5Rpn+CNmtNhOOb89e9Yc8VN+OS3d+D9v96n4BNBFcs1dP3ZtAim2IYBeQbqMd3szWvvACCBmwuIcc00QNTHnmAZ6zBPQ8eG+RdDbFuvl7NFH9fD+h7rdfcMDb0FgMx//72d8oWfJ+eTO/yjCPsIsOzpBF8adGnrQHPM8gSC9vJUfp17TKc8lyqkPw3mKEKve+7ZJQ9Asbjppk2SVoBDf7gNsVcPwN65y1AobZaVVOKBB7bi1luPYdprm9UPoISO5bKP/PUghP2sLw7P+1A+Y8WOczF9WWEeYzOxDYI3k9YcsS+OPS9HrwUBJ9tnuidrQcZYtLZhynNNrVaHSQmMM0PXLjp2H/f5ubzhSpA6LsBnlQF57ukueGhUkBcv16A4FBcw7gRvBN3zzUMvAaCOAWh/IP4Sn352GqdOFqKi4qg88BP+GbVDwK+LDAB8/bWJcp5EOZZpU6piAPVYZGbQjXawHDvApTYiwjx+d5cUBaCkOECuDdrCjy4Xma7cMFaEIiU5UAGvvXt8QdeXF3tOdDeanxuC9etDsWJFsKwdXTG75xcWBGH7y3OxZ9A4bB47B6lyv6HjCbq35RIhYjiCA/zw4dj5CB0zBVn+m1Gt2m0aYhJCZh/6GLGPTkLwxKmIHT0V8e/MQlG2n9zrBGHmzBC8OWI5Puw3DaunbpSxh+Ptp1ZgxZAXcWT+OuQlpSHlk/1I3+mLMvmucQJuFyYN4Ly2MiT4awT+UfxO3LghDs8+64uxI30w//a52DliJhIP8B/WpaiS+rV24ChpjINIqWMFPM2Y6JK0TnRPqkQoqrVjuw9uu20q+vZ9ASHBhBBlSEvJwcebjmPZ0hgkHk9BVmYqPlq6C6/dOQdrh0zA8tGz8MbLIdi6NRjpacHIzWEsxgjZB8j3hYbZ5WXBcg5rKJiachjZ2dEWCJOuIVNVhtKiRbPwzDMEgIl1+W1HbnCrDYkQrd5V50WAWwS0jNlY7pDnnQhL9VoVFiYhO+eYsmazx/5jfnNi/xnRQq7lALD5/V1MVVfT8i9DWUISAtI1qIF/3BMIMq20WO7lygnKU1FYlIRcB3eq7ZL71JyjyiVoclqitgYsKlEg7NsKACkVG1BUKNfvmhMnVGzAtgDFCPFo1WfcgRKIfapclv5TgT5ax1EmjQCQcPDzz8+p/NO1tcqDyOmychWvz739tgH9OI4vvtBxDAk6Cf4ovjYxEX//+98jLCwUv/71r1Vs9M/Pf1ofG93ESdegL1HuBd1BoNGhA7vxj/u3YMe2LQqQGTBlF8tqS8I4pCVFIv7QbgQdCcTxo+HYtGEHunSeD5/L+yHgBz2xd/gz0k7jMfWscQgpxiF0KmeXAXCUU75VZi7Gao9iv4x3yHUhQCR4s8+VKlZx/DQoVSC0rk0DPa39tERsk/1wPtwbt6UUx82x6fXWZfnecKzW8Y4eNR89e8agRw8aJej01OQYjB3zFiaM55/jN8MKAa0iECSUIxA0Fnrjx63BU0/xtyAX4GOeHQBOGL9eQUIr9LOKddgHy9IK0bTH4z6dJmD/FX2x4TvXYfNlPXD7f47Hke/3hu8V/fDCT4Yg5ld9see3fRARsAUr/9Qbm+e+KevREPwYRYftRMS1/eD7237IdQCGjH+3acNa3HJLEK6/fj3Wr1sv66rdhhKQ3XbdbOyT8bz58w5Ijt7XoH5ri+Pg829z4JlVBIiEabSgpDWdnleYSuNrArakRD+8/dZ7bnCV9ZjPMVjj/FHeQED2ZVymEjrSItOpnGcRdoepNjhGinOwrk1T4pqx75aunV3ebHS7bA8h1r5d3K0dALZvrbZ5AoAahHlvjdcUBKT1HAGcU55V7Dc/t+lyRoSJTkCR7RiQ6KlNna7jAFrTPbVJ8QcXghwnOMU0K7S7WHpk+Nvo/tcV6Nz5XQX4CJru6PcClvxwCBZ/728IvLwzRt423m0sdrjXlNju5EnaPSbbNy4/TX92EeQ5pVuhmQaArmO+NsCNeydYZrW0MyDQCg0vpkxfTuPgWLku5phlWN5axiqOlfN3assqujXdvTNMPgsFcj65QzFCp4J8Z5hnFa0LtNWdZ7gXfSQEIT/thQ1PPu+Y70kEXsePJuDmmz/Ac88tUuMqL6+Uh14N1Uy5YcO2YMCAaDz5xEY1F5arLKvGsg73I+CKAbi102Lwx1FaC9LFJsEe50erCTsUZAzCd+f64s3pmzFoUDzuu2+zas8K57wRf9jl3tq2XZwD14/jMGkcjxVGZqZlYcc1vbD2rifVOJiXm82brASZh7bMY3y+shIr3HMXXXqynD3dauVHESgyNiBBIl2KWvMo8wD83e9+twEApGufTz89gfIy/qgVj+qqeFRWxMIFADUEbHcF2vZlAOBrr45HaUm0Y5m2J8ZBCZPPUhBqGQ/QATC1FRXkh2DHdn9s2ngIGWk+8j0eKgqTz1+QfD40AAwK9MGLUyOwZjU9EmgA6OSqs7kiZFPWfiK6fHz/vTC8804Q0tOOKOhHQGnyK2RcKTF7ETZ7LqLuGoOji+ahsgkAyDZiIv2wZeJsRA1/Fhk+H6NavR9NA0CWKU73RbbUSdqzFtETXkL8gvdRUhCIirJwZMoDcOiiBTgy5Bmsm7wCO3ZEY/n4VfDp/ggO9HsM8Rt2ImbUG4h9diaKU7KkPQs0a2OiFSFdliYl5spnLQjTXj+E8eP2YerEg9i8NhpFhWWyls51tVzQjyDwxKkzqK09acm3S8pKe36+AXjssRfle+0VHD+WI5+VGrlO00qf30Vlss6VStFRaVg4azc+uf05RN4+FglHolEg32mF+QXyfZ+LwoJcZGYkIyc7GVmZxxFwJAB7dx+Ua0eApAchLZVAO1W+D0QV6SjIiEWy7z7kJUVi4cKZMtenZI4J8p3gAieEPuXl6WpvTf/qZazcWgagWlMaqLXMou7iSrvoLC1NhbH+Iwi0Qztt/edUv2kR5Fnb8kZcn0u9Nur8VeewjEP2ZSUpcq+XVg//OEbGBSwuTENsdBzS0o6pWJTKJWh+goKpdgj27ZacX7ImWdlHkZGdhIycbAUBXQCwyA2OfZukrAGLS1BeVaWtAdW9+KUFZYSABHzG8o9wjHsCP6YRlNEakHuTRvjHPa0Hz5w6hbNnzshrWgq2FehHfSlj1PM7dUrDTc6N1n9nZLza2vELpT/96U/w8/fFb37zm3rwZ4V/lBU6ESgR5BFuWSGgVbT2o+UeoRPBGdOscIoK/P2tCP5RH7x67QO4/voNyrKqQ4dIvPuDAdh3ZQ+EH9gh1yMX3KOscQMpe741rzFZ69BqkGDMqRzFsRKm2WGjVZyfiUFIMOg0X4rpBmgSzlmhYEvF98HaFyGefo+cx8v5cgzsm+W4pocO7kdcDH+nc411z+59eOXlXUhOjMGx+Ah8MH89xj2zFLTEU5DvSf7W5Q4ECQC7dPFRsQZ7914AAj4nl6H33/euKtO58145bggBCfwIF9km4aIVHBqZOII33LAPfX7/Lvyu6AWfK/pj+k+GIPbqfvC7tjd23zYMh793EyKv6Iwju1bJ/BsCoKa0/oHHEHN1X2x+brICTUkJ/E1U5xEaEYLdc/caDPvzdIT9uBeir+mH5OM+Ks/aTmuJ/RgI5wSkvJEV3FGM30e98fpSzJ61Wdrm7y8aEFrLsF+uSXGhy2WoAYe6DF1rOvdJHVi9ADvvH4G4yD1Nlm1MBIcGVFJmPbyRsZ4kTHRqu7nyZiM/mDZtWt1R+9YaWzsAbN9abWvMAlC793TBr8bEshqmNcwjTCvI0xZ39jwnsVxRQePx+KyidZ+9bR6zX0JAp3xrOae+OF57GkXrgRdeWCpf6u5gh+DHCd5dDK29qhsOXzEAI381TG4kaKW3Aj26b0eX61dj/o/7Y+TwN/GCxZKt+dZ/H6JHz8Xo1i0KQ26dLn24LAANCDSWf1NeWKNeaxim04Y+PAOPPvqeyrPCOgJFKyi1QjQ7HLSWsQM/pjUF1i5ETtaA7mPVxybPScznWjRWTkPPFXKDUCTnlzuAIhxrDOg1R2zv8Gvvyc3jQIT9160odSjjScfiGa+OLkgrlEUf4RfBmrGGo+iykz9YFuYXqr2pW1JUAn+fIPTrdxS33/aJHJcpAEjLPiO6+eSe7XLOSYmpuOWWYPztb1vRv/9bGDyYsQgPKlCn23R3+emNzHhaqri6+IVRv+qnrCvZ5tE4BoZ2AUAjwjsN91zWfYz7Z15b4Z+RtQ0T/497k2aVeRAmABw+fFj9QzEf4k+dqkZNVTJojaVUB2UI/doh4NdLBgC+8vIzcu7HOpZpi2I8wCo5v5TFnANg0mCrYfpXJRM/LzEhENNeD8fLLwfh2NGD8jmktZeOEXiiNhwnakLlehemLPxjY3bJNUq7Bj19MhJnTkWA7kHtbTclA/7cVCEPaHKPVFQYVA/+uGcMOLUvD5O0MOTH7kHyR0uQG7YD1TVe9F2l3YeWl4SoNptlvShla6SPmmrCSOlfxmHyNBwNwZIFh/D0U1H4eFM84qOOI2zjLiRs2Y+C7DxkRMYjXcRrdkMI1nxpyzljXXdxxDiA/N5KSc7Eqo8i8NRTvpg/PxhRcanIk+9d3Z+XfVbVoDA9G8c270NGRDyqpG3HcnUKCw3HnNlz8cH8hXKsoSDTq1S+7pffO9yXl5YjzS8Mybt8UMJxSRrdjyqVV8n3LVWJ1JQCvP1WnMwjCgH+SfIdz+/TXCQnxsn3yVEUl6UifvVaxA8aiaNzFuC9OW/I/dZoKcPvB8IaArd00HKqtjZV7Z3AyqVRy2PRtaY0WLt066Ss7MozkJ+vY9jl5h1vYP1HXegYCcvsbTamCwGOrSWuFWE4rQFpBVhTnSP3q8lYv84PY8cGY9GiULkHP6bgN0Ggdgnabg3oqJxjSM84iqTUJAUA9x3yRZ48YyjXoEUEgd9OGJgj82dswKraWtAl6KWFgAR6n+HTs2c10DtzBidO1Na7/+SfBZlGcMZ8bv/3f/+H//f//h/+n+z5mjCNrjXZjmmzYT+tL72OGvydO/eZApmcRxXdcct3LUHgObomZRkpf/6Lc/js/Kf4y1//gv0H9uG///u/3KCfVbQws1qSGfhk4J5VTmCQaVZXmwRuQb8dhMAf9MZT//0M/vzn5ejYMQI33HAIv//9O5gwfqb6ziVIfP+9lTh4YK9cl1wAi2OhrGDL2/h7HL+pw/bZDts0Vnnc6/nq8oRhHLup443YhhVWsj0nIGis9MyatgQIsh2/nZux6ckJKhYg5+Q0JiPXOul7Hpa3Alu9HikYPDhSuXV9/LGduPeebfLaD/Fxcq9cmoEBA4LQp08kevSYDgPqKAI/AkC6D7118GI5dsUBpEWfsfi7bcgKVYZyAoTPjFmFyR2H46lH36+vT414fAE6ddqNrl0WKwD42KMf4MYbD+CWW8Ix9P7JOHJ4E1KT/BC1aSVSjh/GJ7PeQPQPumLfr3th/0svyxxD5NwLw/4/DkDUNf1waPUCWRNnMGS04ze9sPJHNyLw5nsc8432vDtDuRGNurYvMtKOqL4IorgnZGotIGgAVkst2Ayssys4cLdy+Tnw+rlY+YcBWDx5vFs+15FzMwCSabQCZJtWIEg5WQOyjO9/9FVrtusP/SWt5QCObXHPvggAK8p4feBv185rZhXnYOIQNqbSYu8Aqzfb1VdfjVdffbXuqH1rja0dALZvrbY15QLUEwiziyCNMfa4Zx1a+2nxHyTa0s6pniexLWusvqZEl57WY47BjL2pOXiy+HO2GgzGujUM/Gugzkfyhe4M7i6Wpv9nHwRf2R1jbx2rgBz7HD3qfblpmYZxzyysH4vRZEfI17i6dNmA7t1DMWggAyi7AOCzdTHr+Hr0qHlyc+uHbl3nSZq2ApwwYQW6dg2TG6BQ9a8qjs2ANG1F5w7VzGum211qMs0TQDMWg9qKsGH+xRDbp+zj0O4/G3dHWr9eE10uUO1S7cr4tdtNF6giCDOvL5aKCkuxfuLrOLR1l2O+kxg7aeDAGAwZchzRUamorT4pn6ti+Sy6A0DKjNnE3yPQM+1UlWvLP/4gTAs6YwGo3XsS7FXAgMCMtFwMH7YdHTrEyLl1AClJichMp5uSfCnLNt3jJGrLwMahoLV8S1QuWjv2Jax8cpI6ZptJCdr1J0EfYR0tAA3Io1UfwZ6TBR/LMcafFQBa89kmy+g23etS5qH4sssuqweAX3zxOcrLsuX6xB/qG4I9wj47BKRlYDsEbLsiAFz4wRt46cWx8rmg21bncm1P8XKdOIZseUjJyfJVEEmDo3BUVobKeReqji+1CPeOxR9GXMx++TwyDrDcq5TwX6B+2L3LF9u2+sj4/bBl82G88cZ+7N9/CIyrFxYSgCP+DKAfDFraObXtSQb4qb2RgX3WNIsMCKypjULN6Ri1d2rbLoJOBe4oacepjGfpOmoMBJCqDWt+GA4fCMDSJaGICOMPTHSBdgonzpyV974WJ/j65GlZn6bj9DUpwjFpU7XVqDVeM1VViY8+SsT4cbFyz8J7lTDs3RGBY4vWI3reWhRm5HrXn5QhjEvbfABHbx+F6OkLUVZWLuNlvjNAVABwzlwsWrhY1tg9r6a6Cjt3JGLKlHjs25si52klamUtT8raNhb3kN+DPj7J2PxJPLKzC9SY+F2Vnsp/5sv3VEkKkkN8Ef3eEnz45sfynf4i7r1nmHy/hsu9QZJ8N6dJX2kID4vB2jVhiIvj94YNcCnrQL23wpWvTm0LBLYFAFhSnFIPZmj9Z4d1Fwrj+H43FwBq60jn9i6dtEUpY/6VFCXLZykLkZHHMXFijDwfheLggWi1lvwsEABy3lzPdgjoSceRkBSMO+7sh63bViIt8zgycrORo+BfiXYRaokV+G0RrQGp4vJynDpzWsWcu1TgjKIr0M8+/6weAp4+fUrO/WplHUjYR9BHIEgrurNnz6o0/pmQ8O+fX36pQKF2KUprQuc+WlMa+un4hNrij9BPi9aLTNfxF7+UtT6Hz89/Vm/pd/0N12PX7p34n//5vSP8o+xAzwqgrOmMyafTPFsHGhGQJSeEI/F4KNat2YzevTcoC8Drr98s38cabM2etVFBKHrNORYfqkCVAXV2Gcs6IwUJMxu6BCVwM9ZxTi5DCcE4NpbhnuOww8aWSMcn1LEBCQSd4ghShKMsw7h+TQFB5hMixlwzQMX1237vkw36tcu+TlbpudPVa4qs+y71u8aIx99Te74Py5f6qLEPGhShjme9s7t+3Du27cRjj85VIHDypI146v5p8L2qF0Z3eEilaUCogeC4Z9aiS5eXcNddr8EO/1hm4Z/uQ9BVveHzwx6qvNGtt65U0LBr1xCMHrUK//jHu7h18GZ07hwk49kmc3BBp+xM/j4ZhZUvP485vW+XuRPgRCEl0QfRV/dVVoL7R02U80HDM+bPHzECcwffq15T2emBCPrjrYj8bkdsGkWXtA0BkpsUJKKXI1cajxnCwFjMUXR9ebGAIAFWc+EZQR2hF2P+ua+ZS8fi98v7HoEDl/VA1Hc6YN8VN8PvwFqVZ+bC/k0btA6092O1BnTKXz/gH+p9WNH/3gZ53orwz8yFa8q+NATk+dy4O1ADL7l3atsqax2nfCNvtmuuuQYvvfRS3VH71hpbOwBs31pt+9nPfoYR8mVh3ezQy1t4Z3cZaq3XXABINQXurLIDQKu7UW/6NjEBrWmerANTU3zrgY4V1F0MTZ6kIRelj1diyvOrMPWFNRg/bon0q11t0pLMarFmRDjmBPia0sQJS+U8mKnaJvDj3Ph60qQVCmrR8vD++xfKTUsYbuzwMSZLXxzb88+tlJvdLejUab96zboG7BGi2a3qzGsnqKbLu46dxDosZ697McX2KWOhaB23J/G94npx75RPsb3ZM7fIOeWCZdTFB4BluG3IJgx9aJWcw94DsYryKvTosw+9+oehT+896N8vHEfjE+WzpCGfVYxDyDocuz0vK0PH4rNbNM57nzfi8Xhnxhb5vMkDdHaeKjt82GHceSf98K+RG55qN/GHTvZPeEgoaAWNRpyjFQra8y+GtLWjjgNoFYFeabF7HMDCfD6EuIM8k0dXnyaN4M8AQL13r0OZB2MCwGHDhsnD+VmcPJkPwpeaaicgQ8lDZ2UcGkDAynYI2FZ1/NhBBQBfnDoGVRVfr/eIVoDlZTHyPUvXJRokMS5ZuYiv3WHSJVJVBGprIlBWGoTduw5i/rw9mDXzAJYu3Y/XXwvCqJEBeOvNnRgzZhuGDw/BmtUBSEkOwCuvhGPy5GDExfjDGq/PGxmo11zp+rJvEcxz0oW3U1sTLmtHLw+xKCwoUtZplWWVkueKe+cEqpojutUsSMtC2JJ1OLbtIMrlWn+xIGBlRSX27U3FksVJ2LghFrt2HUX0kUj43DsFB+96CfGBcm30uq9q5CemIXHDLqQHRTU5RgLAubPnYvGiJQ3yaqqqsH9vEt6a5ItNi/yRcDRL/XmmSr6L7WWtInA8eeIETp9kXEIDCmkRXivfR3QvnibzyURxWTp2Ld6BB255CN1uvBfPPR+GgwfC5HsoUe6vE/DRR6F4+ulYfLwxQr7fGDeHce+0CJMoZXnmJifg0npi/5VqLM4A6qsQ+9br4DzG1hfdtKYjP5+WahrIKOu/KrrddY3zYrw/zQeAl3JdGhfPY4JuQsCM9AT1J4YVy/lnlUT53OQoi8qSYsblTFEgsKgoScVVbAjAvt5irEOeO7ktnttxJCQewZ139cCePbOQkbkV6Rm7kJp2CBnZ0UjPJhDMQFZBvoaCBggaWaDZN1GcM92CVlRV49N6ePbVgcAvvziP85+exWe1tThZUYHPzn6qICDj41G0BiQcNMCPsQIrpBz3dANKERgSCrIe3YMStp1XcQ7ZR+vPhdZ+7J86deqUsvYz8I8gk2Mh/DuvwN+n+PTcGTe4d/PNN2PLts344x//4JZulR3eEYjRYsyaxmMnoEQoSKjlBAUNlCLYe+ftTzDi8YWIivCTOjqu3vz3NQAcNCioHpjROo39s33drm6HYIruN03fpm1z3Fxx7KbP5loAeiMCQbNmBI0EeXYrQR4bS0InGMi1Zb7PbwYg9uoB2D9zboN+7LK30ZjYJ/XQg5tw2217kJocrcYVFxuITRs3SXsNx2y0+5Z7EfyjXjj8wx4g/LNaClqBoD2G4KiRKzD5LxoArvmJOwCkBWCHDptFR9C9eyD++tfl8vod3H77PqxdvULG6nJRaZdx80iIs+n557Cr531ITfSTc4ihZUJxLHiHglHU3vfeUeVmvrMEO6/oh4Dv98GSJ57CpoefwPHIPSqvpdIAUFvPGSDIsRFkNRcKNgdgGdEaz2l9rMpMZ8x3xpc8ik2PPY2IX/bGwV90R3Kijxo3VZAfLu25LP0I4Jz6s1sDEn668qPU+K3lmyu2zzbMGGipx/EZCNiYJSDfd1pQsp3G1tCprlM5ypuNAHDKlCl1R+1ba2ztALB9a7WtKQtASlv3OcfEs8oAQFrJEcDR9aap15y4flY1FVvQiH1xbywQrXnewkencnawSDFe0PPPX/x4f0+MmI8uXYLQqZM/Onc+rMAcoZIBjXzdGGSyQz1vpdvT8ftM+9wTsql8BQA1GLyv+0QEfr8HDvx7T4yvcw9qF+PhcTx2oGcFaeyLbZtju9VdU2JZ3X5DCHqxZGCjN+Oiu1PO3dN7Q9GC8t57l8MviF+8GizVVp+Qz4p7PMALVWJCqjxoxGHgwDi50cl2LOOkyspqRF4zEHFXD8ZtHTeoNvbujpSbkHy5KXGHfAV5eswEc/Y8Txo5cjvuuy8Kt3TYiwce2CY3NVXyeS3D1Klr0K/fccye9YlaCw376uIK2oCggYKMgeiCgiVyk+c8p4slWjMmJ/IGzB0AGpUWaxhoF60ECfjMcaEFDuZk8YbMBQDt7kUpPhjTJc7ll1+Ohx96AGWlyXL9OQqXy09PikdlBSGgCwASCBIMOlkNtuvSigBwwXwNAJ3yvw4iXC4qDEFRUSDKK+TBRVn/XQyAdfFUXBiEpUsCMGbMQfkO98dHH/riwP5DmPZ6EMaM9sWECVvx7LN7cPiQtgD09w2Any/vY2QuLbEAbK4qwhzbarEU+IxSco2/+UCQFoblpaHKLVFq4nG51yuWYwJAdzDVclWjpvYkkn2C4ddtKMIffgEFx+maknDrwuEiRdei/J6gq2oqMz0bK2YcwKwX9iM6MkNZMzYeA7BOLCNlqzg2qok64WERmD1zNpYsXuqWTmtA9pmTkoHg0dOx9vZXsXimv3zflriV8yRP4LWstBgV5RrOVBSnIHnlGrxwS3/0+PPtGDkmFCFBkbIOqQp8JCbEIzBA7hOSaO2QJOd8skpPTjqKwCPxSEs9rgBKRXm6fPcaOKjdhyrwI+lKNghUThkLQoc0a7r30n1eChBIAOk8pq9K6ep9UPHqcrX1n32MF2r9R/E94ntsb7sxtWUASKnxlaXLvVci1qyOxEsvhSM4KFY+61ny2c2Wz1AmSktSRMmyxqkqxiLX2RmEff3EueQXJCIz+6iCgC6I3BwdR0pqIO66qyf27J0rx9tEW5Cds0X2W5GRtR0ZmfuQnumH9KwIZOQmIjUzFdl1QDDHCgQdANo3RjK/IlqEnziBz5WbSmfY1XJp95j/tLgb/ZIuMAn+ZJ1PFRfjbHU1Pj1zRkE8wjyCPAI0HtPSjyBQxw//FFVVVQqwMc+kEQpyb8rSGvAL6aO+b7fxXKgYg5D9fKr6pHUi93RVauAfLQEZm9BY/BHk2WP7UZ06dcTGTRvw5//9c4M8Izu48yQrPDKQzi4NsjRYMlCKVmkESeUlGdKOts4zseoSjoUiLYU/rjvH1SMoJKBj24RhyvJPtHXLdgwZsgWLFq73OJbGRCs8074ZU2uKfRgLSs6b/XoCggYG8s9Ixr1oeiqfi53btso6x+bIrIc1HqLVdSjHbH2P9i5cgOBr+mH9Y89IuVT06eOL7t1D5Hl8Dgj/tBXgYXTu7Itx4/gbGGMIfqKs+2jlN3DAm7jv7zNxzz1z0LHjTkn/AE8Mm407+k9VLj87dDiEm28Oltfr1O9HgwbF4LYh+2WsLtjkJKtVGC3HDHTLyQhC4H/0Q9Q1fRERtFXmFYzbb5+Nnj0jcPNNPth5bU/lrnLff/dV5fPzwuS+3hUP0BuxL7ZrTSMEI7hyA4I5tHbVFm3WskbHY/Zhz+/6Yd2QB1Q9JxDlSWYd2D6PCeTs60MgSYDGceXlMIyLBl7cM89AO/bNOt5APMI2a1m2xddO7kG9l8vykW2xfWNd6Q4B3decYhmTbubO98a9fQ0G7XWNmGcv78127bXXynP083VH7VtrbO0AsH1rtc0bAEjpeICeXXIyjy476UqT8M+U5Z5183J8GtTxRk5Az0ksQ9howCOPCfQ4JieI50nWvrRrUOc5v/jiEvVlfTF139/fkZtYH1G03DgEy42EBmUEUYRLBHATJzjDKCvQ80Zjx7wve92vFd5pC0IXzGJZ7VJUp417fAZCf9ADW37SExMmaAA4aRLh5Qd44QXtKpRuSjlugjMNERmT0D3mnwaADa0DX5rCGIPeQb2vwi0o1RQAvP/+mXIDGIh+/WapNXMqQ906eCWm/uoRHLmyH7aPfx0xUQkYMDAKt922X77cXbH0POlEjQZgTnl2PfvsJ3jqqXVy/ja0mPMkWnTskRvHhGsGY3CnpXJDuxYpSQzE7bLyYzxAQjta8OXnFsjnRR7u6/KbgoGpyemY8fZmuRE9pG5y42L470a6CC2UeVVJezrenhGt/bSlYL5q2xMU1CBRQ0HGQWL5puIpJiXIw0Zp86wFA/z3ST/aFagnWeFfcaF29+mKE3hcXvPGlW4eGPRcuwZlDEDWtYI/uhotyItTD8l8EL/ssu+he7eOaI51mJMrUB0PsB0CtjURAH4wbxpefukZx/y2Lp5TPLcKCkKRkSHf9WXBknaRYdaFqkq7yUxOOoLQkEOIjT6EmGgffLgyGNOm+WDzJzvx/vuHMWvmYURH+cn4NZBTUK6Z8I9iX0oG7nmhyosGADXgo0vRnPi9yInbK9fJUNCNaW11pNo3rNOYwlGYdhixM2ci6s0PkCfXcv4pgjHq7ACqZapWlmwF6dk4umAdjq/YjFK5nl8sC0Alab+sogolJWUqZh4hYEJCLo4ezZfvjiK57tLtdFldnxdrXjXYsW0HXpzyIpYuWdYgj8CxJL8ICWt34MCsjdi3Q74Xiriu7uWao4K8PPmeSlOAg7CsJCMe0ydPwn13D8OB/WHyXaPjxlXRyk+JgCRN1iRVu0UsSMSqVcEYPToKWzZHyvdUogaDIoISxlaja0XWqapMl37SVRsGCmogRFDHGIMaStG6ivvqaq0qqWOFNM1TXT9fkVUg+7ADzq9anC8t/midxth/5WVcd/dxXqwxftMAoJasX2kaIsLjsXdPNDIzUuR6o+GfgoCV/EGY5792CUoISMhKyzlnIPZ10HEV25DnS3J6DFIzYtWcCouSVHqepDvXa6jc3AQkpfjhrrt6YK8CgFtFhIAUX2tl52xFVjaB4A6kpu1RQDA1MwJpWceRmZuNrPxC5Mp9vbYQ1FBQuxG1gbSvqYxL0DyZW0lFpXILenHiA2roR8tCWvqdY7vnCeW+UO2fO3sG506fwhfnaCWn0wjVCPBo3UerOg3XzqK2tkbF1WM60wjbaA1IC0DjDpQQkFZ4zDdQTsfdcxpbS8X+P1cWimzbuC1lvD+K4zp58gTOnf9MyQnoWdWtW1esWbMKf/3bXx3zKSvka0yEUwX52irPiBZ7xorNKqtVHQEdoZE9zZTla7ZDiz8DvzzF1TMaPPiAPC/Hon//g6oO4RqhIuGVN0DQjIlgy4zJSWzP1LlYoNAVp8+l0iK6LD2O8GsHIPaagQjesql+/txzjlx7Ty5SKe2G1L1db0WXpOyL74FT2xTfb76HhIWsw/eMVpTJibTi1Fq+bCcWLdyCrv+fvbcAk+s40/3v/97dzSZOsrvhZJMNMxrFFpsZEzPbIostW7Zlksy2zLJlSbZYGjGMpGFmZmZGkSnZ3Pv+v7eqa+b0meqZHpLG2T7P8z7dp6pO0Tndfbp//X41ag/OPiteHuNx802roAHgZgX//vCHIJxzTgx++9stOO+8bTjrrH0Y/aedCPmXsaKJuPK823HmmaH4059icdmlC3HXnVvA9eqmT9cuPwN0KK7H59ynWIbwxukYpFNMrwXXHcLzvXffw7hxwaJdeP/8K5Q7cPXEK2WMsTjyg0kKCH54E8Ou9oRDNhF2EYTZ8ozYL8I5ljNQkI8mxCXLvHP9zYj8wRRsuW8G8tMPSZ97giibCPP0WHuCLgPzOCcEZ3QAMoyqmR+CP7atj02S68AbHOr56z0UqTOfzjv2x5k/WLFv7Av7ZvrqhoDLn3kTN1y/A8mJe9Wc8pw7x0Hx/Jo6eUxfcoJAf7bvfve7mDt3rmcvsA3HFgCAgW3YNn8BIEW4VmsJiUkRnBG8EdgZN55TvtL9EQFeby4+4zh0hyDVefImWBmqHt15NhH4cf1BPu/Nfbj6vTVgaEwD74ZKt9/2otwEvISZM97oWu+PUI2wzL1mnlFfa/5pqKefs+wN1z+PMWPi5cZkl9StoR2lw3dq2KjA3XyCO30c+9ZVTtIXSLtMW7xoLcaO3Sb1xclNyxsqn8CMcE61J/UYGOgW0zmmey+dgwVjbsWSP16Dw18Zj3uuXdRjjL2J7bA+tmXLH6xYty3d6AIZ96hR0Tjv3F1qTmxlOB833/Q8nvzalYj96iTsuvQeHNgbK3OWITd8SXLTUi4f7FXyyB8jq+War5XrUMM2wqcjh1MwZUoSrr1mj3IxuOGUWwRiZSX9Dy1KwFdTWYfp6iY3DeFh/ILRDfEMUKwqr1ZlDQCkTN8J6tyhQbPSMhG0aDny84qwfPlO3Hvv2q4yDAVKkMfj+1rfj/kGCvJYtlVf2yQ3Rq2qDhsU1G1oKMj5jAhLVfPOBcC57qF7DnypsIBf1HqGAbXJAD+qtrp7DcBuwKdBIiFgVQVvvroBoAGC1F/li29DfRH+5V/+Wc79xejb+ect3xAwAABHkggAX335MSx9ZKY1f+TKOE31NdbUlIL6evmC16Bhkx0mnV41NXKx9AjU1UYgPu4QZs+Ow333hSIjbQ9eeSUas2bFISI8GJ3tGsbR/eauo2/ZAV9fGlIA2CZfvrMPIuO2+Ui9awHKM/ejpTUeNRVh8p4Sjfa2RMtxPcV+cW3HlLBd2HHdY9h/6+NI2B+Jcnnv7StU5UA0VCFFu9WG9vajKIlNQeZjr2Pfc5uxbk0iUpL4A1OjtNWK4IOFWPY4He+EH9K+tZ6BiQ7AZ5c/i3feXmXNJ3Csl8+pYulfVS5h2uDG3tTQqH6s6oY0pXjpxSfli/oDam1AJ7yhCLi6RIdfUxES4lOwbm00kpNSZY4Y8ixfQcA6ugRrtPhDZFREPA4Hx6JS/eCp4SDXFyQQrCzPRXFhtlzThTh2tEw+t/Owd28UjhyJRVlZhgJajQN2A2qdChB4+t1/GsrVyvwTxvCxzQX/hrKPrMtZd18iXBvMOTxVUg5JubYJr/ma6GyvQEdbucyldgISCNIpSOBN0M0xMSQoQZobiH0eRMhXWp6BnIIkZOQmoKw8Uz6X87vcgAoO+jm2svIs5OQexuWXGwdgN/TzlgcKlmsYWF4eJK/17SguCUJJ6X7kFQSjsCQJxeUFKKmQ7wbyHaJS7snVOoJdIO3zDwQJAQk3GRa0tb1drcs3GAedcvkd7cTRujp0VFTieGMj/vop6zRlTL3e9RP4Ed7R3Ud99tmnyg144sRxtaYe4R7TCQQbpU6CN4I4gkACQDoEebx2EtKlxxChgwWa+lgCSsI/1s1+EDoa19/RzqPymUEn4gl8/NlHCt7ZXH9OjR8/Du++t0qtBWjLp5xAj2DMue+vCIOcQMkJqggICZcIjkyasyzbJFhiHc46jRuOx/HPO6zD6N5731W/ETyxbL3av+ii7eoPtNu3Baljyku1Y5D1MHSocz1AutpMn1jW9Mkm49qjeIytTH9FZ5+p06mIPduQ8i0d7jNt40Z1v+IcM8XxmPIEfs56jVNyICIIZf08F846+xJdgpzDWTOfx01/eUX178479qpz8+tfv4Wrr36rq+9PPbkSD9z/Ls49l78NxeHMM8MxYdTr2PTPY/Du//4jov/Xmdj6z2Mx+VczMWZMrDqfr768VepMweJFzyIyfJu0qUM7EuRse2ihgnah3xqPp59aqSDhXXe+pvL6UkbKPoRufxdlxfwNtBv2EGKVcG3Ab5+v6t5x2U0KODnBoS8RohE62fJ6EyEVx0SIRR3+1wkI+5fJ2PeFUdi5dIlq2wCovtQbdGMbJvSnbU60O5DrB3ZDVrrmnGX0XNjr19LzxHH0BQx7k69jTT8IGNmOcQIuWvQSJp5/GH++8Yi6Dv58406V74TAbpn591ds35/tP//zPzFnzhzPXmAbji0AAAPbsG0EgE899ZRnT2824EXREUfYRthH8Uc07ZLrdv1R3Lcdz/Bbvhx1vcnUSYBIEfSZdgkHjevPdqwRy9jSbWL9vQPHKKSn7lGAzoC7wUsDMQPi9Hp/Gs4Zt5wBcd1Qye78I2wioOP6feef/wxGj96Nu+96SYXyJMy67trlkhYvNyc7FMAzbZr2CNLmzdMhOo14HPOc0mBsjdx4r1T1XXUVQyLo/jrhl00aEK7Gg7PfQvgXxyLyS+Ow9svnIerL4/Hkn65XkNF2XG8yoNE4Czk/Q+EM1KDSN1wkxLziihdw/30rvc6PU+zXww9/iOqKGuRFJ8k1VifXUhMOHkjAkUNcvFmvZUcRcjGfzjgCNYKyNatD5CYxHdOnx0paleTVShmGMmtQx7phFcXjbOm9iZCNAG3b1ii8+EKw3CCWyQ1EN8ijDOyzHU/Ixn6zjClHCHfk4nuR9p3pODz1TjR5ypn66O5jmyzfE/j1Le0UrFVtsT7OGdNtUJDpifGZmDw5DZMm8Z9o/jsk9Tnrhnx9iW5BA/6MuIYWHYGmDF1+NVV0QjIESprsM78bAJ44Xg2u9feFL/wLrrn6QnjDF/+k3VlOAKghYMAFOHJEAPjKS4/i0aWzrfkjUXa4nKLSKytiUFRwCB3t/kGmU6mmRn7xi1AqzD+CjRt2Iyhor7xeo5CcGI4N6w/jlVdCceBAmLxnxFjr6EsK6NE96AF7/steX/+lAWBV4WGkPb0cKc+uQG1ZKKqS9iDpvoWIWrgU5SVHFARku/Y6tNgnugbj4vbhyYdW48OLH8LG0Q9gx5p9oJNOu+WGDtgRyA0lWCRQ6zh6HKmrtyF23N1454o3MfP+ZOzYnoHmpma0SP7+/bl4aHEs9u4lXGF4zqEbDwHgiuUrsOqddy352vlYujcMKZPvRNLC59Egn+0DnU+uAcg/CJWWZMp+N6R58YUn5T7mfisApAwANPudHWU4fqxMXr96jTkNB0sUIGEoSiozIw2LFsXj9ttTEBeTLNdCLmqqc1QI0bTUOCxcuBszZkRj88ZQHAoOR9D2MNx7bzxuvTUV77wTr8od7dQuQeMiGxQMHAYQyPpsbZ1qqfCfldnKtUXnpXcfCf+GzoXXXwfg5wEAEmqzr+p8yjVMCEjXX0d7hbxmyjzQmmGAK1QZgm5CQB7L10xl1ecLAtbU5KBcrpXcgmQVApSwjy7AvMIUZOUnKgBIN6B/cDMLxSVpyM07iCuvGo89e5+TNDf4600aClbI84oKhgzdipLSrSgo3I3C4gjk5CejvLoaZXJ/XS738pVyT65DhRIE/iPAwFpU1zei89gx5c4bCDz77JOPcYIuvaZG5fajw89WziZCNob4/H//7/+pNQAJ8T7++IQS3YB0CTKPZZqamuSab1bPWZZ5BIaEdCxDUEeXHuGd7sPfPOPpe0xm3HT7ETjSlWgch94hP4/hmLR5/KPjfUI/pyZOmog333odf/zjH635FIEU4RZBEGGOAXA91XOdPyM6x5xAyQAi7Zorkvcausv4/U2nO8uufGUTpk5Nke/yh1U9fdXPvjqBYGN9sRyrHWgvvXC4K51iOcItjouPBFY83sA1Z59scoJDHt+bA89fmfps2vT0M9iwcInqN0Gl7mOO9LunI5L7TCe0M6E6bXX6IzOfrMfWZ39FKBkTfQQ337wTr7y8VtXr7ndpcQYenPkGFv1oAp749ljs/+IoJP6vsxDyz+Nw+Xfn4fe/X4QLLngMc2a/Ludeg5+I8H3K1UWwtGnjLoSHBWHHrfcqSJf0rYmYMmWrAj+TJx+R+n1DH6Mj39OAb8t5l0q/3aAnCZkp+7Hl0SUy9/FKxq1H6TX9Enscxzzj4huMFn37Ehz65wl459+m4/Da11W9XFfQwLWSIn9AnLciwndj184gmX8T+lNDVKfYDss608zxxkHoLGcT+0cIqftrL9O3egeHph/GNcmxTJ8ehXHj4nHH7ZsVfH54yduS7+1idIpjcM65v/Jn+/73v4+ZM2d69gLbcGwBABjYhm3rDwCkaqu9QRt/NHM65RpqNQR0lnGq2hFisz/y5e4z9flTrz+hQHXIUB1C1JZvVFMVivvve90D7wanSy55GmPHbsU9d7+i4BXBooFszOc+ARKfE8YRKBmHnVvMM8CKx59zTjhGj47B1Vev7Kpz0cJ1UtdbUocu4xTbsTkKmbZwvgaEi5esV49swzgU2a6pwwA4f7RgwWq89P1J2P6l83DPzU9gydjbpP++w2j2JfbHgECnbGX7o77qMOdszuy3vdIXLdJzwz7t2sF/PvUfymk1Yv/eeCQlEiQ1qHoIAemA4zp4TuBGGQhnr8suDSB1iE3CsubGNrmB8IZ/RnTt2epwi8CN4GzvitcR8+/jseWuxepYHa6zUm5gy5U0AKxQMI/7HIMBfAORM3wo29FOwW4oSGDINK5jxXTjWiQ87Bk+VLsEGfIuPvagPNdwzl+5IaAzjCiBIMN9Ost7qSYBrU2p+Nd//cIgAKBlPcCmFJUWgIAjQwSAL7+4FI8/NseaP7KUrq4pb/jH59pZ2t5KsCJf0Esj5LUWp52AI8gNSADI+xiqvo6LxEeis12Hy+RjTHQIliyJxHvvyT1Aw0AAoA3s9S22z0d7nQNUWyKapc4mhmMlEEzei5i7HsZL05/FurWH5dz45zgkCH3jjX245y878MFNT2L9LU/i3jvC8eqraaiqrFcQywakRobawLX2Ksqq8fqzwVj60AH5TD6EnTvkem1ukTlvl7nXIbgJH+11DFwJ8YlY/sxyvLvqvR55CjS2tqv1Dgve247Sw7EqFPdgAWBZabbsd0OaF55/Qu7X7ldQw5lupJx/DvBjgJ9PoNZaKp+T+ThyOFnmMRGVFTlyjTAsbAHKyzKx8tV43HRzGpY8dAiLF4filltiMHPmIbz+WjDefDMGu3YlICw0CVu3pCAnSz6jCLCaGNrTwECtvsNLducrCCXiMdY+D0Cq/dMNt2Re6uryQRBDRxrPlXcfh879p9cA7N/8fR4AIPvo7DPnkG5VXscxMel47LEEbN3KHzoZOrdcXfcE1BTH1tBYgKrqz8+6gATF7C8hHx2jVH5xqnYCSr4KAepZG5AhQm11OFVSmo6CwmBcceVAAKBbHiBYKc/LNQwsKt6B3PwDyCuMQVFZForKS1BeI98RamqVm87o87qGoAkL2tjSghMf0fWm4ZkvcPY3yf+MkM0T5vO//0bJMX83wM27fG8iqCP0M1DPwD6CQabTCUioRycgQR+deGadQJbnxkfCOh7LR+YT4OnQoB/LcZ8quEn1bJ8Ov0+lTX2MCUfKsfM5XYcEf3wkGKROnDyOjz6R/lkgni9NnTYVr6x8GWeddZY1n3KCIF8AkNCMMMyWRxFCmTqcEInuO0IfljHwzMBGo1tu2agA4JQpsWqtOx5fK2X4Wepux8gJLNn2vfeswmWXrZVjs1V7vkTwZ4AkxfUKTV9tcvbTSMPEgYMyA+1sdVNcl5VzxfGzj8aVxzbNeJnnCwg+/dRq3HbbDqQkMzymvQ2nSovoCtNzQ0Dq7u9gRAC8cf0W3HMPwzIyupDu574Lb1NOxzVfn449XxiDZ/7pl1jxr5Pw+98F41e/Wo3f/347zj9/HXbvWo8P1u1QbsCpU+NxwfQXMW5cCKZMjkdu9mEcevYpHNm6ChvWvy/lt+OpJ9+QMdmhj1N7fjJZO/wuv1n66Q153GUJmMx6ggRQOoRnjFxrGgo+9STbTsQ5Zz/do66BKDP9CF59ZSsS4/eofQIxwiy2l5K0T14niUqHgneqPhXmM9KcXvPPpqKCaCmfoOZw5SsbVT3uMVIMYeoMmelev8/pDKRsEJLHs/6+IF5vYjt6zn3V0d0PvdZhEmbMeA5cX3L8+CiZP/4e1fM8OjVQUOvP9oMf/AD333+/Zy+wDccWAICBbdi2/oQApZwgjg48vc5epKSHq1Cb5oc15zFu9RZa05fcDj/TZne+P3BPuwZteZR2BXTn+3IBsq2ykkOYP+81BeUoAiLzvD9iGNExYw5g9OhYXHCBBn0GpBEmOcsaqOSGc0bMYzkniLvyiqcwbuxrmDnzTZXH+gmjtDtOu/40NGO6ds/Z6qbmyrHzp96PsC+NxdIzr8MCKcu6THtO9QcCso75Hqee7h9DiPYs1x8pF6SnjpmXzcf9dzzXa5+YZ+bFltcbALz1luflpmgN7rvvFcye5TlPUs/MS2bj4JfHYd7Y21S9VRX1cs1q599AxBChJiQogRUhl7sMAZ4GYPVSvv8AkLDLAEA+arjoDf9Yb3/rphqaWtAk9Zswnhq6VaFCxLZYN8dk2jEwbyhUW1uHGvkSXlVZLTdtuv9uKGhEKMh+MP/xx7bL6zJEbkBjJa8Jqcn8kSi733ICQGc6w332tq5gU1VcFwC8+qqBAUCjFs86bU4QSGBjKxvQqdWh4A8U/Fv2+IPW/JEiK0yWa6oHTG7lj/ppaGxIQEM9IdoQg60BijCyuSkWNXLvYFyAdbVRkp6I9LQI7NoZg3Vrg+UzLBzrPwxTZW319K54GbtHfO6nGP6Tj/Y6B652SgHYeHmvi0Vi5AF88P5hxMeHS3rf7r82mZs6uW965plDuO6GCLz9ThCiog/j2WcTsfb9FBQmZaPkYCSqswsVzBpKN2BPse6B1U/YVlBQhU2bMrF4UTI+/DBDxt8q6ZIv/SY80/0fgNRxhIc9+0YA+MzTz+C9d1f3yFOSY1vks7FO7g3ojreW8VO+AOATyxbjgfvv6AEAuU4g10Y7sD8F+/amobxM8l3hJX2Jxx7tKMPRzlL1XMFCObahLh+HD6Vi9XtpSE1JwsEDMZg374jcGx1AXCzDGWWjtCQNa9bEYfHiZISGyGdqg2eNQTlWhxEVNRbK9eoBcAoOaiioJPu15Rmoyk1EfU0OWlqLkJ2dhf3705CRnillCS+1e3Gg0s46J0Q6TZLxV1XR/Sf3Azb3n8yF9bgB6h8xBCjnqUe/FbAuREpyFl5/LUmu/xSZX66JKfmtZVKGr40CBQH5yLkniPUHmI0EMbwnIR8hYHFpOopE7DvXAiwUFclrkOnMZzl1XLmrHoYUlHoKCpORmrYdV101AXv2DBYAGnnChSpxfxtKywgEg1BQtBuFJSGieBSVZaKkshilVZUoq9ZAsGsNQQ9g+zzIQMyqugY0tbbh+MkT+OyvHsDnAYFmPT86/Y43NOCvXaFDe4K1/khDwI8UhDNQ77PPdBhOQsBjx44q8Md1AQ3kI4gjHCQUJAykU4/ic4oQjyCRIhBk/Xx0y6SzHI8xxzlDftIBSBhIEKngnwXe9aULL7oQz7/4PM499xxrPsVwmU4gRFecE7YRNpk8Xy5A5/EMm2kAEPcJfZxr7bnhV04WnTsvYsf2bV7pRr6gpFuEV6ybIUN1e/IZ4IJkRiadDjVCQI7R9M8pjsU9P0a28gMR++qsV7sU+ech3UfCTpZzlmG4TxN+k2M2TruqijzlgKIbcu6c7epYzgfX+GNZZx1GZv0/zsFQOBzdmjIlUgHeyy8PUpCR8/3hgwsR/+/n490vTcaf/nQYP/nJMvzud/vw619vxZlnJkpaFC65ZB/OPjtSgeE//zlehXj8y5/XKZB19tmbpM96/TcDpgryQqTci5g182m1b5MBPwRHuakH5LrR6wUawNNQ1zs4MuW6JOVvvmknzjknWfqUJOfCrOkX71Vvf6Vddj3DjkZF7vbA0GRs+DAIe3bTPZssSkBSQrBXmwaYXXLxKvVb6qRJoXj+ubVyvXm7/0qLCTl16FDjnuw9lKg3QDTpbJP9doPD/ojn0gka6ba0laNM22x38qQXZP6TcdZZ8p2rMkH1w9ThFvtv5qi/8mcjALz33ns9e4FtOLYAAAxsw7b1FwAadx+BHH88c7v9uN9b+EyKZXisLc+XnGCOEJLHE+aZ9qv9dBbWVofJMT3TCfVsY3GnVZYfkTfWQ0rvrfJ2hjlhnb9auGAtrrv2BYwZsxr33fuqgmeERc7wos42bGBOwy4NqQyAI1hkGo8xj06ZY4yYZqvbqQelLy/++ipEfXkC1vzgAjlGOxRNm04RpnW3pcNksn9m3UQD49i2G66ptiStPxDRl+Ze+7Dq7+Evj8Xs2W9bIR/32R4djbZ2FaDspS/jxm3CqFGxGD9+A+Z0AcDVeOHXVyLyy+PxwdfGY8mCt+UarZFryA7HnCIgI8BjiE+KzwnnNLDS0I+Aim4197FO9RfSsW43DKMbj2453SfdJp8TDNrqcIsgzxxv4CUfWS/zuM9xsS3tvusGgAY00i3IdDfU81d10jYBoE01DM9TVSM3stopSFclISrnobW5XW6yQ9UXjCmTd2HChDi8/WaQlEuUMaVJOd/gzh/xeK75Z8szam3SYOWLX/xXXH3VBfLcG8j0RxredAPApiYCQNZvLx/QqVNmxkG89MIjePKJedb80y+6/tK8rh8N/nyvJ0knYItcvyVFofJlOAbaBXiaQKCn7YZ6wr8okV4Hj2CL9xFtLXFY/+EhPPhgIl5/LQTvvRuBiPBIGdtA+hs/ogCglzgPrSbsp/9t0QEYtP0Qnl1xUL6YH0aj3EMlvPUe4p5+G7GPr0TCdfOR9+FuqbsdbUO6fp9DUjedfMpt2AXq/AeCdPfxs6espAYZaeUoLqqWtMH2VY6XvpSX1uNQcAniYyvUZ4ezjAGAq9973ytdqw1NjS2I3hqOmFkrkL5qC5rkM8vfMbnlCwA+t+IxzJ8/Qz5TuP6ZTiOwa29j2K08LH8mHsuWJSEjPUvG031cX1JOQVcajydwYdhFgkH+YJmclKbWFeSPqnSsEToW5GcjJYVrFuk11wgA1TqDNbny2C0CGAMGCWKoBimTI/ff6fctRXHwfnQeK1UQk2B3R1Ci1JcnfSiU8bFPPUGgtd8u+eusI/waPgBWhHoZNyEMXVzD6f4z+ocDgNI3X+faQObK8my1jiWfMySovmYItstkzgmc82SuNXiul2uxC5h9DkR4TKcfX2O5hckK/NXJa4rrA9IRyLHw2qqqypHyLripgGAWioqTkZW1HVcOKQC0yQMDy7ehTFRath0lpTtRUnYABUVHUFyWgEKCj4oSlFXTIViHCrm/74aBIz9sqAKB8t2jul6DwGMnDAj8Gz47eQLH6upxrKEBnxw/pp1/FqA3ENF1qJ2AOuQnN6ebjxCOYI5wz6S3trbI+0GLgnhMI7xjulm3j8exTgMHe5MGhd3A0cA/QkbWz3UJj588ho8+scO7vnTpZZfgmRVPY/ToUdZ8ip9FVZXd68cRSDnBmhMWESIRKNGlR7hULa8Pd/hPHfZTwx+CKkIf42KjnGWZ7mzLiPU7y1HO/LqafFSUZnql9VS+ap99pthfE/rTPBoRnpk23WvrOcU6/CnXHznHSDGN8+KEcmzXWcY5x0Yca2F+Ei68cI+CgDu27+kxRjMfhHCmLo6H+Xx01zkUuuoqDakeeXiDurYa63R6ZkYMpkwJVpDvkotXe5x/h/Hzn6/A979/D37zmw0YNSoYEyaE4O0/Xoqkr03EujMm4rzzNmPixASpMx55OeHSd85VhnxX2ang2G9/+47Kv/OOt+RajZDrM07a64Y4leVxeOH5d5AQt0/tEzIZOFRaHNH1vDc54Vx4aJD0cT/uv2+52nev6Udpt1zf6wga8RhbOrVtyzo8/PCLcl0kY+/uoC4gGBF2wKtNugKvueYNjB8fgXPO+QBnnbUM9TUaUjrHwn32jTDNwDcnaPMlczyPYV84zxy3rWx/5XQisn9sw12GkNXAxldeXqVcjldcwTVBM9DckC7fO3bj/PN34tprX+2qixoMmPVn++EPf4i7777bsxfYhmMLAMDANmxbfwCgceEZwNcbdOsLAtrgoS+xnHHusU2u56cBogZ01VVh0p5/AJBy9o3HV/kJD6ny0sPyxqoBYELcTuX0csIgAi2CJAPvfImgycAywj7n+nvOck6QZgvNybX+CKdYjsezHjdQowi5qPnSP5Z31sH1/mx1u8U1BFn2oYsexJyZr6u2TOjLxQvXedYTXKf22XcnxHSK/TPQkTLwzbu/Ggy60/urmXc9h5AvjcO6r49X4UZZJ+UEes52TLtzH+xul/tuaOjUjTeskJu3Xbj+uqfV+Ez6nDlv4/Gz/4Lnvj9FLXR83/dvlA/xWrmOvCEZf5R0h6sk9CI4I5AiGGMa8/lojusL8PWV7xZBoxP+UWyPrsUqedy29DnsnP+Upx86RKetHqcMzDMqLdZgTz8vR43U/dSTe5GclKPGy7G6jzFiX9xwrzdxPOqxtt4L+vkSYWAty8oX9CpPCNX4mFTcc/cuXH75bkyfno577t2NzPRItDbz34M50t9UKccwDvynHb/42UGeTevWbsKyZRukj75DgBqY8qUvfRFXXTk4AOgO3agBYMABOBJEAPji8w/j6afmW/NPr4zrzxv+0eHn5frzofpaQu7TGwqUTreS4kiseidWvkBFIDfnoIyJ/7iUL3Vyb9HRloCK8hikJMtnfEUsauWzvlnybXX1rZ5wzy81Dw/8MzBS73vAX3/Og5RtrI9EUWEwiotCwLCojbXRSH7wYcRePgexb65H5qa9KE+V96vWoV0/z6hd1NLcisrSCtTK54Ry7TG94yjaO0V+hCBVLrtahpiuQlxsAXKy+SP/4PpqQnjGxZbIfU8q3nqTa/Y0d/WP8g0AdWjSwsJKPDd7B9ZMXoLYV9ajSe4HBgpRfQHAZ5c/Kvc83gBQqZU/mBUjLzdX5kOvN+SVP1BJvUrquUcm3VlOpGBcM3+k1G42urLYTwUF6wwYZJi0btVUZiFnyxakL3sRxVFHVEjDPbsi8O6qEARtj8TatdFYsyYcqcmZ6GwvkXk2UEe3yX26F9kfGxximnYbumCSQ4ReLS0yX22FaG0dWheeEdswYRqV+88xf7qP9uMGI1+wzJdGRJjUPuRrTFxPkdcexfklaFYuWQUB9TWTlZmDQ8EZKMhjyD0p57k+ec2VuR1zI1QEyMoJWJKOwpI0tR5gTkEySqX/haVp8jxJjYVjYlmGCe0+PgulpakoKNyJKxkCdM+zkuYGd0MtpzNQq6ycjzsUECwq2auAIB2CxeW5KCwrU2sIahjYvYYgQ4jaINxIkIaX2hHY0NKKY8eP4+OTJ/DpieP4W5czcGhFJyBDfxLiGQhIRyABHdfeI9gj1ONzugG5TzDItQFNGkEgyxDo8TgdtvOYB+5pwKcf6fyjTqpHrv3HUKBsn2sPGvj3ycefKOffsRNHBwz/qCuvvALLnlyGcePGWvMpA8wIgBhC0huieQNAf2TAz9733sabX5yAi3/7HPbt3avSCK6cZW3tGdV5nIfslzOdx5jjmUeoRbBEtx7rd5b1Vr4q74SApm7jtjPpBpTRDTkcrjinzFgowlSmsV/siwGnfHSWcx5vE/vM+dDwU6+b6HZEcp/zxnnmvj/1DkTsC+eYbRTmJSHs+1OQ8O3JSIkMRsShndi+fj1WrFiPiy9ehzFjYjBxIqHgDvzmN2tx3nmRmDAhDJvOuxpp356Gvd+ehIsveguTJydjypRk7Nm9E8mJwVJ3BiLC9ion3DnnHMa11yTiqqtCVTpdfQRTdLctWvgmfv/7DRgzOk6OD5WxJ6p0JyDyR26YR9cf63KmUYRNTCccYxkD58w6guybs/zePVtxzz0bcfDAFq/03rRl8yaseX+dVxrrZhuTJ8djyUNbcO658TKv8Vj5ygbkZofJPO3GJZesle8uBKT9W0/QKRN6lON0gsSByAb5nOFK3W5Ac94IAeno1OdAhw/leX/rjR0KjFLZmfx9OkqVcc5Tf+XP9qMf/Qh33HGHZy+wDccWAICBbdg22xqATredU4RvTnjWWyhP9cOaj3qMWJ8t3a3qym7wqF1/PcvQFdgfoEjHH+tyhxb1JZYz4I8igGxujMbiRd3Axyk63gzwcj7X+3rtPYbgNACNYuhLZzkDqTTk6wnjZs96Cw/OeVuV0/Xpdp39INByHztQzVV1a1BppPu/Rj5018jNSDDGjn0F1137nAf+aQDIY519skmHIPXuu07XzsHeAFyf4jp80lfOO+tjXQb6ce743H2MaddXvlsEhpwPjteZPn7cs1jytcsVAHzwW7eguJAhsjSgqqqUL6il2uVG0Gfcfb7E4wjfzD6fM81Zxshd1h8RwDnhH50MBJHsa2VZJZK+PkndmEZs2qnKGijJ/vM5IabT6Ucx3wbzKIYWffONYEyfnoJJk7kul3wZ9gBAHmdAHueG+wzdadL6Ep2TBIzqOd2UDtDXL8mXdB5fXlaBd985gvzcAjXW1OQ0uRmPlcdQ6V86CARbmviFLEvyeZOcJGPhzWmmzIfNKZiD889nrPokrHo7yJKvZSDKGWd8EVdeMb1rfzByQkAdutFeLqBTJwLAF55bguXPLLTmny7pa8U75Ge3689PeNzKL/Zc24FOOwtgOhVqjUduTgSefTYGK5ZHo6jwsIxBvgzKvUBdTThKisPly2IUSorCEfrOu4iY9yjyj2xS0LK1STvzeqjZ49rzOPec6T3S/JS174MQ+3/iWBKOHU2SObCX6UtcJ3DTxgg8/lgsjhw6jKbGGDXG2qJDqM2OQ1NDPVpbCZ96AqmhEF16BH2VyZlIvetxZC57A/UllfJ+24qs/aHI2LgHNUX8sd5+vBHXcOV7+Z7dubjnniSsfCUd7S16DUBb+f6otrpRPgvK5fOhSva94V1ifBKeevJpvL/a5gBsl9dGE4KDs7BvH38EqJa0gUNJXwBwxfJH5b7HAgC91BPOnW4R3Gg4qCETQ4NqMJiHenley/2GfISGRGDGjMO4++6DuOuuHbjxxhRce+0RvPjCYWSk8885/OFPh3ekK7GqIhcFeTkKXhEEqnZk/AYUuZ11TU0FXpCLYI7QLz4+HS+/HIv9+2MUDByoE66psQA1dDvK2Jx11NfngRCmtoZr/3nPzXC4/3pzy/nSiHYAqn75XtOQAFCDZ+1KVQ5TeY10tJXj5IlquVbK8OabCbjuunRsWJ+MznYNBXkcgWEVQ9OVZXxuQGBNTY5yBNIFSMhH8JeVn6j6z3CgxaVp6lpj2e4xZaGoKBG5eVtPIQD0JQMGg1Ah+2VqDcFtKGTI0OJQFJWlobC0ACWV1Sivke9Y/B4k9/EGCI5Ud6AClfzzYWMj2gnFPv0EQxH60yauyXfy5HEFAQn/KMJAE9qTMK6zswMdHTr8J/MJ+QgBCe2YxvI8niIU5CPBXncbn6l2utcF1GMhCCRQNGE/CREVcFTw74QV2vmra6+9BksffQQTzp9gzae8IVlPERA5IRwBHEFVX6ExQ781ASH/PAnv/utU3H/fyyqNYM1Z1tmOTWzblu4GYjZxzUKG0nTWQacjQRQhH/PYJwMGeQz/7GMAmRHTCMoI0zRk1EDwsUcZKWqDzMfg1s1z9pn7TmDGcXLfWcaU80fu44yMy9M5TsJOWx2DFc85wSPnPCclEmnfnqr0/gMPqkeuBRizaysy0qKxYN77CD4YhfPOXYnf/e51nHNOIi68MBiF+YXY/epqnPn7DzBtqjz+6XWMHr0L06aFo6Kcy6W0SDuV6g8pb735Ci66cBX27tkm6dodSO3asRXnnhuCX/ziZVXv9Om7ZC70OnIEZgY0+SM3GCL8IlxiXW6HmfM442YjOHMCQYal5LFXXL4fz33lIiz/9qWy3xMo9kes943XV6soXOPGhSoQ9u6q1XjnHa65qcFYsAM0EkZuWDQP+6beiKJ8/hbsDeOo7PRgbLrtXmSq8Kk6jcdWSFuDAYm9ifPgnEMN+TQYrCqPVfNt5pVpBIOEgIUFUZgy5ZBop3KCMm8w7j/Kn+3HP/4xbr31Vs9eYBuOLQAAA9uwbTYAqFx1lfxhmwuuhou0666qgtLpBHx9rbtXW0241juUY122dKdYxpSrLPcNHf2py4ihQHX/7PlOOV1/lAGNfNy3Z7sX8HHKGYaTEIxwiPCJoGjevNVq3wnSuG9k6tCOvW4IR6eeyT/33P0477wY3HfvSgWg3KDNfexgpV2CGjYasS/zpO1Ro6KlP7E4++xg6VOIpBNMmjF3u+16E4GcgW7OdAPh3On9lRvkcd9XvaYvlA1MusUynA+e8+70d2VeIjFpcho++MYEpHxtMvYue0Wup0pUllXJ64frAfbtonOKx5rnBGO+1hQk+OovACR8cwNADSY1VNs+5RaE/nC63HgWybXv3W/uG4BnoCAfeTzDd5oyBIoGADI/My0H06bHyc3gNinncewNItwnxXpMG9wfFAB0SbsE69RY2A5hIMdUXFiKqIhIJCdFyPwwDAd/sOO/LfNkXjJkrLxxS5L54BoP8oWkLku9NiZNCseRw/ulPL+Q9JSBKGec8SWZo2ld+4OVM5Rjj/XbAjrlIgB8/tmH8Ozyxdb8Uy9CbcK/bvCnQn4OKGQs10ZJQ37eEbn+ue6cHTQNu1rj1dp/lXIfU1cbIePjemTR8toNwYrlYbjn7ji89uouvHPtiwiZch9yt7yPtjYCwFi4QR3Bn5EX7JM6m5vi5HXPdO9jepWqZygBYLya59rqaBzcH4yoqCNobIgdEARsborG6vfCsGRJPMJDQ2RssaBjskS+ZL63OgFB2zJRXlIlc+Ed+nKopAFgJypTs5Ey8xlkv7QGjfyziXy2pNyxFKlXzUTpoRg5V727AAnG+MeQhLgCvPN2AvbukWuTYcgsZfsrOvmOdnSgs90ZnlRLA8CnsGb1Gq90I0K7Y50dOHH0KDo7jsrxfbsZfUkBwMbmHgDwmacfkfuwmXK99wYAPx/SUJD/7i9Cs4yHj2kpiZg1KwL33BOK22/fjRkPHMAjjxzBgw+G4IEH5BrdHiOv/Rz57M1DVWUmXlsZK/fHYXj7rRBkpPG9jg4wmRt51OvqaZjXDba8XW4NDQVITU3Chg1xUk+K1BMt743yee/J75+K5J4irwu46JCMuQpsEtYwTbn/vADtMMA/EcfbXwCo12a013e6pc+fbwBI6Mf1Ips86wHyeXsrwwNnYs/uKCQmpCArMwvbtyUiSZ4TCHa0V8hrtEzeBwvV8Z+nkKC8xqqqsxVALylLR0lpuhoDQ4LmF6eo9QHpAqTrlI+EfzwmKzscxSVBuPJKhgA9nQCwW9oR6HQKbkVp2RYUFm1FcelBFBRFIq8wVYcLrZLvJQwTqlTnAYIjT8oVKKqW74VtnZ3KYWeg2lBKQ8ATXSE/KUI9Sof2PKFcfe3tbV2gkGUZDrS5uVm5+5hGGEgAaPJ5HEONuuEl22M9Bv61t7d3hQU9dvwoTg4S/lE33HgDFj+0SL5vT7LmUwaODVROsOSEYW+PuRxH/mk0bvzNnzF9+naVZkCbka0+f2WrwxcYZDrzGb5Uwy4N/2xieZYhsHI65oyYduTQPuVA49p2WzYdsNbjjwghnX1kGvvGNigNW72hKeWuxyYbOHTLzAfdgEMV0tQttsM2zJy/dtmNePNPFyBs3zbEfGU8wr8wDqkH9kj7/ENSi8xDOW64YQfOPjteFIXbb1svxzXg+ef2YcIEhrtMxbRpT8n86+eZ6UXqOLea5Z4vKyMDBw9skufpmDFjJy6+eBfGjYvDKy+/KfMj398kvaE+1QOK+Mfjt6Qf2plHqGSgk1u6jIZJBkC5y5SXalDoBlhGTrDE+git7ptyD0L+eTJC/mk8ota80dVGf6XXIOTajhmqXgPTmFdSFCXzdgCTJu1W/WDflUqikfot/qF9MoKvukOVdYI46uC4a6TMRMR+Z6Laz8sJ6arDXVbLP0eggXfOvrpl5s0pptMZyOPcTk5CQo6f55gAsKKMv13b58tf+bP95Cc/wU033eTZC2zDsQUAYGAbts0XAHQCMEJAAkBnGssQxrnLulXdB5Tj8fW1vtcD1OAxVIl1OR2INvXVHmXChdrW/XOKeaXFwfIGq8EfQaC7TEtTDBYt7NvhRjBkoBlhkXEB0lFHEGDkhFTusJwMv2lAE48fNSoCo0fH4447XusB2fwJ6TkQmfaN2F/25ZZbnsPkyQ9Lf/bK49MKaLI8x+R0JZp63GM1crrz+OiEc9zvDcYxzxzbM887nc+Z1g0Xu/NMmrOsuy9usYyej+7+cSzTpj6D66/bgx2/u0y55w4tf11uPjSYcgI0f8XQmwRPfF5fw7X47OsA6nX6el8j0C067JwAsKmhRUFKijCttKgMVaVV8vpheFK6/QxwI7DTzj+un2fq01CwXpU3ULDcc7xxO3IswQfTUJiv3XpDIY7bAEBKufg8AG9IJfWaNjluiuPlPFZX1snNejZiosKRlhoh405Ba3M+nnpiNS6/fK/cfK/CT3/2Js48Mxr3XTkTwb+7FKlRDB3TDf+cAPDLXx5aAKigTBcEpKMrAAFPpwgAn1uxGM89+5A1/9RJh4nVIT8d4K/rGrEd44daM9DUKF+y6jQwO12hQDva9Pp3dPBzv7EhWr4wheDZZw/hzrsi8cwzW3H/7fuwbO5G5GUfljKEcy5Y50uecrXVMSgs4P2Fdsr5dbwHIrr7O3DFy1jj5b0nRD6L4vH00zFyLxOhoKC9fC8iSJT5KithGKFIuRbi0NmeoP7ssHBhPF59JVHGy7XvWqS8HUwNhRhus6m+UbfT2o7mplYUhsQgf/cR1Mnnixu8easNDXIs/wxSJ+/dcZHp+HDZOoSv3qs+p4bCvUgnoc1NSAD45BNPYe37a3vkGRFyVmUVIH/HYVRm5MlYBggBZRwtzQx16g09nn7qYbkOZirI4Uz/RxAdfdVVuVj9XhxefilSwb7DhxgyKw1bNsdi9eokJCakyud0nrwms/HmmxG4665wUYjct0bjww/jkZSYLNdxLPbtTZD7k2xVXznXJmzIR01JGoqijqAiN1E59FpaipCUlIqHH47B0qVxOHQoDqWlWfI+6QSGDgjlkDuPouussrInQKrwpNEZ6IZyCkha6hqs2H9nO/6ovwDQez547PACRF9rGhrXX3VlPmJjElWo3sqKXLn3LUR0dIp8h4rGypVJcj+Xi00bo/HM06GIikyW4xhCtlzqKEVpSRZCQxIRG5uM4pKMHudwpIrXFgEf3bSEfVwbkKFB6QwkBCwqTVfPCaBZtrBIPj/KduAqtQbgyACAPWWcgXzkGoJ0B26X87IbBUWHZEzxMsYMlFWXoqyq0rGG4MiDgmqdQFFtYxM6jx3zrBHoDfEGK7MmIEEcIR7BnwGBBHvMo/OP4Tr5aNYANCFBjx492gX/vOEh6/xEQT+CQA3/up1/hIosw/qOnziOkx8PHv5RN918E+bNn4up06Za8ymCGSdE64+c4TgpJ/iZMiUKo0btwJgx23Eo+KBKc5bVUK63kJ1c+85333oLH2rkbI+AiccQRhFEOvvqFN1xLMP+EWgapyOPJShjXlZGLBhucpooN5uhQnOUQ5D1EqQRvtnqdssJLNmuTtPATLcn/Snjuvjd46AL0Z/6beDQLbbf13wMVmbODeB0auLYPRh75ir5zr8e06e/JeNqkLIt0vdq/PGPL+O887bghhuC5TqoQUIcw35y3cAYmf8s3HnHZvk8+gBVlVUy9wxhWiZzX6f+1OaGgUUFJXjg/ncVVKRBIOTwdkydEq/Wz3v7zXUYOzZe8pJx1llrFDCiQ48QieDIuMdsKioIx6WXvo3LLn0TxYXe5aqr9NqDzjCWRr5CUb779tvY8q+Tse1fJyIpbpcqZwCdv+sIEhqyLOEXAZm/TkKOeftvpiPlW5Owddkjqm2no3HjhnW4/Zt3I+SfzsfWr41G8v71ChYSGqYk7FFtuWXqtuV1S0NCMzccK4Fgz3J63T9TjuDPwFf206QbEQpSxgHK8bnXg+yv/Nl++tOf4s9//rNnL7ANxxYAgIFt2La+AKABbgyxadKc6gvIUX1BOV/5BI90GrI/JuxnZfmRHuWcYtnaat/OPnd/ffWfP3Q5XX8VZb7bXfXOh1i0YE0X+HGLsIuP99/3Oq6+6nFcfPHTsr9WASWCIxMi1Am3DCgzYvhNlidkMmE4Z896HTff9GTXMZQtXOhQiv008E8DL+2Sc6ZRZsx8dLsbjZyQzS3ORfd6fN3zwrlimjsk6Ly53dBOH6OfG5hn8igDGZ11mDImz6Qbmb7Y8igDAJ19nTN7ldzI5cr1Xat+tKxtaZUbtma5Rhvlg5zhLHsP+WkTXXasj89ZD2GTuwzFuunGs+X5UllJudw8dAPAxvpmeR3Uy+tQA0BfYqhNDfWcIE5DQT53t0NgWF2poeD6D4JxwQVpmDSJ8dWdx/cujt2WbmQgIOeZ6y5aAd5g5dOpqNPZR46X88d+cNzjxh3ExImJ+NOf9shNeBjOPecgXv/qBUj49/Ox54+XSJ/577BEOSZNjs+CAShf+coZQwwAvUOBaggYAICnSwSAK5YvwgvPP2zNPzUi/EtTsM8b/hk4PLjro70tU1738kWlImxgIGooJO02N8WC6/5xv6lBvnSWheHVV/bg9ttDMWfOfsyefQCPLD2CiPBQBbuUy88J63yoRcG+OBwKjsSyx2Oxfx/X5eDxPcvapNfns/S5n2oVNTFsKR2PVdEIORKBqMhwNDX2F7xKf6Q8x19YEIFChsqR+ysCTZ6/xvpY5GRFITOdXzar5DOuaUhAWm+iw62rDXlUawCK+nL/EQA2Sf9KIhKRs2ordj+3Absuno+IPz+MysJSzxqCQ+MGdIsA8IknnsS6Neus+QSb/OEmb+tBJN2wADnvB6G1rVPyBtif1jaZI4Yi9cCO1lIFABctnPUPCQDp3iPcYxi0yvJsGXsxOtp5TunmY7QC/ihXJNcxgU8BgrYn4eWXY7BixRE8sSxMXuexCAtNknvnJDz+eCTWrY3Fu+9GyvtxDMIjk1C4MwiJ18/DtvlvY/vWOOUg3LUzCYsXh+OZZ8IRFZWExsY8NLscgAZyMTRoa6t+dOZrFSkHmYF9dFspJyAfCWoquPZfkZzD7vESaDndiEMr3245X/IPAMr8S7/prvQWHZ3FftYxAMk82RyNvGYa6IaV18a2rQm4554weX0cUCCwo61MPhPyFESOj0uX97d0+f51CNdffxgPLY5Delq2KpOakoWVr0bJfX4UnnsuBjnZ6XpdQAdoG+mi05T9VdCvJA25BUkqFKhaFzA/STkbuXZgXn4Eiku24+qrz8fuEQsAnTLOQI87sHwbSsu2yRh2yPj2ylhDRHEorchGcXmhBwjWeWCgwynoAXKnS4SAVXX1aGxtxcmPToKhNYcyNCghoAZ2rPe/lbOPj9wIAwkHT5wgBOxQ6/UZWMgwoXQC0slHFx8hIDdCQF3Px6quv/71Uy/4xzoIDlkPYSHdfzZQNxDddvutcu82CxdceIE1n7KBM6d6g3BGhGtOVx3XnJs+7SCmTUvFo0sZZrAXR1qxDtdp1qMzdTKNUM3ZjpE/fTIy4S51KErt4DPhP91iH1lWQ7GewIpwz7gY9fqA8n7qcgnSOUjoReBFsS1fwM45D4ShTHMCSO5zDpzl3OK42Ge24Wynr+MoA+dY1hxnVCmft0zX9eu+9dclWC1j5/zokKveoVI3jr4S+78wHpN+8xrOPXcrzjrrA7z37k6kp6Rhxy1zccnoNzFmTAKWPvKh9LUMBXm8fsqkz4yYVNZDleWV0l61uu82aQSHBILXXLMP55yzGWefnaiuyaSEDOXepItwxfL1uGD64/jDH9Zh4sRwmY8M6cd6yU/ElVesk/4THifJ+YiW+YjsEiHT7l3bpJwOp/nhuvdVmhHLE27ReeZMpwivbICJys8NQV7Oka46qirku1mN/+sI0nnIMTQ1EEgPfM071s022H+2d/dd6+UcJePMP0Vj1sz1SDq4QcE/Kj5sm4y1J7Bz12kr4xTHauaI47WV4bnguAj/+OiEgk6ZNtn3xno6XbUbkHl9gVS2E3t4k9TN73Td6f5sP/vZz3DDDTd49gLbcGwBABjYhm2zAUBCLYI0s8Yfn3O9PCf0MmJeX6FA9fG9OwXdddD5x/b5T32TxhCkhIW9OQYp23qAup89waC7nBGBn4F/vgClUVVFhBcMMiJ8IhAiGDrv3G0YPTpWPlQOygd9HG666eUuqEQYRrjWfZw3dNNhJTX0I6DiI/e9w01qDZfzz4hrD7J9IwPFnGkmnf1xAr/Zswg5PUDPAd+4T3E8Z58dIjdIUdKW00nn7bwz80boZtK47wR67KvpmzPdlGW+M40yx/Tl9GMZZ9smfebdLyDuX8di+XfH4d77XsKCBW/KhzDX0bODOA0BtZvPXxEuOZ19ZSV2AEjYRChny/MlgjwnACTEoqONAMsN+Agh2Q8eY0CbM9+3tFPQtJmanIXp07MxaeJh6bOtfE+VFldgwoQYnH/+Abnxa7aWoQgY+WjCdg61/AlVyrnjPBnX45HDsZg2NQiLFz2HW298Env/6Vxc+/tb8NYXJ+C9Jx5FRxtDsTA8iF5T0MCTr371y7j8sqld+0OlAAQcGSIAXP70Qrz04iPW/FMhwr/ua2EAa/31JrUOYDLKyyLk+o6RfRtwGn4RXDGEpQKArYlobOBi6hGIjwvGqlWH8OYbh/DC83vl8yoSGz4Mk9dgrMyDHdj1EMs1xyEmOgKr34tAQpx8wSY89Od4KTd4ABiP9vZEVCTtRt5bK1EeulX1X4M8DfPsx9nFftFFmJ0VhiefCMHy5QeRnnoEbTIeVUbqa5d662oTERmRhd278lBSzHWzhg+m9RTb6b0tAsPKshrExeUh8eUPkXrDQqS8uxl5QYdRsDsEzQ1NMhb7sUOhpIRkLHv8CXyw9gNrPkUIWJ1diIKgQ6hMy0GbAoD2sn2L81EpKpFxlSrY8djSBVgwbwYaVShJDwQxknyT9nkU4V5dLR0SefLaLlJj6s4vVXPQFT6ztQQN/LGuMg8V5XkoLclTIKi2pgDZmZl45+1EPPpoAl54IRwPLY7Cvv3RKEuKQNTyt/Do7dsx44FwxEZHoSAvA5s2hmPRomg8uSwK6z9IwIED6VJPngdmaaDFdQLz8+W1sTsViYlpylHoDCuq4BedaHJe6mrzFWwhRNIhJbPkPoNu0O7QnxybqXt4NPQAkONlGduxRsMFAW3tqnCvDXTV5KCmugD79yXi6adC8dZb4cjKSFN9IXTltcRriw7AzZsj8NhjwXj++Sh5P8yUz408uVZCcfPNCVi8OAQH9iegukquJamX55BwzYR0HckiACwsThGlKfCXX5TS1W8+EgwWinJyj8jrZYcCgDt3rZB8N3Ab6fKGgQwfWlYWJI+7UFS8RwHBwpI4Gb+Mt7QApVVVKK2uRXkNQWCDhoHUaVhHULsU5TuHZ33Avw45BPxUQUACOTr/DNAzrj4CP4bvJLwj8GNZAwcJ9RgWlEDQQEBuf/87w4N+1gUPNfzrUDCQYULZFo/n2n82UDcQ3XX3nbj/gftx8SUXWfMpA8psotuMoMiWp9UN7JzwKT01Eq+99g6SE/iHdQ2PCJLc8Mm570ve7XX3ie48d15vKitJk/euUvn+mevVV6cI9QywMg683sSxEdgRlGkHH98jvYEg99k+gR7LaXDY3T7rMGCN6SzL44wrzz0ffcnUZctzy4Q5tQHRcjqDHWW3Tr4RXK9v3egrVB/d5W3ieM2cO92RPHfJnrUA1553lXLeEc5NnhSPLeNvRMo3p+Dwv0wCw6xu+DBY7hP3g+E+6SrNz9UgsC8xlGgdf+eorsFf/rxOwb6pU9fJtZkjfWpBWkqefEbFy/ibpUwd3n/vCMJD4yQ/Cdde+4FyB06blozkxMNyXBSmT9+noBohkgkRmpkejMmTD0m/IxS0Y5obRNnkC0ARatnKu0UIRpefEwjyOd2KLY3a8cZytjYGqpSkYIwZswljxyxUoT/ZZkrEdqSEb5f+JMqYvEGdrQ6Kc2fK2I4z4UAptmF3AyapYwknCSlNeSP3/NIh6HQD6vPne34OLlik3I1R35vole7P9otf/ALXXXedZy+wDccWAICBbdg2AsAnn3zSs6c3ut8I4Bjik881wLMDQIp5veVTfUHCbsjGf4z4dhXyxzp/XIfOMrXV2knozPclOg1LHWE/fQFCp3jME497O8MIhJyOvbPPfg/jxqXgT3/ahDPPCsac2W8pkEQwZgAXHw1oMyIUW/KQhn9OCGgcbm4N9bp/bj0o7S5auA6PPLxB9YXgTgMz3TfdTw313H2j2PcedSpItxqzZr6lQpoSlM544DWV7pSZU9ah50C7AfnoBnJG7nS252vuKNblq+9OmT4ZuLhgvoz9iocQccZ4hH5lAsLkMeM7F+DwB1vlGukJ2yjjBDQhPf0VjzHPCbmcQM2I4M44Bf0VwRrBH6ElH9kvQi7jAGSISxvk6ksEoG63IOtkHh2MxzqPq75y35QzqqnS6xw6287OKsEFF2Sqm9ba6uqudG9pAMrnwxUCtGebPcX+O8fD8ZcUlavztnvO44j44njs/acxGDd2l5zXCpmHGuRm52P3rp2IizkIA1AIAC+7dErX/lDKCQFbWlKtZQIaXhEAPvPUArzy8qPW/OFU9/l3gOChXBeyVdpo5hfrCHm9RioI54ZNp0pdAFDuI+iU4+c373F4f9DUGI8jh45g2bIIvPrqAWSkH5J+e5x9hHT+qFk7BpsbGP7TP+eg0hAAQPa182gqMte9heSL70HhW6+jpT6mG9j1U+1tCcjOjMRjj4XjL385iNtvT8D76yJR2xAreYld5YqLwrFiRThmzUpFdFSeWgfPFgrzdKm1uRVr16Tj3nvTsPatOCTuD0N0SBLKy2rl2hz+vhIAPv74Mnyw7kNrfpfoaKQTcdAw0uEAbC1FVWosHhw/HXedPw3V5VmSp6Eg19EzANAbmn2+RFdjXU2ugoCENrYy/ojzUVmej+LCXAVzCAgb6vLl9VyM/Lx0PPVUhFzjIUiIj5P3igIU5qdjx44YvPF2CB6YnYKHlzAULtdUy1fHESy2thRiz+44zJiRKuc/SYGjtlau3+cGlY5+iJqbiqQsAZY3nOW5soGuoZKvcJm9yR9wx7CptmOd0nDTfvxAZAPbbIPz2iTnISw0BYsWJWPdujiUFGfKZwDhrXEldpdXc95El0i2vNdlIWh7ghwTi00bQ+SaiMGqdyLkvSRfuQLVeavPl/vDXFRU6vXz3NBtpIjOP+NYLCxJVX3Nzk9SaQw7m5WXiOLSNAWjM7ODUVyyFddeO1GFANXr7/2jSINBjqmkNEjGuRP5BXuRWxCO4rI0FJcXoKSyygMD5TsLgaAD0J1KVdbVo6m1TUG6oXcCnuhy+BkR1BkQSGcf2yXQO3bsmNpnGYJBhgTlIwHip5/+DTk5rcjIqJP0ZrS1yedae7uCf2yLoUU/+4zlPsXxIQSA991/L+6+525cetkl1nzKVwhQJ7Dz5bgz+U4HGY8bNeogzjwzFNOmrkVaCt1OBF3dxxEIOfeNtGuuGzrxuTPfCyIW9wYme4puNMIo1mn66hbrNcDKlu+PCPi4th6Bl80hSBEUcqwsx/LsX5WcB9O+BpC5Sl3j9VO6XW+3pXETUsbFaOAc23b238h5PHXoR1MVADzwnQk98upqNOR1in1gOttg+xwL29XnOANvX3Ijon4wFREHd2DGAy9h2rQ0nHXWKqy+ZZa0MxXB358s5TTMW7F8nwKAdO0V5JVIPRXSBqNFNUgZ/uG6JwB0i2FCP1h7xAMSY+S6TJPzzD+EN0ofvUOGpiSl48ILD2H27LewcMFqjB4djbPPjkNy0gHJ1xDJKTrMCOCKC7k0FNexszv/nCLAc8IlilDLvZZdXyL0M4DLue6fgWfuNgYj1mlCgvJROwS7ISRlC1WalbgPcd+eiO2/mNyV1hPqeYv1mjGyXmcej9dphIPdwNDItOEW59bMEWX67C53cMnDCgCmfHtSVxrH68/2y1/+EldffbVnL7ANxxYAgIFt2DYbAHQ75QjQ+oJuNtedW+51BJ3S4T4jVT22fKcIE/2BgHr9QN9tOsW+80dBA/4IAW3lfCk15YAKv2ngkAFiBigtWvgBHlrMsJ107ekQmU4HnxuKUXNmv62A2NixSbj/vtdcwK0bRrk1f37PuoZSY8asVn269poVXYCNzkP2757L5mL9Nyfh7rue79EviqDP6Qo0IM3k333XS7j5phVex1A8jm2ZEKBu+ZwTOW6h9I3PWYZle5RxyZ8ylKlPOxeDce65YZg17V7ceeOjCP7WeGR9cxqSDvF6tgM3I8IgQi5bnk1O6GcAmbsMARvlTu9NbgeggXIGALrhlr/iuoVOCGbEMfCRbfGRZU0eYZh5bkSoaeo8HByLt97Y2bXvlIFuxnV3OgEgxfkzTknKOCcJWleNuRofPPqs9XxwfgxE+bd/+wouHUYA6Az72DKYtd4CGpAIAJ9+cj5Wvvq4NX+45L3Wnwf+DRX4M2rl+gyJqKmOkuc9QdOpFoEbP+u5rh3F5wSAxzqTEXwwFI88Eofdu2OkvxFoZihNJ6jzR4SGTSYkqCvPlxSkGxwApFuvvi4CNeVHUJ19APUV4ZLuq86+2+po4zp/4Vi2jOsc78bTi3di71+WIfWRJ1BTcNgDcjnWOCQnRuLgQS7uXyPjOVXuP//E/uzfnyX3uYkIC8mV54Vyv5KEDz9Ik3M+/H1VAPCxZdLeemt+t9rkOujb0dib6L7kv7wry3Nlv0QBwMq4CDx43hTcM2EaaiqzVZqBfk45QcmplgYt9ry+1FjPH9/odNCwzlbGb9Ftx/lRjsFu5x2dYOWleSgqyJX51WCO4Ku1IReZQVux95X35TwzTFWuKE/eV3JF/CE5F0WF6TgUHIXXXwvBa69FIS8nTc2/gU1e7SuVKphEqf448obDJWeknXrDAwApf64xlhmKMdLFZ6u/STkt8+R5MaIiMrB4UbICePyBuLdzwmuzubFYzn82VqxIwK23xmDhwmg8/dQhvP12MEqKc9DZXo72tnJVlpCRAFit7TjCnYAEfoSVJgxovfQ7rygZeYXJahwEgPHJu2R/I669dpK8f76AquqdcqwNpn2eZVyCQTIf1FY5d1vUOoKFxXtQUBSKHIZIrSjGqXYBOlUubdc0NOKkCtc5dBCQa/XRyUfoR4cfxXCdhH0EewYE0ulHeKch5H+rfR7X0NAgr70WVFW14dFHc3H//fHIyCiXOjpVHR9/zBCmej1AHsvnx4534qNPh2YNwJmzZuD2O27DFVdc7pX+kdIJnBTRGecEZVRv7jy+L1AMkelMM+Bn/97IrjXVJp7/PgrzdZ67jd5EQOQGk4SQzn5QxlXmdCIamdCfFNevJVQjjCJwM311y4TfZN22/IGI42B9HBOBmA0IpqUkYMqUROV4i4oMVfNvXIJ8zn45x92b2J57rmxjZjrb5hy689wAkQrZtQU7L7sdkUd298gzcl4HDCHK+gltNQD0dlSyjxwX8956IxQXXrge48dH4aabtsjzHZg6NUTK8I/SZQg5HIVJE1/Ciy+slznkbzga/jlFt19VRaUq70tPLNvpAYDJCvIRANIhSIhIQMi1BwkEeb9oYCCXgfnjH4Nwzjn7cN21O+R+ORRxMQeQnXlE8r1BoNEdd7wj7SRjzuw3ZH65lp4Op0nXmRtWEZgRShEyVVfFSz/6BwCdYtvhobux/JkNyMmmYUWDQIrP2Q8D8PorHmeDZU4RxjF0p7Ndtnn4yWUKqFE5GfwduW8AaOQcH+tlGueSz51ts12WccNHt4zDsLE+DRdftFv9aX7G/W/0OO7IllUI3bu2a7+yPMZDA3rffvWrX8n77RWevcA2HFsAAAa2YdtsANAGuAjn+gJ8/kA5/tvencZ6eay/Lj2qqjJU3gT7Cs3Jm4vey1BO8Ef1tt6fLzGs2by5bymoZZxwfD5/ng7ZyUcDywz44nM6yGxhO++951XlhPvDH8IwZkxK1zp6xnHWm4ZzHUCCuNGj9qm+XXH525Km4RzHw3EGfW0iws8Yh2d+NBWLXP0y4jiMNEDzD7gZucub9jm/7vm5Z+o9ePfrYzDj3pdUGZZ15tvU3/7MeOANjBqVIHMSh7vufFaev4Fp01PxyBLf7j+36ITz17FXVVkj16x2DeqQoD1DfbKu/kBFyg0ACaoMwCK4GqgD0C0DwsxzAwA5Jj4ScDrLmzUDnQDQl0xfKY6nbrgAoNRpa9+XeD5MvwgmzXqL3LedCyO9/loG/v3fv4pLL5msng+HvCBgEyHgEIV+DMgvEQA+9cQ8vL5ymTV/qKXPtzPkJ9f6o/tzaM8526GbsK4mFk0NnnCUFth0KkVwxbX/DPwzALC9NREMC1pTFYn6OrkvkHseugWtwM4mBfHYhiXPDw1sbvSxne0JyMqKwBNPhKsftKtr49HR3u3Scx/DL+o52bz36eucyJfPijCUFct9UcYu5C55HFlPPIO6ohAPAPTMZyPXG+QPUw0yZy2SbgdUp0vNTc1yzuuRklSIla9Gyz1SGBYtSsD2bdnyPtwq591+3FCIAPCxRx/H+g83WPOHUgSAXAemrITrx2qgQlfS4oWz5P7ofvWcab7kBh+nRJ717QYCAAltCP4I3Li+n63MkKi1VF5joo4ymWMPlJPH8tRYZN6zFBl3LEJZXrxy0DG8JPvSUC+vB+UEzJd7kQy8+SbX+OG6cony2Z6vQBT7zrIEU4SMPAf1dYVISc5AWmqmpBepdtgeoZYNdg2VBgIA2V9/QpKybn+vr8GMs1X6YquT4rXP+davATpPCpCZHifvB5F4bWUC8nMzVR8VBPQxDwzXWpDHNSAj8fDDEbjzznDMfTAaUZFcO7dEAcAOUUVZntSdhdKSbFR5wrmOVBBI5x/7SBBoROhHGMiQoGlZscgtOICSsq249LKx2LL9KQXIqqoIAT1hNf8hZYAgn29TKi3djOy8EJRV13pCgp4eEQLWNjbhxMkT0OsC2qFef/T3v+twoHToGeDHR0JAugM1tPubAoOEfoR/lAGDzG9tbZXvRw2Ijy9DSEiBXEsNXSFDmc+6CQAJDP/+f/8u/T+OEx8fV5DOCe0GogcfnIObb7kJV199lVf6yU9O4PjHxwLqh06IPpJ5G4rz0l+dlOuhvUPuZxg29miH6oetXN+Sa/azj/HJpx8pAE0XKus8doxrUBJed1/7dMB+9tmnnl9AA1tgC2z+bL/+9a9x2WWXefYC23BsAQAY2IZt8xcAUn0BN8qsG+hLtnX4/KnXJh5nA4r8Mc+0Y37cc5cxqizvXuuPqqnq24FoE9fC2b51IxYv0vCPwI5Ais81mOoGT11hI0VuwEYYSAB1x+0rMWZMPEaPilPr7rE+c7w/ctc7lCLwuukv2uHHsXBshHkc6/2Xz8OhL41G+BnjMWPKvT36RTkBIOfGn5CbRmzfV3mma3i3Bosf+gALF67B7n8bh0jpy/LfXy/H+gf/uuuxl7Hptlufx7nnPIlrr34cV165XYVvuO++XXJt2MGOTQRfVRV9Q0CCMEIkPjdhRN1lmM9y7vTeRBjlBIAGxLF+wrShBIBmzUC2YUAY+8tHNwDsjwgLWYcR6xpOAGjacffDLacL0KzPaObYdi66lQyGT/yPYQaAFGGNVxhIBYMCEPBUiADwyWVz8ebrT1rzh07pPc7zsJ7r1gw01HOtvVh57oZLp09NjTEK8Cl57hEIwsJDI7FubYQoCrExIWhqiJbXX09Y10MM96nCeLJ+S35vYv0KHvYTAMp80qXH5wSAGenhePqpWKx+N1LeX3hP4iovYhrh5pr3w+S+IgERYSFSj+m3XQxpyj+AVZeHoSRhJyoy9qOlkeDQU4YAsCEGRYXxck+mP5dGlgvQs56tvGdv3JAl9wEJWLE8Gssez8TaNRlobmqRMdiOGxolJ6bg0aWPYcP6jdb8oZQBgKUlmXJNEWRoSPPo0gVybzpbgSbu91Av0GN4peFWdFSanJtkeR/MdOX3LgIZhm6k845js5UZSnGunPsN0m5xyEEUHtov9wU58l5aJNcTYZR+VOv9Sb/oBsvLS0d6WgpqqnPkNajXLCQErKula1CHMCWgyspMV6/jJ5ZFo7AgQzkBeR6H0/1n5Ms550ucD38AINWfuglSbXX4VlGv128X/FMhYksVdKVztLI8B6vfS8KbbyQjPy9Lv16MLPUQxna00yFahNycVGxcH4wHHwzB8mcSkJebK/llONpRjk0b4+V7QQL270tV55lQTQHAEe4GNKJzsYp9rshCcUkKsnJ3o6B4M66+5nzs3L0CeUWblAuQqqzaIeX+kUEgZWDgNhSUxKOsuu60AkAlaZ9OQK4L+NlfP8Xf/z40bkCCkI8++kjBPgP2dNjOT+T5xwrgmVChBIQUAR83HRK0Ax0drUqEhybPAMWPPjqhXIGfyXO6DY+f0LDJDnH81/wF83DDn2/Adddd2yPPBrkC6l2EgISnpxoCsj2uDUlYR2inrw97Wb/02UcKBBJi89o061Fq0N29niZBemALbIHN/+03v/kNLrnkEs9eYBuOLQAAA9uwbQSATz31lGdPbzbAZdSXy0+vB9g7ROMPbnyk82+g8I+qr4lUxzvDhjI8qBsK2vvMWM7d4I/qax1DXwoN3YIpU2Jx+eXbVYhPA5Fs8M+IaW6wRhmQRt1+2+u45+5X+w2jjGz1D4WcfSRsYxr7qNJk/53/GI34L43HvTc80qNPlBsAMqynrZxNXL+vN5DHeX3l23oNvvuk/QemP4AP/mMcZt6+3FreiCCTY2B/9L5/4UKNLr5oOUaPjsG4cQw9UI/oKIbr6B+Ao+i6M3DPlwj9nODIDgCrpX2Gi/BO701sm1DKrAFIVyJ/OGVbhFfaVVivRBg4UCDohGYGhHEMvhyA/ZUTAtZKncMBAGuqNQA0UM/dB5sqSnUoVPaPc8dx9+XSZOjEpoYU/Md//JtcY5NghSxDqNaWblcYHWEaDNnLBjR0IgB84vEH8dabT1nzh0I8l27XH915w3aOWxkihj+AxiiI5IRKp1t09vHznvcKvB/hvUhleTieWHYYd98VLp9lEdizOwQN9VHSdxews4kAUB51/Zb83qTgYf8AIEEe72FKSxiZIUbmWofi1KFvYlS93sBV9j1tEMYGHwzDqncikZMdqY511u2WgqUyT8XxO5Ax7xFkPLsCdWVhrnJ0FXIdEDqYGtFMV50FUJ0OMawm33/5+ZKaXCpjL0B2VgVKiuskrQmdHR167T3LsUMhAwA3bthkzbeL4UBlDlVIUFu+XQoANjahhACwRYczpB55eB4WL5rjGwB61AN4DLsIAIuxZnU85s6Nw8ED/MMLQY536EtTtr1Ny7jiTEhHipCn5zHDK85ZC9f0U+v62cBUt7gOHsERn3MNQco4BZVb0AMDc7LT8OSTUXL/GYHkpFR0tpfJMcMP/xREc42vL7G8v30jwLTVYZPfLkDlWmS/fcM/Oiu1808DcQP/mE63H53LVZVcv4kQsfu1oCT77vpMXnsr14zMwZbNsdi8KQHlZXSgyvUp12ZCXAbWr0+R85eloCMBcE2NXhfQBtxGmugKrKjIUn0uLUtFbv4e1NXtwTXXTFQOQMLAkrJtSpWVO/4HuAEprg+4BXmFSSiXe/jTDgBF5aLK2nq0tLcrCOiGeQMT1/7rhoB0+xGWGNcU8wgBmU+AR3388cfqkeUJ/Vpb5fOrVb5HtrSoPNbBjRDw73//b1Xf8ePHVXnlCDw5eAi4+KFFuPbaa3DDjTf0yCPMskGugHqXhoBD49Dsj3gtdHhgXUdHO44RAlrK+S8NAT/+5CMcPeaAi8ePqevZXPuBLbAFNv+33/3ud7jooos8e4FtOLYAAAxsw7b1xwFImbXybHlGNpefUwR2rMO93h9/bKur6x+EI/AzfbK5AX2J6wMa8FdeeljVYSvXm3gMj1/93hZccEEqpk2LwOuvdYfDJFSywar5fsA/c3x/3HFu+YKMg1UX7POIfSQ4W7RQr3t4x+3P4ZJLnvMJ0NgvQj+Ol8eyTls5twyks+U5FexxIC6YeLcq35fzz8A+dznuM53tOtPduuiiN3D22ftxzjl7cP31HyqQZoM5/opQrK86nNCPwMysCWjEdfcYjs2Z1pcI+JwAkOvw8YdTA9PcIvxiP/i8vtZfGKjhnHEA0hnHtjhe4wDk857H9U+EbHxUANAF7wYr/pBs2jBzwfHwvBm45+yLEc+TniuGyWtVYlnbuTAiAKS+9jUCwImwgpYhlbdDTIcgDUDA4RYB4OOPzcE7bz9jzR+sus+pG+4O37ltb81AdVW0cofZ3GinUy1NHgBYGyGvy1DpZwhSk8Nw/30JeHRpGOLjDqs1C+kQJLzsAe3c8gJ4lvzeRMCoju/ZT1862pGAA/tCsXRpFPbtjZD3Eg9g5Txb5rq9LRHtx1PQfjRZnQuWb6zX4U1t5Z1qlPOnAGDaHqS9+Bxy1r+DRtn3Kid11FZHozCP6z3KZ1FDk6SPDBcgYSTfl/lZoN+75f1X0tpb21FcVIXYmHyUldZK2eHpLwHg0kce7RcAJMjrPMYfwY5Z832JxzU2NKKkWIczNFqyZK5yAPYaAvR0uQBbS1FYkI2E+FSUl3nWLrSqWM5hgdyndK/1R5hDaMZQmzZYM9zifCnHn3L9DUx0CSo1FqrxlJVm491VcfI+FI7EhEQZq04fTBv+aWAAlefCv775X7/f6wr2cb0q+CbXRksTz1WpvOd1w7/ua5+gXF/7NgCo0uW5rX6KazzVVucqyKfAdGuZzEexnE/2jSFjtYOT7fI6ZXhNG3QbiSIELC5JQnHxXrn33Y3LrxiPoB3LUVy6FflFmxT8y8pbL/vbUF2zS8oHocwDzMrK3QDt86/iUlF5NirkM+R0rgPoFCFgRa18rjW34ORHJxXA64Z5dvnjFiTwY6hOhvkkqHM7pugINGCQzj4Cvc7OTg+06VDH8nljY6MKwch6zOZeR5CQ8PiJ4/h4EE6vR5Y+jCuvvAJ/uekvPfK4/t+JT45bIVdAvYsQkHPnntPh1smPT6DzqL6eCOuOHT86KEisAOJn1McqdK4JCUo36iefEHYHAGBgC2z92X7/+99j+vTpnr3ANhxbAAAGtmHbbADQH4DXWD/Q9QDt6/0RptXWhvdQvR9AsK+wo75E8EfZ8voSwSPnqaUpHlzbaMumLQgP24S8nP2Y+yBB0poe8K43IDd3rnYMLl60Tj0SPrG88/iByhdwHKgefNAbAHbDszVK554bptbDu+iix736YRPnyN9x+usWnH3vy1gwfSbmSr/6AoAG8vkqY/J7g4AXX/QMRo2KwvjxQZgyJRVLl+6Wa8QOdPxVXxCQgM+sGVhTVatAmjPfuOicaX2JP5ISxhlpWNUNANWPqNV1ql+UAVqmnE3sp4GEHBPlPMa0yTEYByDdi+56BirVZwvE67fkS7YBf0ZmHG4RjNogZmmxzudYW5vbPfCv93NkAODXv/bv8no6FQCQMk4xusRSQFegvVxAQyUCwMcenY13V62w5g9cci4drk5v+GcrPzQi/Kuvo3s1Vp47QNEIEd1yBIBpqUfwzDNhePmlYGRlBGP9h9F4bWUYVr8bgvTUMFWGsKwHtHNKuRudAM9Spg95H9+7WkUEgPv2hWHJkgjs3RMufbQfz7KEf3WloSjavhalUUFolnNioCPzbcc51SD3O8olKY/Nci5bpb4e7kLZb2qORV5xImrkPZd/SFEONgukOtWiA1C/n3a/F7dI36hXX03CnXemIWg73UDD018NAJdi08bN1ny3CCY5f3mHolCakiVz6z+YpJOxtaUFpaXZ8qjBBfXQQw9i8eI56BUAemSDHMMtQpLO9nJ57On8Y5/o+istzsGTTzAkfjJSUzIlrUTBHYbPpIPudPTdb6daf9TEkKF5KlQox8b1DQk5GxvydUhR2zFDooE7KDn3Ctqxf7Y+Spq/6wv6N6d06/Ven3L+8bpoLpH3S4YBzVOQVa3xJ/ldUpCPx/DaK5V8R55LtnZUntTJdR3p4uxoK8OJYxXqmiUM5JqAFOsmyP18QcAsFJcmyvvJHnlf34UrrpyALVufRFb+euQXbVahQDPz1ku5ILlP3u1ZG3CHPN+jHm0Q7fOswqIdyC/JRWXdyAGARlwXsKG5BZ8pSGeHegR/f5PHT+jm8xMCEuwR0hHY0a1HUGLyGTaRIT0J8LjWH11/GqocVccw/CefEwISuBAUOjcDFwkECQO5PttHHzuATT/0+LLHcOmll+KWW2/ukce6NAS0Q66A+tbphoDqujrWOSThYj8lvJZrmaCa1yxdhnQDBrbAFtj83/74xz9i6tSpnr3ANhxbAAAGtmHbbACQP/b0FQ6zr1CgCui5HH6U7Ti2ZYN/Ru7ybum2+i7n1kBcfxShYVNDnHzBZNgtrbKSw6iqDFU/eD7y8CrlbnNCor4gHMu/9p9TsPHfx8nztxTsch4/FLK1OxDNm0do974XAJw543VMmfIubrn5OZx33lv4058iRTtkX68V6Et9wTWndFk/oainTuPus80n0/ypk2N293OR55FA8txzwjBpUjjuuutDTJuWiZdf3CfXSU+Y019xPSUCNFseRQBICEcoR7DmzLO5AvuSCUtp5HQAsi3z42l/RBBGAEgoZsJlGrE95uu2GAJUO+rMMRyDgYwaqg0sNKgV6Pkr+WLNflnr9TgWKZNGEOsEoxwLyzHPOCbNmM16WUZNDc1e+1R9XZIcm4ivf/0/cOEF50M78uzQZWhFCNgNjQIQcHhFAPjoI7Pw/urnrPn9l3b3Oc+hCvk5zOCPIvxrbkqV6zsS3evijSwRANLdlxB3GE8/HY1XX+WfkiKl73F4950ozJ2bgPBQDQCbGrVTzqeUe88J4Cxl+lB/AKBRS3MMauQeq7kxRvZ9HC99a+9MQsGeD5A+/W5kPrUcDZURkudfe+xbFwCU+6Vu2Ol9PF2S+fs/RPTDTyIzPBb19Y0yxy2SZwdVp0otzW0oLqxEWmohkpOKUVjAzx0CQEK1NoQczsHbb6UhJYk//g+PAzAlKRUPL3kEmzdtseY7RVjZ3nkUWcGRiJhwN4JvfgLp8YR5fvSttV2uhRZkZZUgJSVR5r8b9hH+EQL2CQA98MMGOoZTpn1bHkWYUlGeh1WrkvHcsynIztKAU4X/rMlVTi/bccMtt1OtqakAjQzt6Zaka3jH8v642wjTijzAyLNOoIjAczghoL+Qzpd4DrtAoFe9/p+fvubHn7o0kCuQsiWorcrD6yvj5bqJR04WP/96Ov047sqKHLlHy+x+3fQoo9Ns7RlxvcesjBTs2ZOE7MwcdQzhdrsDAvJa5XlleE0CtpG9LmAWCgrlvT1/O8oqgnDZFeOwY9dyBf9Ky7ejonKHAoMU3YDV1fJYtUOBQToBq6v/sUKDFpXsRVFZiccB2BPCnW5V1TXgxEcnrQ4/wjrmNba0oqq+AUcZgtNVxiau+0e4R1inw4J6A0ZV74njXZCGUKWtXT8S+DHsJwFhc3OzCglK0Mc0ihvhn3nO8nQOfqScgB/1ADe96amnn8SFF12I2++4zZpPBUDg4HTi4+Pq3AwuHGf/ROBH8MdritdXpzwnGBxsHxgSlM4/Auq2Nrl/kroDW2ALbP5vf/rTnzB58mTPXmAbji0AAAPbsG2+QoBW+7E2H11wtnQjpzOPPx5VW8rbgJ9N7uPc0tByYEDPX3EMhH8G+tEZwEem8YdChsnifmz0Li94NM8Bz2wiRJo78w1EfGksos4Yjzl/ebLr+KEWYZetD/0Vx+QEgBde+C7OPHM3/vB7pq/DuecewZgx8bjpLyut/TDisbZ0twjf/C1rE52GTkcm57w/9XHMuvwaPPmLS/Hh1ydg9gOvYvast3HeeRG44IIMJMSlK/eaG+IMRgYo2fIohjMjVKKc6RoAepftTfxRtEEeTfhPyqwBSJA1UADoloF8FPtHKMa2uO/MMzKuOYqQ01ZnX7KCvV5UU1OrwsXZ6nKLcM8XICwrIfg049Dwk+fJjFmBTqUataZgSESC55w1Y9eBcKzbvBdc/48A8Btf/w9Mnz5B7Z8KiEN1h43U8EhDJXvZgAYnAsBHHp6Jte+/YM3vn9LBtf2c547g+FRdN2yrtiZWHuNdTrGRI0I7fmbzniQ3Jxj5eQfltcW185JQWBCDjPRo1NdpSMg18Ai83NBOSeo5PQBQH1OXG4yquF1oqCDUs5UTtSWgtjgEpcGbUJW2T9574vw+L+xbPf9gJfdXvAfSfXWWkX2pq0HuvXJefRmpV96P1M175H2UYY6bJd8FqU6h6KSrLG/A669nYvHiODz8MMOlZqKxoUHOWasCZh3tHehsl0f+AGSpYyikAeDD2LJpqzXfW23Sp07kJmVg7QNv44lbNmLz+jT1mdAXBOR48/Nq5H4+FU8si0BxIV1ypXK+i/wHgFQfkON0iWuuNTcSiOVKPwl4ClFeli33BTmSPjhwNRBxrgirCP3qG/JRU5uL6uoctc6bW3R8VdfkKOijRJjnp6OPZYy7jLCTQJDrB9rKDkoeQGkba3/F80NQpyTPbWVs0u4/XwBQr9lnO84tgjiG4WyR66IgKxGvvBiHFStSkJHmAoCex4ryHLz3bgKeeCJe3vtTlLvUDQDVvifN1qZa/6+tGIeCkzBjRhrWrGH0hgIFANvk2u1o0y5XhgklBKQbke5Ohtm0w7fTL64FmJcfhaJiwr2duPKqCQgKekYBQK7/V1OzW8oFda0DyFCguQUbUVq+TYUI5SOhIEHh5x8EbpN5OICSyuoRsf6fTZV19Thx0g0A9Zp+bZ2dqK5v1CFDRTUNTfjo449VvhPo9ZQO/6nX+uO6f1wzrfsYugRN6E9CGgI8ltVrAbZ2wUM6COkCJAg0rkLbxnS2w3CmJiSoP7BnxbPLMXXaVNx1953WfKc+CoQEHbA4b4RypxICEvhx7T4TtpOuwBMfDX5twk8++0i5AU+eZPjaDs8VGNgCW2DzZzvzzDMxceJEz15gG44tAAAD27Btva0B2BcEJHDjj2i2PMq48vT6fD3dgDbQ50tcq8d9vFsDdfT5I47FhPx0wj86Gtku1xTkfmN9jAKjdMS5oZkvzZmj1/7jmnUPn3lDD/g01JpPWfrRHxGmzbrjWcy572X1nE6/M88MwznnxOLKK57F/fetxF/+/Hyv7joD9YxYD8EcnXnukJw6b3CuSPbbtDP3wf7DRPZp1uy3ceSMsYg8YzwWT7oHc2a9g6LCMkRHJcu57+ngGgr1BQEpOwD03wFIkLjy1V24776dcq3rsJwEVAbKDRUApAzQY5uEjGyL/XfmsV3CMMp9fH9VV+vfOoAEf75g3kDF/rNOzqWZRzorOWYCzW27DyM5JRthUYkIjUjsOh90cuTm8Qcn/vibjG9842uYPm0c6AhsakzBqYFx3uEjT0XoyP+pIgB8eMkMfLD2RWu+f9LrNzrDtxr4d6rgLdtvqOd13IsrbQRIAUD53Cbga6iLRG0Nw41HobM9Ccc6k3H8aLI8T1ZpjQ0afPlSz3FKugcM2srbNJC5apS+pT6zAmm3zUdZ5HZPPfay7W0y5o5EtPUI39m76PjrAoANPs6p1Me2q3OCURSyGbmpXA+wXr2P+eVcGyYRiFVXNmDzply8+moqNm9MRWJCIcJCC5AQXybjOTUORQLAJQ89jK2bt1nzrWptQ3pGGQ4cyEdWhnxGehyL1rJGMt7ysnqs/zAXq1fL/XtVrqQRhhR1hQDtEf7QpmYb3BgpYlhFHSY0Mz0Tb7+dIuc3XsEUk36qZEJVEv4R8tkASm8iFKyv99PRRwgo7SgIWKshIJ2F1rKDFK8B23hPlQw8VCDQAyW572+/CP8Y+rOpqQglEUeQtXQFEl5ehfy8dPVacII8o+qqPARtS8EbrycjLzddwWZ3GZvcbfO4stI8RIRnIT0tQz5b8uV8Fcr3g0zExmTKeSvyhLrlOoFFaPKEBK0aoSFBCQALCiNRUrpDQbxrrpmIHTuXK/cfgR/TGOqzQlRQvBnZ+euRU7ABVdU7kVe4CYUlW+Teerdc6ztV+c/vuoBB0vdtKCg6jPKa+h7gbaSoJwD8m1q3r62jQ+UZ+EeA2dLejs/+6g3zfIkuQDr3KMI5Uz/rZuhEA/+OHe/EiRPHVHhFQkAVFrStVQFC7jPcJ9cDJAQkzGGacf+ZR24MHcq2NAT0zwn4/IvPYdKkibj3vnus+W4RHhFmBdyA/Rfn7OQphoB0Hh6Ta6u9Q+515Hrr6OwYNATUx36k3IC8zgJbYAts/m9nnXUWxo8f79kLbMOxBQBgYBu27Vvf+pZPAEjAR1ebE4S55csFSChGMd8N5rhvg3x9qaGPdQeHS3qdwBgF+JwAkOE+CQbLSw91pZeVHFJ93bFjcz/cdqu7nHQmdOVwa/58Wz/814y7X0TUl8YhUvQA19yTsZ5z7jqMGhWD3/3uTYwZk4BLL31albW1T3HcBsQRBpr50oBOO/Sc8jdUaG9i/WqeLXn+iMffP+luLPrSJCz88iVYfO+TCtD1N9xmf8Uwn71BPXdeeVll935DM2rkS58txKQRYdzEifGYNi0NL714RK5lDaiGAwAaNxxBI+tlWwa8dQNA+7EDUZ2MzQb8qJrqWjW3HD/L8lzq9v1zAPqSDV6ybs6pCQHKtQAPHI5Ck8x/WGSCKBFrNu1GTm4x9hyMxKagg1AQrjkN3/zm1+TcjJN6EkEIyBCLNgAz9DIQUAOlUwmT/ieJAHDJ4gfw4QcvW/P7FuFfmpwfwlqtbmB7is5Xa4Zc16nyepPPyhEa+tOIwIr3IebPSTXyOU4Y2NGejI62bvHzn/cdGujFOcR9nWYHgJ5yfO5Lcjxdkrxv8D7ePzU3xiJ/7wfIWfs26goOW8t0i204ZSvTUy1NsfKeQ0Aa4XFC2stRHW2JaGlLQF5xCur4udLQJGMcKgDYhnbPc0JFAjF/4CLX9auurJN7tGr1/psQV4CHl6TgxRfS5DOyFu2tHdbjhlIEgA89tATbtmxDO3+4amsVSV5rz7JGemwyRrUuof9zSOhJ93pBAV3AGvYRji1ZMtd/AEiNYAjIvtH9t2tnPB58MBZvvRmtYMqpBoB0thFQ1dbmocwCT/wRIWBDg58gzwMBVThQOgGlXe5rSDZ06nLs8Ro4jdeBAYHmOraVcYrXRVNjkcyNdko21BegODQYmTMeQ8bzr2tIrMpZXgOS1iDXVF0Nw4b6B8l99ovXIQGi5/rIzsrAIw+nyHeuBGSkp6OzQ4cDZVhQAwEbGwpRVZ2jgJvtOjldKi3LQG5uKIpLNAi7+pqJ2LlzhQrzaVx9dbV7lNOPUJD7WXnrUVy2FUWlW+VxmwodSvhHB+HnGQCWyljyCkJQId9V3OBtxEi+09Dpx3X6COn4yH0v+Cdqls8ff+EfRZcfw3gaqGfq5nOnK0s5w0QEMydOnsBnn36qjqG7imVYB+EeH+kOZEhQhhVlGFD39n//7/9TIUHZxkmuM+iCN269/MpLGD9hPB6Ycb813yYCIIIsGwQ8erITHcfls7izReZL7mdaGlDXVIuahmpU1VWivLoMpZUlKC4vRmFJAfKL8pBbkIPsvCxk5mQgPTsNqZkpSE5PRmJqIhJTEhCfFIfYhBhEx0UhKjYSEdHhCI8KQ2hECELCj+Bw6GEcCjmE4CPBooM4cGg/9gfvw76De7H3wB7s2b8bu/ftwq69O7Fzzw7s2B2EoF3bsX3nNmzbobU1aCu2bN+itHnbZqVNWzdpbdmotHHzhi5t2LTeS+s3feiV70sbNq9Xj6bOvuQ+vje5++TUh+s/wNq1a7BmzRp5XIsPPvwAs2bPVHnmeNPmZhkztUXmgNoqc0JtkzmitgdtUwrasV1p//79OHDggNLBgweVgoPlXIgOHTqkdPjwYaUjR44ohYTIuROFhoYiLCxMKTxczqsoIiJCKTIyUikqSs67KDo6WikmJkYpNjYWcXFxCAoKUo/x8fFKCQkJSomJcv2IkpKSkJycrJSSkqKUmpqqlJaWppQunzFURoZ8r8zMVMrKylLKzs5WysnJUcrNzVXKy8tTys/Pl3vHAqXCwkKloqIipeLiYiWOuaSkxKrS0lKrysrKeqi8vNyqioqKHqqsrLSqqqrKqurq6i5x/vhYU1NjVW1trU/V1dVZVV9f71MNDQ1WcR1Um5qamrrEc8E0lmc77B/7zrFyHjhvnGeeB54bnieeN55Lnleea553Xge8Nnid8LrhHPC64rXG647XIq9LXqu8dnlOeW3zOue1v2/fPuzduxe7d+/Grl27sGPHDmzfvh3btm3Dli3yvrJ5MzZu3Igf//jH+NnPfuZ5xw5sw7EFAGBgG7atNwBI0fXGf5o709xyhvo0IvizrfdXVxchb6zhA5a7vuEUfyAk0DNwz7j8jBOwqiIM5Y58ptfU6H7W1IZh9qx3FDDqTXS8Mazkgvlr1L4NOg2X3H3pj+6/+0WEnDEWh0WzZ72p6pv74HtYvGgtzj77Azz5lQtwz4+vVLBtvuTbnICsh6DPne4WQeFgoJ1TbI/t2vL80xos+6/J2Pkv47D1//s93v7ydAWQbFBtqEVXBZ1yNghIkMYfOM2+s9yepc8j7RtTEHTxXQo2mTJOse6FCzbjogvlpjQqFQwFyjoNAKQYzpJjZZoGdoN3y7GPfCQQY3tc549tmXXzhko94J98CSbkI5Az43NqoOFGjT688DZs/fXFCnY60/W81aO1uV21v2H7ARwOj1fwjw7ApvpmNDW0oLysGiUy33QAEuB8+1vfwLSpHgAoaqhPwqlbl8+5lhyhUgACDrUIAB9adD82rH/Fmt+blOuvxYA/c45OIfgTaedhOupq49DcjxCTp09063dHJ+AfeQi52tuSNAQU0QHIsKC8D+gJ0LQI8mx1+wUARZ3tCThxLEE99nvOWJ7uu1bpwzDNd3NTrAKjFIGjrYwRoW/eng8QPGcpEjftQVVZlcwBAVZPUNUfKfDX0YnGtna0tnfgaGcnTh7vRKek2co71dLUKu+X/LxiqOZ6eU+tRERYEZISy9QfYmzHDLVSk9PkvughBMkX6JjoEry/Oh+JCRUyX77nRgHOLrXqRwJBj3xBQQJNgteSYr1GHgEFQcgjj8xTAJBhEf1xNhkI0gNunGapPrWWoiA/C48/noB582KQlCCv2bayU95fwimG/yS4McCEAKesTD86QYov0TlIF6ANxPlS17qANZ51AR2hRPnol6OwVxWhrV3m81gl2o9WWMc+oiTXQ0d7CY52EALny/WdCxUileFu5Tqul/NTL/Nkrm2f4jXvD/zzqAsU9gZJW0vksyUPRw4nI/hgsjwvUOCvraVMQUBKhQOVc0pAyfCwA4XJwyECwOzsQygq3ib723H99VOwefMy9dyooiII1TW75Lv9HgX8Cou3yDW5FwUlm5UbkCBQOQA/1wBwu8zFdmTnRWIkA0BCPq7v19rRgeMnT6jPzUr5vuEs09zWpuCdDfT5Ep1+BHUayJ1QaXQFqvX+CP86O3Dyk+PeYO3j48qx9bGUo/Pv+InjCvgx/CeBH0N98nj+8E1XoIGAdAISEhpHoAGGXGeQLjBfjq/XXl+J8847D9/97ndw9tlnKXfK7373W/z2t7/Br371K/VD9U9+8mP813/9F/7zP/8T35Fy3/rWN/G1r30N//Zv/4Yvf+XL+NKXvoQvfOEL+Kd/+if87//9v/G//tf/wv/5P/8H//zP/6zSmc9yX/3qV/Ef//Ef+NrXv4ZvfOMb+Pa3v63q+95/fg/f//73pY0f4Ic/+iF+LO399Kc/xc9//jP84pe/wK9+/Sv85je/xm+kT7/7/e/whz/+AX8U/enMP+HMs87E2eecjXPOPUfpvFHnYdToURg9ZjTGjB2NsePGYNz4cQpyTjh/PM6fOAHnTzpfHs+X/DGYNHkSJk+ZhClTJ2tNm6JColLTpk9Tmn7BdEy7QJ6L+NzoggsvcEjS/BTL8pgL+9SFHvXMmzBhQtfzCy7ome+W6iPHMU3GIZo+fbqc6zNVGp9T0zhmjn2q0RRMmTJZrVc2mfMkolt0IiXzR51//gRJm6RCGlLnn8+081X/KDqdqHHjximNHTtW6Y9//CPGjBmD0aNHK40aNUqJ1yJ17rnnKp1zzjlyXZ6txGuTYghFimupUb/+9a/xhz/8Qen3v/+90u9+9zul3/6W1/Jv5fr5jRLLGvH6pn75y18q/eIXv1D6+c9/rsRrktc/xevxJz/5iRIBDvWjH/1I6Yc//KESXyNGP/jBD7rEetgXvn6Mvve971n13e9+16rvfOc7VvH1xNeREX+bNmKkOrf4uvOlr3/9617ia9yI7bj17//+71Z98YtfVO8NNvE9wKavfOUrPfTlL3/ZqjPOOMMqk2+OZ72mXe6zb87+O8fnHjtlmyMjM5e+5tbXXLNevk/yOgpsw7cFAGBgG7atLwBI2UCeU/yBzBkKVK2tYwkfWls7OPin1Xco0KEQfxTkuAn26PYrLQ5W4+Q+n/PRuR6g3tfuP60wPP+8HZ459aAn/Kc75OWpUl/rE/oS+z1/4RrMU/VoeDl/7ntyo/Q4LjlrASLOGI+YfxmF+39/BWK/fD7e+Nb5PdtWoT57h3Hz5q7Cbbe+gnl+gELtIuwW57RbhK2Dc/8pyZhf+/40vPjb67D1i+Nx79g70NyLs26oRYBkg4D8kZPOMrPPMnQFlpdUYsfti5D67WkI/fXlCrJpx5uGb6Y84WFzYxvaW4/KtdymIBQdak4A6JYbbg1EdMmxLrbJR9OeCQk6VOIae8rxV1OrZNLNWJzSkK5nHb7EefCaCxlT3LcnI+3bUxH36lqv+jLS8jDhd6/j2a9OQH5WnppnrWYFADkfPB8Vci4JAAl0CFe+/e1vYPq08cr9ZyAgQ4Nq0GOHMkMpDXjcgMleNqD+iwBw8cL7sGnjSmu+L6nzouCfcWieevhHtbdmyPtHslyXtnXiRqLi5TUXI69NDwD0qK010QsAEmYSftnr8KV4aHdfXJeMY1A5/rrS4pCRHo6DB0JQWBApc2irqzfJPHvqVc+tZQYnQr++AWC86ntddSQiFi9FxnnXI/XaeSiITpJxDh4Atra2ozAkBslLXkZBcCTSUiuwd3c+8nIq0dHWu4OvqbFFvf8acZ3box0dONbZKX22HzPUIgBctGgxdu7YgVWr0nDvPWnYtbNYPvPsc+OGfU5xPhUQNGmesuo4EQFgUyMBYJaUZejEYgWLlj4yv9sB6CfoaDmN7q/eVSr3MbnYsztB5jRJ7nvyZNy2csMrzi/DcNLFZ4BJRaWWE6L0pqrqbFWHHcT5llp3kOElCQGV201DQOVKlH7ZjvFbUk95agyy312L4iMH5PV3ap2V/RVBd3paFjZtSsSWzTHYtjUJOdn8/NOQrq1J5Af07pekXgMAzWvK3S+jdpm/ox2cQzlHjYWyzzUBNbAmDOxoL1fphIAci3KUjhAnYFl5BgqLQhT8IgS75tqJCAp6Wj13qkzEUKB0ynFtQIK/vKJN4Pp/XAuwojJIrtc98hm7WzkHP48gsKx8B4rLUlFRQ6BW6wXVRpIIAZXbT77vuNNrG5vVWnx/91ojsG/97W8EgCcVCCQAdK77x5CMdPvZwdwJT1jQEwoCEuQRAvI47hPuEf4RAtJJSChI8Mc+UoSC3Ocj4SMhIN2FPdvRIkz50hlfUqCPj4QfZ3z5jC4R3lHqh/Wvajl/vHf+wO+GAUbOH96dcv4I39uP8ZTtB3XK+SO8kROEOOWEJT//xc+9YAohqFPf+953e+o/v9dD//n9//TS93/w/R76wX/9oIf+64f/hR+69KMf/dBLP/7xj3qI54nH89Hopz/9iZd+9rOfeokwlTIwi+JzBbtkHijCVqd++atfeokg1q1f/+bXXZCNMuDNyAA5pwjqDLQjCDQyQM8APgP8DAAkDKQMHDSw0MBDAxMpwkXKAEcDIA2QNIDSAEsDMCkCTYpta/g5GVOmEIZO6YKjTpBKEcJqEKuh7UUXXaR08cUXK11yySVKl156aZcuu+wypcsvv1zpiiuuULryyiuVrrrqqi5dffXVStdcc43Stddeq8S+X3fddbj++utxww034MYbb8Sf//xn/OUvf1G66aabcPPNN+OWW27Brbfeittuuw2333477rjjDtx555246667cPfddyvdc889uPfee3Hffffh/vvvxwMPPIAZM2Zg5syZmDVrFmbPno05c+bgwQcfxNy5c5XmzZuH+fPnY8GCBVi4cKHcsy9S8/LQQw9hyZIlePjhh5UeeeQRLF26FI8++igee+wxPP7441i2bBmeeOIJJf6e/tRTT+Hpp5/GM888g+XLl2PFihVKzz77LJ577jk8//zzeOGFF/Diiy/ipZdewssvv6z0yiuv4NVXX8XKlSvx2muv4fXXX8cbb7yBN998U+mtt95SfVi1ahXee+89rF69utsJ+8EH+PDDD7FhwwblzqNLb+vWrcq1R2cpXXx089HVR3cfXX7G6WqcrcbJatyrxq1qHKrGjWocqJxrXreBbfi2AAAMbMO28UaiLwBI8MV/yLvTnTL5fLStC+gN8QYnugjd9Q+lKsuPyKMO+ckwqFXlIfIlO0KBQKYb8EdHIMOAMp3ljPvPqKIiVIGn3kQgpcN/vmMHTn7IQC7nfn/Wy7P1qy/p0J1rVN/nzngdh79wHt77ktzIjE6Um41YvP+Vs7Hy//wKb//LbxF1xnis+9p4FXbU2S7deE5nYDe4M2N6X254NsgNUTRGnbcNl1/2tDrGFh7Ul1hWryuo1xBkmrMPA9GsWW9iyY/GY8Or7/QAcadChH02CMg023Mqcc9hFOYzxFG9x2lXrQFhqYZtBFh0pRHEUVzP0IBCrQbZr+8Sj+Hx3fkDE8dQ5QmJyX4xzYA4AkhnWfaH6ey7M90fMSwawV+3A1A7DDlu0x7H5D7OH5nju0BfTSN2vfgW9v7+CuRkMlSXLnf5Ze/Lzf92vHnGBQj7l8nY99vL0OgBfuocJWepH6jNPmWA23e+800FABsbUqQuDQAVBJT9Uwfj0lVfDGgKuACHTgSAixbciy2bXrfm95QO+Xk6XX9dIvxrSpXXqw6VOfLdfxT/2OOBWx74xzCgrZLnBIAEdvW1EZI+NICN9bMu1sv7hrXvR2HmjFgc2B+u5o35tuNOj7i2mp4j3tMRWtrLUXpMWeGbETz3MSS/sxlV8p5IQOUGXP0R3X9NzS1Ie28r0v/8EBIefwNvvxQhX97jsH9/Ho52dsic2dtgOj9f1J9e5P2eoaDrZZ/gzdcxwyEFABcuxo6gHaiqrEduTpW8VhrkfPvud78l82xga3NTM6qr8uW5BhANdXl4dOkCLF40uyvNC2b40ogFgHqdt6bGXDmXedb8UyGCtjqZW4ISOvly81LwxpshePfdaGRmpqC8T4iTpRxfA3Xs8TiCP7UmoKiqMhvp6akoLMyUvIGtD6gdhAXIC9qOtBtnI/f519HSXmYd/0gR4dnuXamYMzsF994bg/vuT5V9eU9q7RtyD0ge4NcDonv2bX3ka4lAneersZ6gj2DQQMAy9bypQbs7DbR3guXTpbKydOTlB6OkVDsAr/UBALWCwDCfDPfJ53QB0v2XX7RZAcCi0i0KDnJNQFPGXs/IFMOg5hWlokI+R0YyALSJ8K+moVG5Am2Ary91A0BCuBPd8K+9HceOH/WE/tTuPLcI5rpCgn72mQJ7PI5rAzpDghIMUmyDwE+vN6jzuc9HDRE/wvETx3Dy477Dgg5EvkKCBuStYx8dRWNrM2obm9BxvEOtp/jRp8NzTnyJ1wDXAnRfi7ay/iiwBbbAFthG0hYAgIFt2Db+c4n/lHBuNijGtQAb6nqmU9oBGAWGAnWXqa+L7AJiQ6XhXAuwtNg75CfHxfSKMg396Ao0AJDhQY0bkOE/3f0kEJw587UuaGYTAdXYse9izJhkXHH5M1bg5BYh2ZzZ73jJCbZYp0l3HudL8/1eq7BbBGrsBwHgwhsfV5Av7ItjceZ5ITj33IO455YnJG0cXv3meNx5z/M4d9RGGWMSrr5quReg610yL6NfwahRsXLsO5g4kW2vVtCQbbvHwWNs6U5xbth/W15vuv++VzD5x09iy/93Nhb+6hKkfmc64v9zmnxhaZfrwxvanAoRKBFYOSEgIZR57gaAvYnus4qySrmONfyjDNgi5Kuu5FqA9V1t6fXtNNTqgl4DVHf/m1W7VRXVqu9s27jq2IaBbNRAw3Oq9f4MABQxjePrqlfG6T7GLc4F3ZLONGffuuqScdQ75obwcsKEMEydmorLJj+EI18diw8ee7brHPiShjsp+O53volpU8eCIUHp/OuCgFwPsPFUwThv6KTXA7SVC6i/IgBcMO9ubN/6pjXfKeX6U+dAq9v1Zy8/rOK6f3Id1NbGKVhkh0MjUfyM5x93NACkGLacEIvgz0BAliUAU/BriMEmQWBmehRCDoehpCjaWub0qtslyXnSTkN7ufa2RDRURiB12dNIvHURCsLkWIK2QQJAI8LE1MUvIfqaBXhu5nY8ujQFaSmlcq4IAN3l2WYbcnOqsWljOt5dFYf4uHxUy2dcbVXtkPXJLYK4Zhkz5QzRSQC4cOEi7AjaqRyL7HM71wB0HGtkYJ4X3PNHPMYzrpamZrmWuwFgXU0OHn9skRcANOoBMSxyH3O6xT411OWjVjnfNEyxlRtOcd4Iy2pqc5Vbq7IyC9k5yVi+IgrPPBOLpKRk2ICKU2r9vwG4/5wyEJBrAUZFJsp1Fo033ohFcXGWtby/qi3LQGVcBGplTG1tI9sBWFudL++hCdi+LRaR4YkyD+koKc7xuoaHTHy9+HrNePJsfTRS101jodzD5cvrtFjBP7oBGcaUz6sqchEZwfe2TLm3k/csR3jZ06HikhTk5u1X698Rgl133SRs2/6Uem5XkLwWdsh3393y2tiF7PwNyCvcpOBfQfFm5BZuRHHpVrVeoF5HMOhz4wYsKtmBkoq8zx0AJPxjGND2o3ptQBvg60s8jiFACfCOHTuOVv55pa1NwRfCuBMnCfg8IuxTwE8/MhSoWReQZRk6lJCPIUFZB0OCEuwxjWCRbXDfpHENQKYRANIhyHTuEyiyzsEAH5s0uCQElP5bwNf/dOk5OYrm9tYul2ltYyM6Tpw+CHhUru32dg0Bjx472iscNlDapsAW2AJbYBtJWwAABrZh2/xxABoRiNnSqypCRJb1/oYk5GdPudsZCvEHrooyvcYf/5lfUhSsfvyqLD8i6Udg1gIk/DPPOWazLmB1ZZi1r1GRQVgwvydAo+bOfU8Bq/PO26Mg16WXvGWFT0aEX7Nnve0F/iimEX6Zclx78LLLHpN6E3D+hCXqOGc9bhGo2frXt1YrALho0TrcPeE2TD/nPoweHY9zz90n9a7B4sUfqPGx/vPO2yt5sbj8sjd6tN+bFi1cg/vvexlTpz4tY+x9fjQA7H2s7DMhoC3Pl1jnrTevxMqvXoCQf5mMl78yFpFfHYtNo6/1uabeqRDhGd14Zp8wywC1/gBAiuXdAJB1mTbM+nws5xTBoRsQGnHf1MNHGyw0xxD2sV3WyXQD0pwOvYE4/5xiH7n2X7cLUIM8U7+7vFumnLOsM83ZV6cILJl3+FAE7rxzu+zLPMq+e75sMgDwe9/7lrwGxoIQrqUpTY7thoANdUkq7dRDwFSYNQrtZQPyVwSA8+fehaDtb1vztWTuZb4NgFXzf5rXY2Toz4Z6guhoeW6DQyNXhHr1dVEKcFH8AxOhoBMAck1ABQCbYoccABKctXH9vhbCxaFxGA6lCCh5b8Q/eDU29BbalQAwAY21UUh941WkPr4SJUmZaG5qkbyhgW0MA1oWloDMTQewc0MSNm/ORWVFvVxzlrIKiLVi75583HN3Au68OxJb3w1F5mMrkblqC+rk86ptGMJ/EvzRYcj3dRWq0wPn0lK6ASDL9QSW3TIgrwvs+St1nHYANtTXSz8KZYwaOtRWZ2PZ44vtALA3MWyighqudJG7nlMpgpP62jx5XeYpmGIrM9xiqM2u9f88Tr/S8gykpSchOTkJxcXpKq031dXlynu4HcD1R8pBKH3JyEjB8mcilaN4w3r5flI1cHdhS0sRWttL0UZAZRn/SJC5DjPTM/DUU/F46UX+KZOfSUzvG2z3V93hc+35XpIy7v46xXX/CLHp+jMhQTvby1Qo0wUL4vDEsngUFWRKPUVyr5qHioos6zU03CorT0VJ6UF5rt161103GVu3Pame+5QCekFqzb/ySv1IEf6l53yAPHnMLdioytANSGBorWeEqbB4D4rLC1Gh1tT7fDkACWq49t+nn32C//5vhv/sbwhQAsCTCgJ2drajo6NVrd9HeEen3qef6ZCdRgR0FPNOynGEfQbWnaB77+QJBfeYz3ooHkfIRzEsKNNYhtCPTkCW5XNzHB8/ohvwpNQ3xBCQIsgaaW5Awjf25/T26Sjaj7WjuqGhK9wsn7crFyD7NvRQti8pCHicELBdQ8CjnT4hYAAABrbAFtg+L1sAAAa2YdsYY9xfAEjxhzL3Pt1vzjSVPkzwj/W62xqsCPHoXCTI4yOBJp19tdURKo3iPh8JAOmGZOhPinCQwFAdVxVi7fO9977uAmc6hObZZ2/G2WdtxZxZb+C6a5dh4QLf8IogzQ3+bGCPsIp548atUVBx1Kggtd8b9Fog7br7548YUlMBQBXCdBWuuup5jBlDALhH0tap9IcWr5M+hOP880Nx7TVPeYFKf+WPs4/qTzlbui9NmvQUzj43FH/6ryvwwhenYOwfnkVrYzMa/QA4p1JmfT8+Jwx05/cmA+CMCP34Q2ZTg843EM8tugF1WNEaBejYLiFeWUk3JCQAY30sr9trlnr1uok8nqE+CcqaG1uVWB+PcUI0d7sDlVcYUJFK87TPMKfu8jpfhx41MqFKjUy6M82ESXVCQb2v1ztkupn73mQA4I9//AN5Hf0JBvjQ9dflAhSp9QCbTw0IotvMCaECTsDBiwBw3oN3YueOd6z5POctIyXkp1Frhlx3SaitiZbnNjA0smUDgAwL2t6WjPbWJHTIIyEg/xyk1r/7HI5xMCLwq5f7I0ZFKCs9ovZt5YwIAfOyD6MwL1+9rzc3EgDaQddARHDWBchEtjLd4ntsHcLD8hAZlY+0A9FIvnY+Uh57DbXyPtzW2vvagQMRP9N0mNEGubZauvpJB+CC+Qvktb1TjcF2rJaUH4w8c1JXUyN9KZZrWDu3aqqy8cSyxXIvNkft22TcS06I0Q08PNDDPHrybfWcCjU3Fck8M+xlnnyWFlnLDLe4/l9DQz4qKgcWprFSjhtomE6bCPpamguQlJCKR5fG4u23YlFawjbs5f0Rx2gb+0hTWWkONm+KUev/1VTn6uvTdS0PVoTO+vVgz+8hTzlbf41YH52AdHCyLNcCrCjPQ9D2BAQFxcn9YpYOCSptNzYUyvfLbOU2tV1PwyGu/1dSGinPd4k0BLv++snYsrUPANilIOXwq6repdYIzCnYKPffu1QYULoAS8q2KlcgnYAMHWog40hVUckBlFSUegCgBbKNcFXWyXc6+VzqPHZUATtCPb0WYN8wkGUZ+rOmphH792dh375stLcfVW48BflOntTr81EnTyjAR2j317/+TYXv/O+//7c6vk4+G9vaW3BM+kC3nwF5R4/qfbPmH+Eh3YEMCcp6mM40PicEJIjkMZ95YCDdhsa5ZwM7A5Wqsx8QkOVOfjpcgO4o2o62KfjG8Jv2MsMvtl/jgX90lta3NKs09s+U4fhPJQTkeSKsZQhQAkBeO52dHS4IeAKffPaRXG+fyvX/cddx3fkBABjYAltgG1lbAAAGtmHbCAC5YKlzs0EyI/5IZp4zZJYJkWnE8Jw2CDYUYjhRZ1tDIYI9AjzCPRPek0DTgD9TxgkA6Qysqgzr2mf5qL3vYuekq5CVubNHv19b+bYCc054du+9KzFqVIxyzM14oHdAR9DnBH/G5UbYpde1Y5reZ90sc5/UP3HiCtx15/Ndx/XmBHT2zV8RpBkAaPo/44GVXWndADASY8cm4vbbVvYbvlEa7PXu7KP8BYDsq79rJHIMY0bvxdxv3YHQL0zAhv+ajuioJLlWquXasEOb0yUCLIIzwrr+AsCSojK5nrsBICEX0w28olinE3IZ+QoDyn40yBc+5rM+Hm8AIWX2mceyTGPbfOTxbNOAw6ETf6CVPsuXYScEZJtmnHzOPlMmjept/L7mwIjAj25JXjccY1lJ/wDg97//HUyePFqed4d7bLKsB3iqgFB3GErpX9NpDEH5DyICwLlz7sCe3e/1yPMGrlzzcQQA11Y+pqOhIUGu597Whhu5cgNA3s/ws/3kiRR8/FEqjnZoAMg/9zQ1xvwPA4B0JyagJG0PkmcvQdrMJajJP4S2tkSdZzmmvZWh0FNQVS7vk/Iea9akGzppyEW1eGCXT7W2o6K8Hls254gyUVxUgfyMHJQXlcrrZ2hciU6xzsaGJg8A9HYApqakYf78+di1c1dXurUOz9jMcf2S51jWU1dbI9drURcArKrIxJNPLOkVAFJdsE+eE04o4MF0tzzlbHWcCjU1FMjrNVdel/mqj7YywynOgVr/r57r//XfmUWIw9CONug2GBH2MRRoaUkKysvSNCStyxsEaCxSY7XNwUgSXaDNTbwW9Pp5XtfqEKgL/lny/JGtz04R8hFmExp2tlfg2NFyHD9aoYAgwR+vc77e2IfKqpxTAgErqrKRkRGOzKxNst8NwW64YQq2bHnCK60vaQi4E/nFm9WagA31exUEzMj5UIUHpViGEHBkhgMNUq7G4tIjKK2U7y3yncEG2D4PKqdzUfpfXd+AJobfpBPvbwyv2TsE/OtfuQbgcRQWluGhh5Jx221Zcn1U4eRHx3D0+FGc8IT5NCJ4oTOP4RgJ/gj5srIa8OSTGQgKKsXHn3yk0ikCPUI/Qj6WI0xkGkUoWF9frxyBzDfAkS5BHqtdgn9TQPDjTz/Gx5/x0RvqDIU0YDreBbhsIpRr6WxDU3srjp7sHHIIeOLjo6puQrfapsbTAgHZJtsm/KuS86LBnx14Khh6CiEgxWvv2ImjaGuXeyG5vnl90Hmq8z9S17q5pj/726fqenGCysAW2AJbYBtJWwAABrZh2wgAn376ac+e3tyQzCn+G56PleU91/tjqCg3/BoqDfW6f3TxmfCdVEnRQdDNZ/aZz1CfprwBgBVlh9U+QSgdgEwrlXIRv7wAad+ehAPX396j7y0tUVaAdtFFz+OSi5/G4kXregVjzrCfBoSxvEnzV6zHXbcR4aCtj72J4NGAPgPUnK5Ao1kz38aMB15T+QMBgAR2vcFLI3/r5hzO7Uc/brlpBa790Q1I/fpk7Bh7g5z3ZgXaCITodLCBG3+kAVm3y26wopONIuRiuE5bGV9yA0AFEiU9M7dAATECLAPmnCKgM4DMnWdka88mugiVC7Ch1TMOe32DUaWMa8rkA7jggv3qiyUBIB2HzHO69dwaDIg0c8Trhc85vxyrbQ7cMtDnBz/4rgcApsj7iQZulNd6gKLmxlMJAelI0/07revQ/QOIAHDOrNuxb89qR7rT9Xea1/pzqzVdrrcE0Uhcu84/qTUAHQCwtlo+r6sjkRAXjpCQcFRXxapwoI31MWAITF/g6x9T8XKtxaMgfjsS7pqH9NkPo64kBG1tOq9H+dYENDfFoLiI4dBr5bOjUY4fetDmj1S7re1ISy3DI4+k4YknUpGbUyr9G1pHolOEb9oN36A+NxmO08A5BQDnzceuXbt1mgfy2eowx/RbDgBYWVEm13VBFwCsLM/AU08+3CcApGwAo4eUG9B+/HCL7ROIKABI59Rp6EdrS7F2IdYNDABSFZVZaBzk+n++pMKTNhTKe3OemidCQEKm5v66AaU8x2qbg5Eicz3UVtMRqkGZ17U6WHnAmzXPH6nXSt9zaEKC8pEhQVub+drV6wIyjeeQbtdmqasrJOiwgcAsFBWnIDt7h2ftv25n3g03TsHmLcu69v1VhdRBwFdds0utB8hwoHT+1co+XYHMU+sBWo49/QpCaek2FBSFaoD2eQv/aZEO3ahhYF1TM44eP47P/vopbOFB6f4jlMvNrcKaNRl49dVo7Nsv77+NTRr4eeCJTcw3IDA7uwbPPpuJLVuKVZ3//d9/V8DPhAsl1GMY0NbWVgVvPvtMhwRl201NTcrZxfIEgwSBGgIeV/CPxzNE6d+kv3R5Keeeqy+DlYGAvmDXsY860dDSIvMp3+1bm9F5srNHucGKAK61s02tv+d03J1KNba1qJCfbUfb+4ScBgIO9bnoS8dOHOtyAnZ0Sj9PEgJ+pK4P72v7M3z614/lOtXHBbbAFtgC20jaAgAwsA3b1h8AyJCYhH7VlWE98urqIr2g11DK3dZgxRCfHAfhHR+LCw9IeozapxuQ4E+te+M4xrkGoEkrL9Vp1Prb78Dh/xiF+ANrVJmqyu5woDU14Zg792UveMZ1+i64YCVGj47D+RPe8ukAZFnCOz4adxvLuuGev/LZjsuh6I+cAFD3TdfB9f9mPPgWFiz+QOWxXdOOdun1DfOcGmoASOl+2POcmjf3XTWGD9aFoDCPX9K7gRbBkXGLOaFNXzJuN+OA43OKITSd9fdXPJ6Aif3hc1sZXyKgInwzAJDHH/jjVUj95lTsmr1M1Uloxf46wZgR3W02+GXk77g4DwZA2urxVoOCdgx7as/vqfzcEkyZkoap01KRnJQmr89uFyDFH6+9x2V3/RkRtLKcLc/IAEDtqmxW88y+28bvlgFsP/zh9zBx4qiufcIgAiKuCdfghIB1SaAj71RBQIb/7AZUgfUAByoCwNkzb8OBfWvUPkFfl8OSc9uSptLcx516SR9aM9Q11lAXJ9ff5xWK8XM7Vl4zkfLepgFgfW0E4uMOY8WKQ3j88UOIigxXLkD+0Yd/QBpyAGjW/1MaefNIh2StzEtZ3kFUlfQWAjQeXP+Rc5mVIfdXfJ9raJL00wMAjerkvTc5qQgpyYWordJ/9DDr5A216OxTznL5nGxqbJa56oZzaanpch8xD7t37+lO9wA7PufxXWkmv79y1FVdVSbXa4FcXxoAVpSl4+mnHvELAFIG8FmBhkO2Y4dbdGNx7T+1/l/D6Vv/j4BsoA5AgpvhBIB0Amo3YIECRwoC1uaqkKX9Dwk6ssOAEs6pMcr4eD0MKQBkXUa2/P5K6rGNwYiAjxCQ542vXbM2ICFgi7weGzwgV4+Z4WeHAwJmobQsDRmZe3vAP+rGP0/Fxk39B4Aa7AXJe9POrpCfVfLIPII/AsKRCf+0SssYAjRKQTMNAe1g7fMmAwLpKiO8Oq7cet0uKerTTz+R94EWREcX47HHsvHmW+n4+NOjGpy4wIsvGRDY0Nii1vNlCFLCPAI/riPYebRTHo91rR9I519bW6uCfwYMGqBjQoJSJo9AkI5AgkVCnk//+om0O/RuQA0WGRK0dzdgx/EOHP1oOFyAdrfdqRKdjVTnCcJN/wAk+3w6ICChX0dnh4aAHe3q+qPj7zO5Ngj+zPWt3K2eYwJbYAtsgW0kbQEAGNiGbbMBQP4Y5oRfRnTMEQK6052wbig1HOv9EeQZ5x7HQlhnIB4dgLWW9QwpU84JAE26CSFaXRWm6uRztlFaHCxpoWosZVI3YRJFIMY18iZNeg9jxsRi/Lh1PsGcAXdm3xw/GPkCX27A15cI0QjHCPxYL+sg3HvwzucRfcZ4BJ8xBg8tXu8F5vyFeU75C+v6AwA5jxyDO33mzNcwdepKzJyxErPkuXZGvq9AkA3QEPAQWlVVVCEjnYv667XtfIk/ELK8DRpqB18d8nLyUZhfiOJCraKCIqm/HInxcaJ4JCXEq+d8TEmKQ/CBvdizKwi7d26X53twYN8uxEQdkuc7EHxQ5HkMObxLjjuEQwe3SNomHNy/ScpuEG1EdFQQ4uP2ICxkr1y/baiQPu4afSMyvnsB9ty2EPXSX/bZCcfcjjnCMDf8css9ZrdMOdUHF3xj++a5E0QSVjrL9aXXVu7BlVdtwIwZQfLa9IQClS/CJt/U64/rj6CSZY2L0CZTho8cFyGgbew2GeD3ox99H+eff17XPkUopFxiCsYkSVsaAvL5wNflI2QysuW7RVDVvTad7pOtXEC9iQBw5oxb5XW5VuawO+Rnt+vP3/Mx3NJ9qa/jZ1yMPP/HAIAEXU0NEdi06YC8L4ThkUfCEREegaMd8lpr4hq/UXIehm6sBGZ1NbEIORKF0BD+uSpW0kfWXNIhyXHTJck56C0EKtf/S884gudeOIQ1axLl/a5Sxjj06+z5rzb1Wco/rdTXy2dHY7P68XG4oGRzk/5TB0OAcu1DJ5wjAJz74Fzs2bPXK13JQD8HEByQHACwrrZChUU0ALCsJA3Ln3kUSx56UO33pZEK/yi6oTTQypM5P33r/xGOEeBVVvV/DUCGcKwlsOoB24Ze7KOBgIRkdE029RM8ns7z3Zf0epB5+nqQa34oYd2Q1WWk6rSPw4hlCPmMu1VDQA8MbCmVe0Kdp2ChlKuqzrFeYwNVSWkasnOOoLCI8K8nCPvzAAFgl8q7gZ81f4SqpHQ78gpj/+EAoJEGgQzr2ICWtnacoJuOMO1vn6GpqRnbt2fiww8zkJBUhvLKRtfaav5LufMUDDyOk9IGw3l++ulneh2/ExrYEPoRAnKfbkCu9UdYSMjHUKBcF5CPJnQoZdyA2lmoISAdjcMdEpRwywq9Pjm9oG6oxbEQ+tU3N6lHNT5LOV/S4FKv02ibz+EQ22L4TwMB2wkBTxxT6Z989rG6PhgS9JNPtWOUxwS2wBbYAttI2gIAMLAN20YA+Mwzz3j29FZdGaZglhN0Mc3tihvOkJ/Dsd6fcfFRdPyZtf4I6yo8oT19yYQHrbCUY55xFLIuDQm1o5CPBKds+647X1Lgz7jmCJf+8pcXFIya+6AdXhGYGcccy7th3kBkA2ULVP120GfTnXc8j6uvftZz/JquPlIP/HkZYr98PkL/ZRRGjQrFVVc+2ZXHEKH+rr9n5C/Y8xcUUgpUuuqdOeN1nHVWBP7wh/342c9exW9+8yEmTnkMBXnlCvDYAI1SXRMuvng3pk1Lx5KHNsm10BN06bCc1Qr+mXw+tjS1KtAUFxuJ+Njd6prk64rrUVK8vpobY9WP7TYxn+WdYJoQ2hzrFn/s5vXK8rwu+bpm6Dvu83oND92Ajraj6gfcmuo6pEUlqD4bmOUGXdw3wIzr2znzfKk3NyDzjAuQZU17TGMbhKSmPcofSOdWbEw2pk9Pw9SpqWho8F4LkHKCxr5k+sH+cfy+jmW6AYB83hcoNjKw7yc/+UEPAEhIZOBQc2OqvGd2Q0CGBm1t7ic0as1AO9WWKdL71nIuud1qZo06VVer1OVnPQNSVxuZfvd3JCrkyHrceuvVOBS8Ts2hmceR4frrFue5rjZBFC3z/XmFfxTd/j0dgLk5h+X94TCyM3n/kaBCgLZKed6PKLdjLxDMX7G+zvZE5OVEYunSaCxfHoeiwpEHU52AtJlrIFrKqD7LnFRXhGPTS6sw66otci8Rgfy8MvkcIQA81S7ANtVuUUE13nozHWvXZiAzMgV5H+5BUXSyvE8NjwOQ7+dd6/819QSADz74IPbu2eeV7qVmrmvYKo+UJb83eY4xfamq1GERNTQoQWlJKlY8s7RPAGiFFjY1n76wkAQgKvynjI9OKFuZ4RZdcQRjdNPV1HpcgP1wYtG51TBM7j+b2E9CIwLArnUB/Wyfx47kMKC8HmpU+E8dItN6vfZXcl2psJ+ULX+w8tRrGw/FPHdIUAMA6QjszpNzJGOurhkqCJiFgsJY5ORqSGcDYQSAGzY+bs3zW1znb0Su9edbZeU7UVSWqiDZP0IIUF9S45PvQtUNjeg4elSt+xcWlo+7707A4sUxyC2oxCef0dHXE7j0JUKWLtERJqJL68TJE8rVp0KBfkrwp9cGVGE9P/5IwRvj/CPo42N3mNDP1G9WdAPymI+lvDOEKQHPp599bO3PYGXG0Zcb8B9BBH5cf5DXBkOQDhRu8jgD206F2NZJuYY7j3ogYHs7jh2X61rOm7OMeR7YAltgC2wjaQsAwMA2bJsNABIU1HjcbIQDNpgwnCE/3aBxKFRZfkS+MGmnHsUx8ZFjrLaENHWrGwAeseZznkwZygkYqebGeMye9SbOO28/brv1RQUACasI5PjcHyhGGOiGeQMV65tnAXv+aMH89zBq1EGMGROPK694VepaI+ndAJD1z73rBZx71hqMHh2LMaPpojMQ8z01DlPWH/UFAA30I0TVfdShSDmnvYUbddd75x0v4dxzY/Gb36zHLd9ZgAVfvQqRXxiH9fMel/NpBzRGV1yxDdOmpWHmzLXIy85DUqhcww3NIPgjHKJjjaEq+UNhU0MLsjLSEXYkCCVFvC41yHOLP77ymqJ4jfp6XdgAoPOaNkDRQD/Wa/KM1LUr1+iOD1Yi5IfTsWXOY3KcBlz+OOz8C9nZLTNvbINz5M5nm04XIKGZgW2UP+35gnF0htx1ZxBuvHGDvI91A0CnC9AfOfvjlFkvkUCQbRFacp/imNh357XTmwzs++lP/wsTJpzbtd8tTyhQUWNDivTLEwpU1CT7/gIkDenSZR4SUVEZJ/OS1JXe6lVWA0ezzzwt7VprauruU31dMgoK+Z6eqPZZxlmX3tcyad119kz3ls4nrCwpjUJRcQRaCDxVf3vWa+o0xznHoPNNWs+8U6HMjAO4776/4PBhDQANRB1Rkrkl6K2v/Tw7/4w0AKxzAEAqL+cIPlh3CAf3854nXgFAlicApCOuZz0DVGuCvD7jkJEeIec+XD23ljuN8gaAdCjaysUr919F0h4kXP8g9o+5GzvfP4DGplZ57+gJygYlQi4FunxDRQKxjvZOpKeVYukjSXjuuSREPLcGWZPvRNoL70u/zDqAvuvor9hmg3we8POdn2fO9f8oBQDnPIh9e/d7pfcQwZ8cq0CgLd+HTHnON0OvVlUQhBDaaAdgSXEKnl3+qNxnzlb7vuQFKXpTHy6m4RLBCcEHASDBD/tiKzecYpvOtfS61gH0EwDS/VddndN1/KmSgYAMBWoclE0N/q0LOBIBoF7fslTeo3gdEIbp0Jhe1+kANazwj5K6/YHXLMOwnwxt2t5WLmPWEJDPmWfOIeujo3RQ6wLKcaWlKSgrOyT16NCcNv35L9OwYeNj1rx/ZBWX7ERBSboHAP7PUC0hYHsbIiOL8cgjqdi2LQdtHe0afDmgyWCk6lIg8BiOHT+mXIF//dtf8dfP/qpcgXT+UUePdirnH8OFmjUACXQI/egA5Mb0Y8eOqjQNADUI/Nt/Dx8EpPwJCfp5lQF9XO+PYWLLqmvR0NIsaTLPA4WAIs6ZbS6HQwoCfnzCAQHbcPRYp4bQrrKBLbAFtsA2krYAAAxsw7Z94xvf6AEAzY9hhAIEBgRZTmjA0Jw2cDdYDUfITyMTmpMiDCEMJKQjuLOVd4vzwGM5J7Z8IzNfpi3dBn9Ai8P06ZEKiF12mQ7D2R2Gkg46bzhlE9fcc4O8gYpgTMOygWnUqHWiONx4w/M9ACbrZ9pdd72E8yeswn33vtrlcGS7/QGAhHkEdayfx3VrlUp3i+nUPCmjnZXvqnTb/LJON3i9+S8v44Vv0L04Dtv+zx+Q9PUJ2H3VTXLe+a/cFqXGegIs7WSjNKxpRFJ8BpokP+Zbk5Dx7Wk4smq9gj48pqSoGEkJoUhJ2inHRElajHq0XUNekjIN8tqrrgyTPhzugni8xupq9GuyvjbK67pkHsXnfB3zGF7nvbWngLhco3vum4m070xHxDcnKjcDgRYhlg2AGRF4ucN19iUDuGx5FNfLIyjlennGWUhwxv4wz13eJg1dfTkECR+bFPTrAoAiN4xkmwYkmrX8zHqHnBcD/Uw7TOM5d4dHpQwA5HMz/r5kQN/Pf/4jjB9/Tte+U2Y9QIbi9F4PMBH+rgdYV5uElPQDCInaiiMRWxAatQ1pmcFoaEiBctexXGuGcgYqWEhJmnb5UdqBR3DFflAEiVFxO1BSGq1AnZLnuO66tHuvK13Vacr6dvWpNuX4ox3ZSMs4iLjE3XK9pOh6VR7rkLKe400fu/IcdXeX1+kqz9HWcIrgkWFT09P34d57/4yQkA2SfuoBpF9qTUdVJf/YECNzZINBnyfpEKbmXochQBvrIxEachAzZybgpRf5p4k4dLQly1iT9Ht2ky8I1l9p11xDjcylvE+3t+o19OxlT58UIOX8yOcPYaCtjBlLRc5BhC15DIeXvoTSgmIZjx2WDUYtUifDk7UrZ6G9jFFzYzNys4uQl1uCrNBYRNy0CPGPvoa66lpP34YWADY1tcp7JV3dzXA7+NLTMuSeaA727zvgle5Tcjyhnt8gULUn8yLjamrgZ5oBJBokFBcm4fnnlvXqAPQn7CdlIIutjuEWHV6EHma9N1uZ4RZhmBOOqXUAuRabDapYlYV6OcZZxylTk2ddQM6hJyRoY2/rAqr0kbkGINfA4xgiwmKx+r1IZKRzDeJBQjs5nmtMWvOGSbaxOWWgN+FtR1u5koKAreWSVyrnME/ls1x9fYFyl9qvu95VUpKGtLS9KCjcIvt2CEbddNM0rN/wPwsAlpVvR1HxLpRU5FlB2T+iquoa0NzSooBJa1sLqmur0XmsXYXUHCr45xaBzPETR7VD66OPFOQj1Pu///fv6pFpDP1JMGigHx2BDBlK6MfndAIePXpMlXOvZci134YrJCjVW0jQz5uOfSTnQcRwn01y/hkatr6lWZ63SlrHgOGfkXYCnjoISHEdQoI/XtNt7e3y/GiPULaBLbAFtsA2krYAAAxsw7YRAC5fvtyzpzcCAfXDT3WE+uGLbkACQLXGXY0d3g1WXGfGDSWGSgQlBsbx0YQCtTkbfckAwMry3gEgxTkzri2n6/CDdetw1ZXvKyBmHHEaxK1WwKwvMDaSACA198G3FEBz9531M40i3OTj1VetwB23vaxAHIGcc1zUjBuX4qHps1Q+58OAu26wR6Cn22XftbqPZxk3zDNiWea7ISDTZzzwOsaMeQuXXvI8br31Bdx954t4YMItiP/6BKy58SYcem4ZCvP3q/NfURaCrIw9SIjbhsSEXYiK3I6YqN2IjT6AlOQwxMeGIDE+Gnu/cz7SvjkFG5c/L2V3e66dWLku7NeLL6VEbcDOcy9B1JbXvdLVa1GuLYK98lIdzrNCwUHtFjSqqmCfD6vr0Xm8TdUeaH04eCsOXnQ3tjy8QoE2wip/ACDL2fJ8yQAuW56RAWZs30A4A9PcZd0ysI51+HICGvWEgDqdx5n2nGKdpgz7ZgOShIs83syhCf86UAD4i1/8GOPGnd217y3++GXWAyQE7Md6gK0ZyjmYnLYfkbFByrFXWRmH/MIwZOUcUfCutCwaxiFXVh6DsrIYtEqdDDFaXBKJqqp4VFcnoKAoArkFoVImWoHHispYRMXtRF5BGIqKI9VjTQ2hgW6T9eblh6FQjlOOQ+lLs/Sf9edL2ZKSKAU0TT+NWKZc+sH62J8U6Xt80m40NaaIUlEqfWYe+1bP4+UYjqlY6uMjx8i6WZZjIKjMZ5ocx/TKilgMPwTUTkQTOpUA8J67b0Rk+GZL2ZGhhjq6Sjk3bgj0+RPX82uoj5LXaDcA5PtqUcFhREQcQW52lFw3iQoAdrQlyWtR/2nDVlf/ROdkPJpb45G+4lnE3zkfRRHbVH/s5U+XjENS5oXux2a7Q5H9bpRrInPDe0i8/H6kvbQGjS29u/QGIq6xl7dmB7JfXoOKjDxp117OiPCMbriKigbEbI9E2JULEHbjoyhOy/cLIPotuu5qG5AVFIzMjXtQLZ+F3VBOiwBw9qzZOLD/YFdanyL865Il36EWye/qS32jfJZ3r/9HFRUk4oXnn8DDS+Z2pTllAxM+dRoBINc1JPCgCANtZYZbbgBYX5/vN3Sh+49rBjY1nbrwnz1ECNhYIO/lGqQqgCRjUH1ygUAFBk/TPPsSwXZVRS7eeTsSSx85jCVLDmPBgljs28vPpkGsAUj455E1f7jkx+uJ+WpdwDqGvSUIL5H7Sq4FqMODqnUBmSfniusC0mHKa81/NyBDf0bJPdc2Oc4OwYxuumk6Plz/qDXvH1Wck5LSfSitLPwf4QCk06uxuVk5pQhL6hqbVEjQ1o52nPj4uBcwGQ4xvChDg3K9Nob0pAOQYI/QjyCQYT8//fRT9egMCdrR0aHK6vUAT6i1Az/99GMPANRuwL/+7VO9DqGl3cFKOc3oZhwkHBsJamhtRm2jfL8VVdXVK/hnXH9DNT66Jk81BCRkJmBmKFBe251HO70gYGALbIEtsI2kLQAAA9uwbTYAaICfExB0gcCaSFRWHEFNdVgXvBuMhtP1Z1RdGSZfjuJlTFHqkT9i8rGoMBhlJfa1/whrnMDGhAyt9AMAOsW2eQxVXRkKugEJsZwginCKkIyPznS35s0buhCgTpA3GBHMse+s0/STz50A8O67X1POx1GjYmWMPdcgXCD1hJ0xFpFfGocZF80GnXuEcya/r3kxgM+WR3XDxJ6A9YbrX8OYMXE477xI6V+MCmva1hyHiqpQuU66Q3Ma153z3BrxteElScvL0uCP0NB2TJ+Seo5cdzvSvjMJoT+ZgkZXmFC2U9G1HqV3+7xW6fgzDkF/ZCB5fOwB0LFooBVddL4BGtMbBgAAG6RNAi5bXrfYLkEeoZmBbt0uPLvj0AA/PrKcke8xEAA6woBSnnUHeYyzDspf96ERw8LxOPaXx3IsdBC6QZ8vGcj3y1/+BGPH+gKAoqbusJF87lwPkBCtt/UAyytiEBGzHQWFEWqfTjg+ErQR3NHFV1OTqKBddPxOtV9bm6TSwqK3KXiWkxeK1IyDSEjei9DIrQruEbax3tjE3UhK2afKxiftUX2rqIhFavoBpGcGqzrpPqyrS0Z27hHEJOxCelYwEuWYjKxDql1CTPaHgJMAj31ITNmr2gyP2Ya4pN1y3hJVedZHoBkr9bBeQsCM7EM4HL4ZSan7JH03wqK2aRBYGo2I2CCVruqK3q761eGZg6EUgZ8RXX8EtxrepqoQoPfcdSOiZe5sx55uNTcyvCzB78gLVTkQMZwn73EMADQQkO+bTQ1cd5V/3IlTsLOzPQl5uRHIyo6U11KcnD8Nvmz19i3t9mtsjEXuW68h4/GnUZGyR6Xby7skxzLkZkfbcLsGCfaiUVIUgvzcEJ/gl+7F1ORwvP7Idmy9/3Xk7guTa3ooASBDW3bIfWI9sp94E1nzVqAsXt7n+nDx0YnP99v9+/KxaH4CZl37Ie69die2beF75FD1TST9qC2uROKc5Yi//RGUx/P13Savk273ngGABw8Ed6X5JYI/qafLDegLBBoAKKqvrZV7AEKbbgBYmJ/gEwB6wQg/Za3D4yB05w2lCEHMGnYENbYyw62W5iI0NmnwV8eQmqKqqmz5DLWBlZ5iqEYnZDtd4hqAZl1AhgVtqM+TtHxXuSK0tpXI+02ZF1A+nSIArCzPwRPL9uCyy/bhttvCsPq9I/JdLqvrGuy3CP7o/DvV8I9im+y3R7YxG3HNP4K+9NR0vP5aIrZuSZL35SI5P+WSV6TOp1kXsKYmVwPAPiAg4XVxMUO175GyBF72tf+Mbr75Anzw4VJr3j+qlAOwJBglFcVWYPYPJfn+U9cg36Mq6pGfX4MqSausq0d5Ta0Cg/XNzTh64uiwuQCdUqFBPzqO4yeP46OPTiroR8BHByAdfgQ4fKRTkDCQAJAgkECQoJCPhIA89m9/oxvQExJUnn8ynCFBpd+fdzdgx/EOtB9rF/GxA0dPDjzkZ2/iHJ085RDwJI7JNdzeIfdMhICdHWqdQF7TgS2wBbbANpK2AAAMbMO2+XIA+hIBA0EWYSBBYPUgQCD/gW9rY6jFPhv4V18bjQ0fbkJuzkFMnRqPyZMTkZG2p8cxkeHbsHjRBpQUHVL7dFTxR7AqGbu7bL9UF41nV3gDQAIvwjI61JzgyyYnxKOUK7AXZ6CzPj4ntCMMM266wWqO1OUGgOzTooXrcM7Z7+C8UQm4+urHcN55ETj33L1yTHdITor94LGrvjEeoWeMw8w7n+2qx4gAr7d50fX1zGf/NPjTcNC4CJ1lZtz/OkaNCpK+viJ9jMGUKbEoLw22njs67dxgvC/RNauP69+1zms2IeQDRP58OrbNmmHN5zXpTqcIAPsD/1gXYTdfH3ExdMdq4KbX57NDLVuIy76cgk4Rbvmq36nK8iowDChDq3EtPaYZuMd+mHLMM31iPkEhoZvZN+V8ycsFKM+ZxvGYsVF09bmP60umDvaHx3Ms1ZX9XwPw17/+KcaMOatr3y5CQA2YGA7TAECqqSFZpbvBTruIkC8iJggVFYQbOp3QsLAwHKVlMQq20ZFHZx+BHkU3XW5+CMKitysQqPdDkZVzGPuPbEBm9mHlrCNQI3xrrE9BXkGoAm+EfzwmT8qz3oTkPYiM3aGcgOwHISLX9GNoT7bNulmWcI9lCBEJ+OgaZD8J+hgC1IyDYI/uPq4NGOk5nuFMg0M3Knch3YoKSqbSObgHMQk7wfUKa2sSNDxM3TfEANAB/Jo08DPwT0PbdGTKWO+683rESv/tdZwmtWaAbs+62li5dmMVgHJDoM+bWpvj5bXY7f6j9Ps6723CcPjQfqxbuw8J8fsRHnoE27aF4dnlh/HiU4eRmRqCY50J6GiXulxzoaCg1O1M8yk5trFG7kvK6bz2E6qq9uKRkx2OsNAQlMn1PXwQkBESIvDBuiN44olIJCeGo5NjdpQhDE5ODMW7q/ZjxoxQrFwpn5Hyfu0EUkOiVu3oqysqR11eCZrlfVEDQN/i+rs18vkQH1eMNe9nSt9i8NxziYiOKurz2P6oo60DTXV1KAqPQ96BCNTKZ46BcgbQEQDOmjmr/wCQUhDQERLUUW9XvjyaOaqtqZD3GG84lp8bj5defLIHALQCCT/krIPqbC/FsaOl8pqwQ6K+wIY/Iigh/DDr/9nKDLc4dkKxWs+6f4QndPT55QCk+68yGw09INvpk1oXsCFf3vOyEXokCRs3JCMrK00+q4rQJONsqM1Febp8VuenqPkfKRCQsC70SBSWLNmHpUvlPjk+CXXVOTKeItVP9/Xaq6S8cv0Z2cqcCnVBwN7BNl/bKcmp8h0yFu+v5jIWDIVLQFsm4yhREJDrAnKOGCa1Qs6tbwhI518SMrP2yr3SNtm3AzCnbr7lAqz74H8WACwvD0JJWShKK8v/oR2AhHx8jIouwIsvpWLJw+nYvTcdNY0Natxq7PL9qKahEU3tbTh+8pgVsAy16BI7+fFx5Qo8efIEPv7kYwX8CAIJ+LTT71MF/ej8IwQ0YJDAkM+5NuBnn7FMNwT87LNPrO0NhT7vbkDj9DOylRkqsf5TCQF5bnS42WPo8EDAjs4OtR/YAltgC2wjaQsAwMA2bBsB4IoVKzx7erNBArfo3FNOwJowVFWGKNkgn13+uf7oliNo1IBicLCQ/+wvKQrGzTevx/TpSZg69QNMm5aIKVOSUFQQqqCJE/BMm3ZQlIRZszaqfToF+eNgf8KG+lJ+7hEvCEURTLlBmk0G7FEzZ7yBs87aLNqEWTPf8MqjCL6csI4OwvmEgKJ5jvTBiO2w3wayUQRtDy1aJ3P7vvQtHH/4/cOYMOFt3H/vq558HdKTxxi4pwDoIjoGe46Z7bCcLY91EKC600393gDUwMLucnw+Z/YqvLtqk3yRjpPzfNB6ziheg7xG+hvKk9cUj+MPzbZ8X2J7zQ0xaPKR5wsA0nnYH+DIuowrNj2VILBNuf8MhPKCWcXe0I/lnPtO+NWbdL29h+Y0YhumT9w3zjwCPz53wkiu2ec8lvmEb840m1Q5AwA9ENDpAPQHItpkICQBJZ2VTQ2tKt3MbV8ycO83v/k5xow5s2vftzwQsDldjnesB6ggYIpc4z0hD0N1EtQRxhH4dLRlyft7ooJjdPLRGUfAlpZ5UIG3lHQtgjM6+AgO6cBjPgHgwdCNCtYR9BmAxzqNI5Cgjg4/gr/cvBDl5IuK3YHc/DCERmqXIAEi61b1y3EM+cmQngR4dAhm5xxRfe9sz5I+HZD+7VHhRMOlfoYk7WzPljEkKaDHcbFvzNMALl25/OgwZF1sj3URGsYm7lJj7GgfCgDocfvRvaiAX/c5YpoTyBIA3nn7dYiX+fKu4/SrsZ7uT64BN1DX28iRDlnJ+5du9x/fn/lemhi/D2Eh2/HQ4nVyn7BLPnfWYsYD23H33QfxzNUrcOSSeUhe/Q7Cww4hKz1ErqVYeZ3FieKVOtqT0NnJkLP2tqnWZo+kH+Y4f+eVsK++NhZvvx2Bu+5Kwu5dEcoJaCvrlHIsetq15btlHI4J8aHyuXwY9913WD3vbE9UeSzT0ZYo78dhePLJSNx/f7yUicQTy2JRUlylYFRfITr7LUK7foA7vnfWyedLnbzX8nOLMJB/wCAwGyoA2N7WjuLCamzZnIvQkALVRhekc8C6jPRMBQCDDx5S+wOSs04jlS5p8sgxcd3Dmiq6mbzDNublxOHll57CIw8PEgD2gBOl0m4JsrMysW9vMgrzs7rTPWU62ggHuXZZmacOXVd3Hf6JDiezdt3pXP+PYUgJ/fwPr9it6hpCqtMY/tOHKsqzsXJlnLzPpWD/Pr5P5KKlpRDFUSHIvGUhMmYtQ7WMVzkBLfNyStVaiha55hoaC+ReIBP5eSlI3bwJyfOfQk6QfL7LddJKN5+U7VNyPZ9S5x/b8Vz/PuXoi3X8Io6xoixXnTfW170uIM9PKRrqC7RLVt4HGuW1UlWd030dynksK88S6ZC0OTnBKCjYLHlBKLPBL5duufVCrF33iDXvH1Vl5UEoLpN7z+rqHtDsH0l0+NXVN+C997Lk/iIOjyyNwaGQTLX+mxN8GhDIEJHtxzqVo8oGWoZaCtx8TFfgMQVruCYgAR9hIMEfHX8ME8p9Qh2GeXSGBKVD8JNPPuqCgCok6F91SFBbe4OV6i/h5SfHreAroG4RAp76cKAnFcTuaO/oul4CW2ALbIFtJG0BABjYhm0bKACkCPMIAAkCKytClDOQzwkDa3ysFcjwiLa63CL841p9Tg0WAhLczJnzFqZPT8Gsme8gJWk7MtJ2yheq7nX6Vr3zPrZvW4fbbnsDU6fGYmfQGnUs2y8pOqj6xXoYDpJppcXBCgy62+pNDC05Z/YbXRCKIhQjBGPITF+wiyLQMoDvtltfwqhRDF8Zi7vufLkr3cgJ6oZLdB+y384+ayC3BpMnP41f/eoN/OEPB1UI0PPP73bksbxZB9Ef8Rjz3DgHTT3OcpSvdIptMp9hR2ff9RzGjHkKEyasl3MYrs6l7Xw5xfPvC7z1JgPshgIgU3T4EfTZ8pjen9cKy5rXQFICnbJtCqQZCMUfTt2OP+brde50SE7KDb98ic4/1mvLs4lOP+OeMyDOrK1nNFBA51SNfLF1QkD+gMxx+jO+spJyBfk4H+48gsv771+PCeOjsG8vIXBP0OdLBhr97ne/kNf6n7r2exMdZgQ3aj1ARyhQht5sadJ5RnT8NTWmKYgWErFFhfKsrIxVAI5QkOFBuc7eofDNyu1XXBypQFx41DYcidisoB5deVw/kJCOwJAOQAJA5mkAGAmzDh8degR10ZKennkIjY2pyunHdIbj5JqBhI106bEuin2kI6+jTcbUnK4AHdtT+aVRCIncoo4pr4hVTkI6+6qr4lUftLMx1tPG9i4AyNCgyVKOzsJDoZsk/4CChEfCt2gAOAQOQAI+b/CnZVx/zrIEgHfcdi0S43d5pZ9+pcvrj38KiJNz2BMWfZ5E2MZ1gJ3wT/8pIwLBBw+rH8DvvGMfrrl+I667Men/Z+89wKO40nT//717N82Gmc3p3t3ZMDu7kzzjnCMO45xzwDgBxoABY4yxMTgRTM4ZkxGgnHNo5Zyl7larFbpboSWRwZ6Zff/fe6pLKrVKCSQQps/zvE931Tl1zqlTp1L/+vs+PPpoNJ59OgrPPReHz++fh5jH3sLOuWvw6oR8fDwvHtWV8kzSTO8CyXDJPd1aFoHq/GA5z5LlWpWmACFj5ynYJ/K2W3CsKwNHOzVYePJEDo52ZcNr0lfVX0r63EpQyHVtWXKupiM2OgZrVkbJs0us1Nl3O6O4HS33jh9Nl7bYB/NyvdSSKX234MjhJIwfn4GvvgqX9Wm9jj9hJF2lHgqKwubN4di2NRThobzOuCS/B5IpSOXRwJVx/WiL9xheix12u1zD66SvLTKOhGbm5c9FnV4vQoLzZX4UYNGXRbBZnd15OrQjECzML8KkSZMRHXUeAFCk4KJ8qvoNEFC12eaVedcEu61UlnsDhLKSdCz7amEvANhtccTvQ5UfAKQ7RloZLV+egaefKcG+vVkybwjnNABI+NfoLJdrW4G8E5Sp5eNH7ejsGB5IIngi9CHUIAS8WO4/CQAZP4+WU0awNxQp6z/X2LH+M4pQsqI8H4mJKYiPTcCSxfEIC7OgOicFZQtXoHTZBnWcjWD3YsnTWIGStVuQ/dJMBK/ehnnzE7Di5VVIHvcm8lasU/NDWcAp2NYD01TsPJ/0eX+h4/2ptk3Wm0nvm9kYUNwHwr3GhjI552rk3OqBgB1eu4LkhOV0B8p2G5xlCvjVORiHMh/1zmJ59kmRZ7NDsnxI5mhf8GWml16+D1u3zTHN+66KALDWng57Q4MCX0Zo9l2Su8WDrKwqbNmSjm3bU5BfXI76Zh/w60eEhi3tbThuiKN2IaRZcHUpyz5aAtL6j1aAhIAEflwm8GtpaVH5BIP8pMUXXYL2goDKJejoQECKYIvx7szAV0A9Oi7HlNDUbAxHU4wBqFsCBlIgBVIgjaUUAICBNGrpr/7qr84ZAFK9AF9DIurr4zTXoPUaDFRWgk4t32z7/kRYYoR/lFm54YrwrasjXX3q6zTrwEhER4bg7rtzlGtQQpGmBrp9jJXvqaiujFCApD8RDH0y/yu8P3tVr/b6U0xUUB84RWhHmEa4NZDLSyMEvO22T3DbrR/K9w3d6ygzWDcamuoDl0bXmoRsGhRch+uu3YFrrpmJa69NwOOPz/flb8KUt9epfurbDCZCOx366YDP37qP67S83m4+/TVdyi36yWNI/JOb8eUPHsbd43KwYsV20+NkJud5WII67PHnBBD9xR+u6+vMASDrHyoAtNbG4qabDmH8+NVqHmdZaAnYrmCWEUQxbh0hmH8MPD0m32CAzKjhAkCKgI/9olUexXVWnzXiUCz8hqQG2R8DAKS4nm3o1of+MloJGkVgyjHTyz3ycDzGjcvHs88Eq2Xj2A4kHRr94hc/lnPoiu7lgUTrMh3gEHgZISC/Ewz2AB5RWyHoApPWdoRkjNWXkhGEopJoFT/P7c5FZq7mKrNR6mhqylIWf1l5YfBI/XTnyRh/aZbDKpaeBvniFcTjMgFie1uB3BsylNWf3Z6O8kpCwMPK+i4rJ1TqD1V1E+LRPSct9wj1KqsTZX80WKZbzLFeWu/RvSetB1knAZ/bRbefqUiT7WhRSOs+ugPl9qVlsaqNFhkbLtNSsbgkRsYnX/WV0E/FD5Q+nV8MQPZRt/ozHhfN9acep9FfBIAvv/Q4cn3WiGNFDc50GSPz+G+XjniPzlCwrjf80767mpJgSY/G/PmJ+GDWPsx+YjUWvLAOX8zdibcnHcYLL6Rh6f1fIP7ZdxC/ZTPWrYvFkcP8M5AWZ7VZrrW15RHIePs95Dw6EWVxu2Uuy/pGaYPtqe/JKC2Ox4b1SdixIwY56YexZ8kOxB3aD2tFFJrqk1QfdatAHRoqC0EZ+6aGNNisyfLcQjesvEbT/efA1n86/CvIT8TixenYv4/90d249rOt5DU4eV9IQkV5HNLT4lBdlWR6/LnuaFcmujotMgbpcs+gdUqr5PVAMgWrFKTSrNT880ZDBH0EkdWV9Vi/tgifLsyW88smY9Hp64v5dsOW7I/d1oCEuErk51rl+uMxrb+ooAiTJk6SZ33Uf6YAAP/0SURBVL4YOZ4+cOeDd8OREQBq0tbry/UOuxzfSulXb1BTWpyGFcs/w9wPpnevOxf41w0AVf2aCMWysvKxb68FFWUlPfWLujpq5TzJwdtvZ+LggSyUFBfiwH55xsiU66Be1xBUV5CBsvBg2Io5z8pV383KjbYY/6+pme4/zSFff3I4iuU+Wi73AHMANxZEt5/etipER6XhnXeysWplBpKTU+Uen4cae4k8f5XK/NZjS14kENhWC09DOcpWb0b+8zOwe946TJ1hwcfzkhFzOBy2yhy5TpYp0V0sY0ZqAKxGfdbZS+WazfljcPsp9Y66fOca92HY552ozzgYRCs/BT3dVXL8NFegPD8JAWndyHFgHr8TzscnZMi9IAlbt0bCkrlXns3MoVd/epkAcOvlBQCttkOorMmAzfndBIB2vuvIvcvrbcGqVSWYNDkfYZGlsq/NsDvNt9Glw8FGjwedx7tMAcu5SMXROzUIEDp7UrnZpDXgsePHFOCjxR9df/7ud79TouUfIeCxY8cUGKR1YGdnpyzTRSjjAmoQkN/PfDN6cQGpk4wLOMruNC9lXQwrQF10Mdt5tNP3C2ggBVIgBdLYSAEAGEijls4XAPLf7r0goEG0AqQ1YJ2d7jPjoeIG2rVP3dVmf/KHf0OxzjpfZWcexp13ZuLuccGw2+Jxw4178dqEr/Dpgq+wYvl6eXnLVKCQfaGLRaPlYHVlgnInOm5cLtLTQmQ/41BTFaFgDPeV/5Y3tkVLyKlTewMwAi3dFShBljHPTFPeXt8N0nRxO39IN5rSLReN1nyEcRTXG6XvkxFgDgQ6jSLc87fqY5s69KNoeaiV63/sXn9tMR5+6BPM+/njyPnb27D0b+7ELbfsQmV5aK/jM5h4XGkFapY3mPjD8bnEBTSKwJnnlFnecABgRPghH/Sme0gLMjPSZD63S/1Nkt8bRtEKTwdaui4UAOQPurTGY9/0tgjf+gNz56rGhma5dhkgIJcN+0iwp7XJtjX3nsY843J9XU/fsiy5eOmlA0hK5Lj3Htf+1CDt6wDpiiv+a0gA0CNizLYeiFMAj7t3PEC6BqWLUCPoIQQktGpoyFQuQRsbM+HxsE4tVh3j7XFdz7LU1Zwt22hgi7H4CAL5SUtDtknQRrBI15osw/roWpTQjW0R+DXKNm7GK5TtWN4r/eAy6+K2qp+yzthPivWzr2yP5fmpl3E158IpeayT0FCvk/3V6+Iy+8U2GLuQVowlZXHKsrCiMvEcASBdfnLf/K3+emL9mW+nAcCXXngM+blhpvkXQy1yvPjnF4Iof/hzqYh9Z+xC7Q89OvjTwByvw+rPSbLsdiUhIyMKC6ftR8htE5F40zPI37AMlqxYLFmSiIMbg1AWsRONNbFyDZJrZIvm/pN1E9zVW+NQtG45ij79HLaCULjkfs82ee/XIGASMi0xmP9xKt6YmIAlry9H1LWvY9v90xD96kzkrlqCepvmuplAkfEIq6sScCgoDpERMdixPRILPknGwf1RiF2+DgnT5iE7aKfMrQwVd9AIDnv2nQDQIs8jiZjzfjq2bU2SfR0I5vJZJhVffx2LhQuSkJbCP6owRmGaSVlNrfIMVFcZjdL8aLnv2KRsm6zXgBSt7erySlCyYicqw5NkzHryRlPsA623a6rqsWVzGb5aWoDyUgc6vJ2SP4IAUKldnu1cMk5uOV9a5Ri0K2ntaG0pAPjWJMTGxMqYaPndAHA4ILC73r794Ng6HbVyTdMhTQ8kKC5KwYplPQDQDDIMKh+w42dTI+GKz80oYUM7rfQIkNie3rZV1tUiK7MQ27dnIy01F2FhmZg4KQ8bN2ogzx9UctnbzvpkPfMI+kQlqzch57EpKN25W67tFdIHwzYXUIz/52wow5DdfyqLq2K5FpTLvc8cvI0Fedx0Gcn4iuWw1hYgNSVbnlPSlCXg25OS5Ll5P+bOjcLevenyzFOujmvvY33hxPlXU56LtJgoHNgXI+d3PPJy5VnDl0foR+iluYsVyWeL7B+tUD/5JBZr1si9vqJIle0lbj9aMkK/4QJAlpf+mY2FLuYzLiblrK+U813mqJXHiW53rTIeMiaSxxidqSk5mDcvVt4943D48D4FAIcDAS9LAGg/ghpbAVSMPHkm94dgl7Rkf5xNzfLe0Aavtw35+XaEhFcgp7BW7e9A1n9GsRxjA7Z3duD4qWOmkGWoIvTzdnXA1dKCjmOdCvIpGCifZuUp5tOdI+MEEgQSAtLqT7f8o3UXwR8BIPMIBLu6OiXvVA8EFJ35hnEBR9clKK0Bj5sAsICOqmN9MawA1bGRtgMpkAIpkMZSCgDAQBq1RAD4xRdf+Ja0ZAYKBhJ/3DIDgLqMMILggtZTjU4tth9/jOMy1aTca2plCdkuNACkWj2adeDyZTsVGLn11mjlMvSeewqkD3T1mYzjR7OknAb+6FKMP5LSUvDGG49I+Uh4ZJ2eTxEc0lKA+0Dxh0e2tX3r130AlWa9tlUBM80SsHf+UDRS8f2Gomk+d58z3t0qnxrMM4JMo7hvXG+0VvSHev1Jh33q0wf8dNjpX5brzcZt1swtuP66aFx7bRoWfLIbTe40EEhrx4+x/YYH5NQ25wjx2Ba3Px+IOBIAkD9QP/LwZjz7zBI1TzMzMkFXm03yQmcGpQjvjMDsXFyAUqxrqDEAdTkdDapvFGHgpImr8er4bZLX0qespuHVr6s3ANSsAAn9/AGfLjMISThptJakBaPmwrSuz5j6q6nRByGlbR0i/fKXP8E11/yie7k/9QWAmuWcAmA6BGyiK0G6ouwBUvxOKKfgVasG+TRp9WpQq7d6QJd8J+BqK1SwTZe+TPDVs40v9p3KK/Kpp7zqjyGve52/usto2xq3N9bbu05jGc2tKMEmLf9owUirwpIyQo/cnu2GKDV+MgbafvYcj+79VTLfliIAfOH5R1BUEGGaf8El+++wp8k8ubSs/zQAZpE+E4alyTmnXeP4jKJZ/2lAziH366Jtq1G0aRVspRGqXH5+HBZ/FoX9s79C2vsfovDIdtRkh6G6TK6znkwRLVktMm+y/NqVtmQ9nxtcDSly/vncfsonXYASEFLNjanIzZY2liTgs3cPInLmZ9j0+hLEvPoBCjesgFOegXRg6GpKhsUSK/exFMz9IAobNoRgxowUvPV6LFY/9QViH3oLqRvXoKmZ13nGcE2VfZDjJX3w0P2ozwUpVRq6EwmzPkV+5F61rFn/9YBCHl/+mcmSkYSwsFhs2hCBlctSkJ0ZJ+OVKHncxri/2j57vVlwFoSj4P2PYVm8CvZK/pjeA6gIpSqC45D96FTkL9ks49fXOnCkxfY97lZ1/dX+uOGUay7/ODI68NHjapXrtBZrUAFAP2BHEQBOfGsi4mLj/bbvKdNLxjqMkrze22vytnXIfGlW7j8JDfwBQVTkAXnemYMP576r8s8JeMg2BHPlZSVYsyYXQQfz0OCktaHejgkMatMsBAllaKlUW1OG2JhCFBeVqPX+AFArU4qa6lKZc9XyPlAm99BS2DOTULl3P6zZyXJsL1b8P8JVv3hqg4guF51S3gy6jRVp8I+grExULvO5UgG+xoZyHDmciYULU/DKy7vx1FORmDIlEcHBFmSkF6i4jwRrfSDuKKuyvATbtqVh8eJ4TJyYgHkfZqCstFhBaB2uKYs/OVaExbQGdLvKkR6bhM/vW44vn12HxJgUKVOtleX8VfPUN89HQ9Kf83I3ym19MhsTivtOABgWapH7RA527uSfnzTXoB1e/jGjygd5KyQvEa+Mj8Py5cGoqT0wLAD4yiu/xpYts03zvquqsR5GlbVQg2HyXG4GwC5V1RP+tbYoF4je9na4PB5ZJ3ncz3PYV7oEdbe1Khh3riCH27V3elVdzmaXqs/V2qqgoFl5owgCjysQeBynz2iuQZkI/Y4eParivDF24G9+81sFBjs7u3BCyhqtAb/5dvTiAlLcP8YFDEDAvrqYVoBUIAVSIAXSWEoBABhIo5ZGAgBSZuCP4o9TZuV18QcvWgTSnSGhBsEF1xnhny6z7c9H/EGuqcG8fxVl4bj77oOY/d4iXHd9PG6+OVytHzcuS9bno7gwUv1opoM9uzVa1UUXXYSc1ppIZS3obymoi+Vqq2Mw8a3VPmDVYwlHCzbdgk6Def1byXE7fyu6CwkACfQIACkusy9XXrkVV121oxf8o7hPtFikuM86BDT2fSBxGx0CmuXrYjss67+e43rFFSvlGBZi04bN3SCWOhcAqEM8s7yhiPCb2/cXy28gOR0J/cJDbV/6ru9PdbY4maPavKys4D+JCdRo1WAOqHR3oIRZOgQjHDMCMH8Z4+PRkpD1nAugY1u0ArRb6+U4Fsm5mIeDB2hR3FOmob5J+nPucQHZTzMISNVW27r3mdLdkfYnHRrW2epVv7nsP566mptc3W066uqVdJB05ZU/xdVX/7x7eSAZwZ4uWtLR8q8HAmbLMdfjAZq5rBymPBokNAddmmVcDxyjRdzAQOz8pQNNfxna9UE+ukmlJaCyQvR3jzoE9d63Hmkgdmj7SQD4/HMPo7goyjT/QouAlHOkzpYgy5eOBSDhHOPcZVqSsHlzCpKTomW+01UnAaBm/UcLO1tJOLImvItskTXzsBwrugil68sE2GrkWcSRiMINa5HwxETEfrlC5ohF6uG9nl4NUqQtkzEhKB0EltJKz2ZNletsEpx1yagqj0ddpVz/5dlBgULpR4t8EtTV2ZOQlJgAS3qc3CMSkZIUi9WrohB64BCKk/fDWinPHNInuhqtl/tBbXWs7J/sq6zT9jNZXdsjp3+E2FveQshnK2CT46l7I9BhIf/0xP1atCgFkyZmITEpBvklcdj5dRSOHImR619qHwhMwEkAaMs6gpxJs5D5xQo4rYzt1htONcl1ryY+A44SwoKOPvm0EtTlnzdceds7cOxol3znH1joKlqu4yLebwjQzLY5X7nkXkkA2NzklnHUXHT6QztLhgWvvjoBcXHx/fSjp6wmk3pE/VlQettknBudIsZp6wsHCvISsWrlFwoAclnBBH4OR7INLYjycgvwwQe5WLc2S+ZkubTdt73esirA0gMKRT7ooi+zfsYTtNaUY/FiC778MhuFBUXYuiUXS5dmSZv5Mr4aoKIrw+56LqAIU5qbK5RFnxnsM1cxmprGrutPxjPU4Z/uRtJ4zGnlWWcrQ1qqBXPej8HLLyXh/fejMWNGPj76yIKoyDSZFzI+FwACsj889lFROfLOkIrXJkRh/PgYLFuWrsA354/qi3EbmbOt7mrZ12qUp8Yj5eEpSHz1Q5RmyDVTjmVVXBRKF61BbVq8lDkPQDeYWPdI1O+rw7iPRjE/KzMXK1akynU7Xa6HVnlPqEBKcg5yc/Ll+FbLvSdTjucRLF4Uiu3bjwwbAI4ffz82X1YAMAjVNcGokWtdndxLzKDXJSu+azTLO01tA8rK5F2m2aWgG0HnUC3/TMU/MHo86DjaqYEVwjSRBr40C6/TZ/vCF6NoRcjYgnVNvjGXvja1tOD4ycGtC1U7CgQe63YNSvefFOEfrQEJA7lMl6H8zliCZ785g9/8VosNqMUFHB2XoOyfPhYBl6A94lhQhKMcH7OxG20FUiAFUiCNpRQAgIE0aokA8Msvv/QtackfEAxFjK/jD/+4zqzsYCI0MwOA/FGLVk+UDgvNth+K+OPXY49ux91370d9HS37+pYh3CNIIRwhzKuzxeOaa7bjlluiFAD0h3oU+04AY6uNUmCT9fCHQ1plERTS0pFAkNZWLL908XYFxzSAprvG1AAZl3VwNvWdvqCMsO3Tf74TH//4wV7rLyQA1EQgpwHAiW+twvXXZyi9PXldN/y7e9xneOyx+cptqW75N9w4gBr8Gzi+ny6WpfRljl9kRIg6lv4WcvzOdfrycMQ5ea7b6tCR83m4dSiLWWnbLG+4UJIAkvORqq6qlT5pcM4MUlFGl5hGEXLxh1cCQloQGgGfDsL4/dxcgGrSfth1ybnTjscf3yjnYirKSqtU3WyD0E/vj9n2QxWhnxEC6vuiA0Duq/82ZmKfaLmouy9l//zHkz8e6+3U1ztR73DCUedUyzpMuuqqnykZAVN/MgM6FOGWMR4gpQGvEQCAVDcENG9fA2VaOQKzocKx4UpZ4/mAnHJjqtrzyWMCH4dp7adLa6fvuLHt4QJOAsBnn3kIZSUxpvkXWgSAykVq46VhAUh3l+yntZYu4SKwbm0Mxo/PxZ7dcfIcIs8jcq3k9VIDZtqfjkpS9qEkaS/q7YRiaXD7/rzDP1Y0y32/YMcmBD8yBVGr16GtLQu5OYmYM4fW43RjnoKOPuPS27KuP7Gv7a1Zcr31lVWf/tvSipEuPLPQ0a4BN2VZ6HM9ynyCO4p/PNq/Lw7vz0lGXGyknOPcxxR1b2lwJmD7+m2Y/PRWbN90UK712n2D46GLY8JnoPjYaBwIioZl/2bsn/wJXntM7rUzg1BaHKn6ZHQvyvaVy1FPBizpUVi5IgFRkWVyf/Wz8mvzSv87ZV/6wj+qo92Lrg4vOmmBcD4xAmVbp6MJsdGlSEstk+NI62uXzGG31Nt6fnUPoBaPR+ZOs7TTIuNhDu6KCovw5ptvKQDI+ISaJV/Pp1m9hH26FBSUcty2b9l2NbaOuhrpR5WMQ18wkJcTj7VrFuPDuTPUch+wMJh8AENtK5+Mo9bcD2w8F7ENftpt5XLepmHZMjn38guwcGEmpk7NREpyloJUdO2ol73QUvH/msphHwYArHOUKMhmBt8utmiVqaz+GjT4R4s5/33mWLe21Mq5acWur5MxaVKazKNkrF+fjHkfxiHoYKrpfBsNEe41N1Vjw4YMvPJKAt56c4+8a8i1bTs9tlTJdcQm/bRLf8xgpFWVqbAkoFzUIMeFcRmzP1+BsptfRuGqdXKPKJP9NYA6+aRFaquMC61Rh23BN9zyQxX75au7735qrlnbZK42+84XS0aRnEPZ+Hh+gZy3lXK9T5BxPCKSdyFPuCwHDxsAbtp8GQFAGZtaazisjqq+oOsSF63rHI5GrF1bLOd2EaLjSmTdecI/n1hHvdRPSz7GBuw81oVWb7sCg572NlnuRNdxzeWjsrYzsbijS8Y2eS4gUCQAdDQ1w93aiuOnhm4hxvqPStt0/0kQ+Lvf/Y+CfoSAbW1t6jtBIGMFdnR04MwZwkINAn777Tc4q1yCmtd9vtJBIF2CmgGxy01HT8pxOt6pvg/k7nU0FUiBFEiBNJZSAAAG0qilv/zLvzwvANjeTpCVob43NfW4AtXi2JhvM5icjgT4wz8CPwI5zVqQP8BJG74f85hHiMI8DdoN3nZFWTTGjctWsc+yMyNNy1AEMzrcO3hgD+68M0tBh4qyMPVDWp0tRoE99oeusvijmF6eoI8AkYCFAJHxENk3ql76y+3SUw8pgKaBMg0G6iL4I1jTlwnLtHWa3n3uE6T+yc1I+d5NmPLWsu71FxoA6u4+CdzYv1tuWYqrr/6iu9+vvLJMAcHrrsuQF/dV3QBQg53rpY6BLfp0vStjMdWw/xTbJiylNGvEnjwdotLlaHaWBmw5l/znhz53jOt4bAhx+YOwcb2ZWGa40I1znPNYX9br4Hw2lvMX+8pyGjw0LzPcvtTJHObY8Edpj6tF5rVL6tYgXf/qgVwEYrQG5HduqwM4MxljC+rbD1eEb20tmvs13apQr5+WfwSU/tsMV9wPHcopyQutWbnBxD4R/rFPBICMC6jvv0vGsKGhUdXf4GzstvrT11E6VKL7zyuvHBwAKlecJkBHU4Fck2jt1gMBaRWoW8eZ1Xcu6hNf0NC+sZ3hWMgNRQrI+Vkacpnre1vona8FIi0a/evU1L8V5MAiAHzm6QflvhJnmn8xRAjodPAaQdeXOvgZu3K50rBkSSpmzEhFSHA4UpNDUVUp19QmzSJOudaU6x3v05TbnYbmZu1eTBDGPyyxDJ8naIHX2p6FhsY0tCkQl43C/GR5VkrGunXxUmeajI95P0ZShIUaMDRf5nFpkj7u2Z0k930LEuLi0NHe44KUIti02eT5rDEVtPhzE3bKOPAZTcn3HNXeKmUcMUh+bhISbpiA2Q/uxvPPp+Ozz+QZzBon22l/nCJ05HNOi4jPPft3HMLENyzYvKlUyhCE9YZUhFdmoKujvQPVlU7pewFSkqulb62yP73LDFXetnakpdgxcWIh5n6QgeoquxzXJqm3CslJVXJ8CQLNIeS5irAzKrIE27flobTELvvdPwB84403kRCf6Jcn9Qyyv6qcDxryu1kZqrXFKZ+EAH0BSE5WHNat7QGAlO4uUX3q3/uTr0xPnbToG3mrL8KLVk+lzDHCxRq5J5bL/bBMzksCxzKZs5WqP2bbjrZaPFVwNpTCDPSZyVFfoqzMzODbRZXsB+GfipHns/wzg3/+ovvImupiOLlfjcWosxdLPSMHgQcTjzst2I4czsJ776Xj7bdj8eYbSdizh3+kqJF3rDI5B/NlnyplHhnnpu+7zK3Ozjp0eOlBolqNgbUsC8tm7sT7U2OQmJAtz7wVChQyX817wjTW5YOcChCqzwGkAzofpBtN9exjj/Q8glu3zL/K8nx8vTMZW7fGyjtoArzt/INRtBzPUKVWT4R8hqDOcUjmrQkA89P4V+/Hxk3vmeZ9V1Up7+7VthoFocxg16UoWvp5WlrlmcmD6OgqfLW8EGmZlahv1iwAzbY5Z0lbumUhoWNbpxfuNnnPbJF3wNYWn3vPTlOwd/L0CQUPG1wutT3rafG2D9tCjJaDHdLusWNHQbeghH5dXV3yftCKU6dO4Xe/+123deDJkye63YEyLiAtA83qHClp1oCXu0vQLnjaW9HgdqPzeMdFswIMpEAKpEAaSykAAANp1NL5WABWl4Uh4+9vQ8w/36qABtcpyz8/wDJcEcaYAUCzsmxL/aPdAAH5Xf8nP/vFZZbTXV/pmvjWVkx4daP68cu43l+EQQQksTF7MW5cPu64M1hemjNAt5/GcqyHsI/91eAOXeRoln66uI59Ilyi21P264vP1uG1177C9ddvxLi7FiiIpsMzXe9MWY3XJhDybcZtty3Eww8twNuT12DdX9+Exf90ey8wSL377uZekG40RZjHPva43dyqvut9Zz+vuipGtAdT3l7bDQBZht97thtAM7fg4A9uRvIf34i3HpvdHQdQg44aQNTr1IEiv7/x+ipUV3JupvULxvzX85hoALBn/hlhnZk4BxWUG2JMQIJl/3nHdlmHfi7p4jxmeeZxfrOcMd9f/e1nf7LL/u3dswOlxRE+qDYUAKipqUGDZf7gi+sowjpKB3T8rm/rv81wREs63aKOy2xLb8O/7LnK3wrQbD8Hkt4nQk9aVTIGIF2hct8b5UVWr1cHf876hu51FEGgDpauvfYK/OpXP+1e7iOPLw7fIPCJ4Mqj4gEaIKArR65ThIB9gda5qX/AxvXGdkYGAhL89cQZpPyt8PoCu3ODgFr/jZBRq0u16YONZtsNJgLAp568X12rzPIvtLgf3vYimZPpMnf7uoAcSyLs4p+QnHKd3PV1PDZuSERJkVyvXcnohn8+AKhbAHKf+FwQFxODTxfSgo5W4ZqloHrWcKWhsz0bXZ256PTmoENE+GWzynVb6hxb42FBgzMVleWaJaN/3zRLQu1TX6eBRIumFl+cQvlstCfCMu8TBP/6NXx5n9xn39iPzZvi1diq8WvQxo+xB4uCtyJ12vuIeXIK9s/dgoLcGinDa7sWC88fUvW4+tSAVldnJ2KjyzBtWh62ba2Uuj19thmy2ryoqWrE7l1FCA0pkHtoA4oLbViwgEAwB2WljIXVadqv4UuzuuMfOz77LBMTJmQjLLRYxtAvBqBPCgC+/gYSE5K61zVU2VC2NwzVceka+DRtp7fM3KTSsrG+rlnF/rJk5Mjc7AtzsiwxWL9uKeZ9OLN7nQ4o1PchSN9utEV4422zSZtWdHXYVDzAtWtTsW9vBuod5Re0L7rYpscztPh/dBFKUOhyjT345/FUQsXF81n+EXi1eKpN99lfPC6MAcnyhIGuJkLZcjnXK+W64bMO9dtmxNVWK+9XpYiJTpX5noS83DwF/tzNVQg6mIVZszLl3M+U85z9kb66q1FdVSr31FI5N7X9NIJsj6zbuTsXn32eg+SkXDUu3CeOS6OzDNl79iNh9hfY9sU+hIZlyj1BO7dMgbkP+p1XrL9zUS8w31eEgNFRWXLuW+QaG4rcnDC5V0TI8YyWe0WYgn+tnnDZtzDU1x+WORwkMgdh1IQJD2DDhpmmed9V1driYXXIu4sOtC5hKbgn7x7Nbg/q6hrlmDeh2SPvU43yDiLvHGbbjJikfrr1VJZvp48rN510E0oA6HTJ+5LHg6OMHWhi/dV1vEvBIeW2VD5VOV+eAmhSF639/LczivV2He1AZ6dm6WeEfseOHVNg8OzZs8pakKDw7Nkz3SDwm28YF3B0XIJSah/OXM4uQbvQ2tGuwDAtAbnuYsQCDKRACqRAGkspAAADadTS+VgAxmz4Anl/dzuy/voWOAcBJMMRwZoRvlBm5QYSIQl/rNLAYIIS4YnTkag+CQg1Cyrt3/ADiXWxPAFeo5P/gqfrLQ3mEc6YbUNxO0JJwj4tzhv/Pd8DAwl1CJYIbDau34e77srCrbemyMvaekyetAHvz2Ycva2Y/d4OXHttHG64IRN33fmpz5ouFdOnbcasGVvlpWwJ7rxzLV4dv0gBubfeXIFbbtmBp59a2A3QRhMIErRpkLLHnef0aRoU7BEtGbeqMjr0o/RlfTt/Eeax3JR31iPqT29C8p/cjOkPTFfrzcoThBIEEjSOf2UpWlxanMb+AB5/zOzP/aYO5IzzkHPHrCzFuljeH+z5S3cTa5ZHca4QDuvfHXbCwqFD9eECwIiwr3HPPXky/7JluVX2kcBqaACQMoNf/uIPsjqcG852/uKPrqzH6WiU87BVzqN2GR/NHafD7lR5LOO/nb8ILs3WG8UyRiBHmZXrTxxH9ofWfewrZYSKdPNZ75AXb4fm7tNfRgB4/fW/xK9+9ZPuZX8RSg0VpJnFA/S4Ncu93mDrHOVz8dkfDOP6nnZYbiCrxYHVF8hJff2MRe92B+6jmbS2NNhnrKMH/A29Ln8RAD75+K9RW0NLLPMyF1YaAGxqzJQ5QldvvaHSWBEBFqFXk1wfCe94P6Y0kOcDfyId+tECkM8Eqpx8xsfG48sv0nAoiK5C6RJTe2ZgOW9bNjraKQ0AtrbIPd8lY2HSj4stb3sWOjuyzvM4WWRfs1CREYTEZydhx+3TsGzeLlSU0QtChoyzNn7q2UrG07J3I3bd/waSrnkeWx5ZgE8+jMHnn+dh27YSuQc5Zfx6w6pOb4cSQZxXRAvAOlsTLBl2VFY0St/bJY9Qq0Nty3x+EpgZ6zEV2xK1eFrQ3OyCy9UifWhAYkIVkhJr5Brn0coMpa4hqsXtweZN6XjllTRsl31mGzrgM0oHgEmJyWqZbj0J/gqfm43cuctlzjWrfR5u3wgEve1exMcVYNKkZHz8kQUF+bz29YYAlowoeb5c1hsAttbIcayUMSpVn6ZwgVJgg9vQkmogqz+r9IXwbqAyQxfb7vRaUVhQiHnz0rB8WTps1jLTsqMt9oVAT8X/s5uDP03Fct8uU6DNDMBdTHnclXKce+AfRTjEfTPb54HEWHwEf4zJyPpYLwEbY0TymI1mTEBa6DXSbWlTmVwfakWEkjVITyvEhg058pmv1rMP1tpyrFyRhYUL0lFZXix9I1juXZ+rsUKe0YrVvnCfVExEqd9aVYBDc1bjwB1TMOuhHZg2JRG1FXJPpFWgCQBUVoK+/TYFhKMlHwDkd+N+6SKwTYhPx9KlCZg9OwbTp6fIcqjsR5ScrzGSHyHHL0QBQI87TOZvsMxzAwS0H9RchPrchE547QGsv2wAYJDa9xpbMmxOpznUugTVJPctp7MZq1bmYuXKYuQX2WG/EPEN5Z3G3dbWB9TpINDpcikQSAvBPjDv7Am1vr7JJWpWloMERrTsU65CJa9Vnh1OnjZsYyKCtmPHu9DR4cXx48fw7bffdkM/it8JAk+cOK7iAp4+faobAn777VmcOTt6LkEpQi+6BL0cQaDRBSjFcdAh74VSIAVSIAXSWEoBABhIo5YIABctWuRb0pIZJDATfwiK+2we0oM3mOafq4zARZdZuXMRfwhUULBeB4LaJ8UfCrlPZtupHwWbUhW4M4pgqb9t/MVybJf7o8UUjFXtE/JkpB3AuLvC8Nabm9X6Oms0crMOY9uWbXjjjeW46qoo3HhjNh55ZD6uvjpGpMUMJFy7+eZd+OlPd+GXv1yllm+7bQOuvz4N11wT0Q3Z+EkXmQRk1EgCQdbNdo0gT++bv4zQj6BO/84+ERrq61nHtKla3bqF35Q3luKth9/tXp5lsHrU9muz+pw2dQNWr9ypjg/HksfV7HhQBG38odgsj6qz9QaAuggV/ctq0uDewHWyT4O5+kxQ9Wjg2LyMmThHhwsAMzP24447snH77SnwNLcquGYEfINJixloDsHMpG9nljeQdMCni/H4CACNLj/1PA3w9W+xZ7fWDxEU9ljqKflcjrJN3e2pmXTrP1ooMqYf+8lxapKXV2c93X0yzh/dfRrqNpEOmm688Uo5v/sCQA8t/87Bio7bGOMB8nurio83cq5A/a3wemQC7YYNz+iGs68lngYT+6/Lf//676NRZm352lPuTofb974iAHz8sftkzqSY5l8Utck8kTnBOIAEbebQ6GKJ91+6t5RrXrNcS128dxss/Jp5/SX46wGAvNbplm68TnN9fV0irLWEgdxWK6vcgcq92tuWpcAfRStAur2k9Z8Wg8+sTxdXI3WM3HIPyY/cjW2LdmHfbt7r0tR6o7Vge2sGCotisOnJqYi99nl8ed9CvPz8Ibz0YgK+/DIblRV20EUmY+O1eFqV8gvqkJ1bh+riKtiLyuUYNaO1tQ2dHV1yTNpRWOBAeppVxp/3BheqK+vRLPejzo7+Ywj6yy3t1eSXojwlG9aqWqmHrpfP3bXoQGK96WnlWLE8G7HRFWpfje46jQDw9dd6ACDVJPcFe2w67JYCNTbn0j/W423vQGW5TZ7h0/DlF1koLiyWvN4QID01Aps3LsdH82Z1ryMYSEzIwxef5+PIoWxZ1iBgt/tCZcmkfba31Ug+3T1WmwM+WUcA5LAXy3mjuYUkmKAbwj5lhyOpl25A8/NyUVKUD49raNZqI61WGYem5nIQ8A0EABsaSpWloBmAu5gi/FNgi/BPSYNcyoLPJcedx9hkvwcSjy9dh9ISkHU6HSUqbmNZaZGaC6MBATk/2V59XaH0vVQt63mEkq7mKjV/2TZBXb2jEnt252LtmgzU1pTIdbwvANTKsq9Wbc5KPR7ZL1oA5qWmIvVwOELWH0HwYx+h4POVaKjlswD3n+eH1ieqyVmKupo86QPHs2f9BRHbMzvXZL887mI59vFyHoUhIT4EGzaEITcnWK4b0ZIfrSBge2uU3A9DlRgX0CWftAYk/CIMdNQTCGpQ8LXXH8T69ZcXAKy2ZcDe0GgOtS4xOZtcKvZdk3xu3FSAZSuKkVNo1SwDL4BUXMCujj7ghaCHEE+5C5V3JLr5PH7qWK8yXSe6lLUgASBhIuvS3Id2oLmlRVkwEgoatzGTbjHYKdsR+p05Q0u/36g4gF5CxJMnlYtQxgzs6upUMJDxAH/zm299cQHP4PSZvjELR0oBa0BNdIl6oa0AAymQAimQxlIKAMBAGrVEALh48WLfkpb8AcFAGir8Go7MgItZuZEQ+69DQX8gSFhnhIJ1thh56eUPYL0h4HCBiy7Wm5y4W9pIVvW0MFZPbZTqg676Oi1WXFV5GKIid+CzT9di8qTVCnQRfBHq3XbbPFx9tQU337wG70xZi2ef+UKWIzBu3MI+AE63qDOCNX6eT9zAd95Z3w33dCCnQzn/9nXoN+XtdQr4GYGgrilv97gINdZH6eumvLkUq394H97+9duYKf2/557PcN+9S9V2B/fvl+OkxfszG3ej/I8dl41z2jgHCe7074PNe5blHPJfz2M6FKjHOaFAsE8DQUx/DXc+Ekbr7nFppUbQZgR8Q9FAsM1fLE8LQ7O8waW5FtVBH9f5uwLVwR7zrTV2lcd1tMjTyjT7tte2GUz+UI7rWBfrZj10a0rXnnT1yXbYnr6e5evsWsxCrW8a+HMa4vwNJB023XTTVbjiiv/uXqY8nuFZ/vUWf3jOhzEeoKtZcwU6YhBwwP7RbaexnaFDQJbTYJw//BvK9jp81LcbeFuu72v1N1RwOHQRAD726D1y7qWb5l8sEQDW1/H+lIGxZAXIGH28BhPaFRdFIzwsFMWF0Wq5zp6ApMQIJMaHyz2csYN9loAKDKbKsdMgoObSUltPK0I+B3CZAJDr2v0AINtlm2MVAI6U2loz5LqgeT2g1wLC1t5lZFnmgkeOQei27fj45e346rMoJMQXIzWlBBXlhHjNMpaaXHK9ryouR9ArS7Dhsc8R/NT7sDw8GZvnHcKqZVnISytCVWU9Pv+sGK+/nossSw0iomvw3hwLgnZlo7LEhoYGt7TZ1w2mvkzoRkhoL6uG5dUPkHr/ZGyYdwRZ2fyTiBabz7hd/yLAk/JSn3m+rnaZM1q8XIqw0x/86dIA4OtITpK5Y5LP9szbGFzcnpaShfmFKt4XAYY/CEhNDsOWzSvw8Ufv+dZprhzjYnIx78NcHArKknq0uGf6NhpYqAHdHiYlWLByZQb27MlEvaO0FwRkOVp95WQXY+HCLOzenS3nThWOdVlx/KjmNlIvO1yxbmW1pqzVLmL8v5aqQeP/0TrQ7R5jln+eKpmjPVZtBH9ajDta8GnjarTgM9v3waSAmasCWZl5mDkzG7NmpaOyokiumdZ+jxfnj7fdZpo3kNhWQV4+Vq20YPs2equo6jUX+8hnrdcNogcq6yduRxeibncVqtPikf/CTGRP+RjWEosChJQOywlCq/buQ+7rH6BcPtsJGmU81Tl0oUQI6PvO/tMat9FZJO8b0bIuUtZFSplIZenX3BQsYxkh52aMjIkPBOouQRuZF67yG+R7efl+FBXvg9V2QOb5Qbk+P4R162eo75eDrLaDKK/yAUB5HjeDWpeKCNbcLS3K5SXllOUaeR+xOy8s3KQVn/doB06d7Q3RaPXXTiu/Zpcaa0I9Qj89/+TpE8r1J60ICQrpTpTQsNHjUfvGY0T3oMY6B9PR453wdvRAP8JAjs3Ro1qsQFoIataBHcoNKCGg5hL0rGw/ehCQ0q0BzeDY5SLGAjQbm9FSIAVSIAXSWEoBABhIo5bOFwCOhvgjmxaDTYvDxu9m5UZT3ZaCPiDIT4p98QeAmivQ/l1Dmon7OHnSDowbl4dXXt4l22sAssGZoIAP2yHIIfzT26a4zHIcl+jIPVj0xXpMmrgMV121HbfeslaDedM2Kiu4d6b0xMnTXGbSDWcPjCOg0wGc7lKT68wg30Ca6gOAbNcI69iusT29TcI/rU3GD+wBgFN96/Q+s169X3rfFACUffz0ymeVO9Cw79+CSZPX4frrLbjhhnQc2LdDxjddxm5w+EfI5rD3uP/kMdEBH8det9bUxXy9nL7NQOJxNLoe5Xb+gLE/sV869ONcJDTUQSC370897kWH1keK+6bPZcapM8bpG6qGA/SGW95MelxBQjgCQB3u6dJBIGGcDup0WWt6vttq7bJtY69t/dVkiNenJC+xel6dtSe+oS4F/pzNsp1LlXfIssflkfO3UVkD9qprAHF7HTzdfPPVuOKK/1Lflbrhmhm48UEruuI0yredEXh53LTw8rkCFdE1qDkkO3cNBMrMyrNtzZKvb3kCyl4wTvZnuDCuB+oZ29XiBhJKdsu/LYpWkmrcRw7+UQSAjz58t8wRwiXzMhdFbYUyl9NlbqTIdyMEuoBqI4AitEuXsafVH11+EtYlq3siY/49+2wBVq+OkfVJyEiPw7RpFrz7biYqK2LQ3OSDej4RbnncPcCPrkD5nddPLjc2aNCQbesAkK5AaRGoeQH4jgNAHxxtUACQQNrcsrBVxtBmS0VqeoGMs0PGqUNZ87XQ2pnXeBH/sOF2t6Iw2YKcB95G6hPvIvLxKYi44TnMe2g5Dl47FWnPv4eS1FxERpRj755CVJRXY/9ne7DitunYf83T+PTGt7FmWbwcf4IyWsvxk4COVoE96uzoQGVJBTa+uBCr7/0Y017dj8RExu2iO9FO9TmYCBE7jx5HR8dR03xdhH3cPw10+gCgEeoZRAD42oTXkZKcappvVv9wRDepDU65rzRUynJfmJGcGIJtW1cZAKCojXCO3yvhba8xBSmECY66cnz+eSIeeywTc97PQJ29RLbrsaTiZ1enFelpBZg6NRObN2XLPbAUURH52LcnS55begPD4YjAh1ZqCly5L471H0WQxvh/tgGs/+j60xTCXUQRSBqt/Qit9H3icVNw0JB/rhCQqigrwqpVqfIuGY2yUrpLrpJzxKSszAW2VW/VLOn65A8gls/KKcSs2bn4+ONs6XeFmlsD1UP4d76WqC2iuvpi2HzHWYepjIXIMfQ0V6F8915YnpyCws3b4PXyTwcXGADq8kFJ7nN1VZTcrzR3n7TyaxO1tkTKtSpcjkGwzIdwuWbHqjwCQAJB5jU1BMucj5DPcKxaGY1p0xMQE7tP5nmQAoBr170r382B2XdNNvsR1NqLL5iF3KhJ3icY96+tTYN/bo8HdmcTbKKLsW+04lMQ0B/CnD2JzmOdqG/2AT3pp39MQGUt2OFFo0uLBUhwSItB7iNdiZ72A4uDiW5E22V7Qr//+Z/fKRBI6EdrQAJAxgpkHpfPnDG6BP1m2G0NV8oakC5BTeDY5aAL7QY0kAIpkAJpLKUAAAykUUtjEQBS/Ec+pYMNszKjKZdJzDX+SEhQR6hjBIAU1w01TltleQTqbHF4/bW9KvbahFf3wWGPR70jDs76eCVHXRzsdrqAjFWfOpQiCOKPnrpoIVhno8vJZKSlHMLChasxceJXeOihVVL/Ukx9Z52CaZp7TKP1X2/rPMJBliOIU+V90G0orkKnTtVcgBphHfX25DV4683VktcDHtmODgD1/vD7pJcWYP7Vz2PiW8tV+3oZyggnFQCU75NemI/DP7gJM350v5RZi6uu2ou77oxWY6jHzxtMHEujK05uZwR+RmlQrW8dg4l16hZ/BHgDuQY1SrXX1Hsd5x/Xsx5zMS9GldHF9ZyzO3dsxyMP70Fy4v5edVIswznMcgSAhFj+gG8oMkKzgcSy5wsA+aMr+6lb/hECErz5l6OU600FBJ0amPNtq8M6s2385Q/njHl6/ZTaryYN/FFOZwNee+1r3HZbDj6Ys0fF9TPW05/44zLHSQdQt956LX7xCx8A7Hb7aQJshgjvCLtYljCsVzxAkcelQbu+kOxcNbCFXR/I5pMCcrIvhIFaf0ws9/odh4Fl7tJT5IOltK7shqbd4n6cW3uDiQDw4YfGyRzKMs2/aFIAkEDo4sS+axN5XBk4HJSEjz5KRFxspJxjPVZ6/JNOclIMtm5JQF5uvMyHdNRUJyHoYALCw/inHD5HaNdOHQBShIAaRNTqIgQ0LlN0+Wm0AFQAUK6XtD406+t3RbSOVOMlanH3BwD5x6cUeZahe9VG0ArNH2ipZVrFiWgtZysqh620CtayKpRk5aM4PQ95s5aicOlWOCpq0d7iRlFxDT57LxRRN70Ky9WPI/2aZ7Duvndw5IAFxUVWrF6Zif37CmCzOuU4O1BRXofqKgfKSmwICyvG/DlhWPPr6Vh1xxzMm74PWZllku9EYYFVjrkeB9BMWr8b5Z5QfUSeAzLkmjOAFSBdlvJar675cp0mnNT3318EgBMmvIbUlLS++edh/aeLAJDxCBsbqqROGUc/4JYYH4zt21Zj/scGANit/uEc66KVVXJSlox5qoyxXMNpVeVXjqJFYb1Dg0zlpcX44INMTHw9C4W5hXL+nBsAJPTT4RTrNysz2lKxEl2VWvw/P+iny+kcW64/2Re69jTCPVqpme0frdy6YwNKOVoImh3fgaXBZFqgzv0gVa7TFrkW58jxq5TnMrrK7Dn+7oZylK7ehMLHp6IyNBhtXpuc9/719RUt2kqyMxC3ZjtSdx9AdQXvw+ZlR0M6xOY40npSja0aMw0INtQVw2ktlGsB4yoSwvmA3AUVx1oDgM2NvD6Hy/mqwT9/0cJPj/1H+EdXoDoEpKVgc2OIvF8ewcED4Vi+PAZpabQADMLrbzyEtWsvHwBotR1CeXWBBsnkudwMZo15Sb8bml2gu23Cvxb51CzmTMpeQLEPtOAzA3x6TEAF9egy9GxvUKPH/SMgpBvQRsY1bG5W37kt84cDjggRO7q86OjsUHEACQHpErSjo0O5AiUEPHXqlLIEPHnyRI9L0N+cxdlvGBdwdEEg+0eXoJcLCOS+EnxeSPhHBVIgBVIgjaUUAICBNGrpL/7iL8YEANT+zR+vYATBxcWAfrqKsw8i6KmX1KdZvvqR0JmkoIlR7DfXE6Q4HQnqx0ndskDfNjR4J8aNy8cdd0So/Y2O3CVlUrrroItR3c1oW0um+vS40lWdtGqjZSBFt4385HgRMOnbc5s3Xj+AO+/MkjaCsHABAeA6TH2HcE+Df3osQB34mVkHTpd1zGNZHegR2JkBwWnTNEs/1klp5bfi6qt34YYbMnHXXV/0qlsDkBrU43e2v+cHNyLpezfhq/94QLkA1eGfDgjfmaIBQX3bKZNW4ubrl+K669JkPFfjWGeujFOaGnPjsepPPCY8Xv7refzMAOBQwZ2ZeJzZlsNgbTiQOHd4XM3yNGg59L5wbrH9++7biWuuScG99+5T64xldKBdZ2M8S7fMyUwp45K8vpBvIBmh2EBi2fMFgJTuarM/K8DBRFenZuvNRKu/XpBOlvnjr7GMshT0AT6CPrr6ZKy/Z589gLvvLsDjj8mxk5feXvX4ieNiHFMNUuXhttuuw89//mP1XYNQZkCtQM7/weGfkrKc0+pp9eRLW70hYItba8cUkg1XCqSdGwTsUe98wsH+6hua9LEayv7pIPJ82htYBIAPPnAn6IbVLP+iqa0QblcOGpypMl7mlmAjK7mH+aSDp+bGNOzbG6cskZJTYtDc3APzGJOvxZOKjvZ0kVaHty0TnV6LEr+zLoIsBf182/mLAFC3ElQAUJZp6ddtAUgA2E63c6mg9eBYcoc60iLgVDBU1J+1IyEhYy5WVmTJeDXLGJvDqW61eeH18l/1ovZOGU9+dsg4N6rrZotHs+oryK/Dgnlp2DxlLSKfmo7gW15B6KKtcLvdyM6sxdwP8rBubYGcLzVYvSoXc+cWYMEnGbI+Gx/OS8bElw9h0y0zsOPWdzH5mQNYsjAGKz5PkucYC5ISae1GqCdq0wCc9l3rX7v0qSI4Dln3voWCD1fAI9diDRj2BYF0K8p7ZKPcA9zNvth/Us5MCgC+OgFpqYyl2Tffv+7hia5PvXIs+AcXLf4eIZ0RXsTHHcaO7WvwyfzZvdYPSW1W5eKzq9M2IMgjIKG7T4Ial6sacfsjEPTkhyhYvw2uhjJVj9l2XM9tNNnUp16W8dQIVxj3TcV289/2AogwpUnaNwN/VH19iQKEZiDuYojwjxBKWf41au49B4OntFbTttGAFt2tDne8efwdMv82rM/BqlUWmfN5cuxK5dmzREHFdh5Xr019rz58GOUffQVrarysH9wVKOEW53TsziAcGTcFWe8uhNteNCRwOBpSFnYyZhwnl7sKZdFhyP1yBXIPBiM3my6zy1S+ssZTUE4HdKMtuuytQL0jXY4fXXuawz9dbS0Rsg+hMkdC5Huk3NciUVMVLv2ny1B63QmDs/6wLB+R+REqz7RH8Oabj2DNmsvJAvAQyqtSUVvnuGQBIK3tPC2tCv61trWhgWDNpNyFFgEk+9bibcOxE0d7gRiCn/bODjXmTZ4WBcCM+XoZWgvS+s/T3ibfu1Q8QMJAWgiabTOQCA27pL4OQsmTJ0EXoIR/hICEgbQGJBykNeCxY8d6uQQd7biAlAYBv/vWgNzH4R67kVIgBVIgBdJYSgEAGEijlggAlyxZ4lvSkhEOXAgRkplBF7Oyoy1Pcxrirn0YeX93O8KvvB/ufkAk3XBq7sB6AKBu6UWYqdx5igiO+KOiDoG2bd2FceNycecdmstPgqg6W4x8J7iitUJ6tzTrtLRuINitlky1jiCHbRIEVleGqzFrakjB+++vxlVXZeEnP1kJb2uW2qbTm43Kijhs3bIL705f1w3Z6IKTAI4gj1Z3hII6DKQLzquu2oJxdy3wlaUlYY+Fnw4ANdefW5V0sPfE4wtx7bW7cf31Gbj33uWYNaMHAOp1EeZpWo/Z//0Q4r53I9687VW8I/1gnMMrrwzDr37V2xqQ5adMWoW4P7gecb9/K66+4iBenxAkYxinxtJ4jAYSXa0a3XMaRVBnnIccX6Ol4LlIP/6cM2b57LsGeTWrPbMylA6XzfIG0sYN63DnnUnK3SwtUI15qj6Zb6nJwXjm6e24445sPP/cQelTbxg1mIYK9VjWbP1wpcfyc9jrpW2PnBNt6nvvvgw9NqGZ+OO2GajrJXmRNVr2EfoR/unuPqurrFi1MgEpyen9WgDyR3DjWOrSAdTtt1+Pn//sxxjI/eSwgR0hoGyjrOs8+TJmhniA8l13dzmsOgdQ/9BO2h9y3zU3nSMD4/R2zdoRKUiq93n04B9FAPjA/XfIdZ+WmeZlLoraCmUM8mVOZMhcuBAAMBNdXlFHpty7NHeU9sIwWNasQOKSpSjavg61+SFyvmh/rCHYM+sXLQepnnWM3ZSmruM66BtIBICsm5Z/He26fADQlarAorG974xkvzyy3xxfPpcR9JmVIxi0W+NQU1Wqrrv9W9YZ5QNu3fKCEJBuN1W+1EFXmtVVDaiqdKA6JQf524NRk1eqyjXJ9bikuB61NY1ynW/Avj2lWLeuXJ6pCuX+VoL42FKsXp2I8U8EY9IL+zDzzcPY+chCHHjyU6z8PAm5ObVyb3UiI70SpSV2dY+gZaJLrr3WBAusEcmoSc9F6ZaDqIpMRhuhZD/7RWDJ+4Or2SVlWhWEM4N7FAHgq69OQHqaHwD0QUOz+ocijklHR5fMyw51r7DbfLDHD7bFxgTh6x1rseCT93utH6p0wGCW11dWmT9VKFi6CoXXPY3s9z9Dg71IAaI+ZWUdLcRs1lK5j5fAVpKJhhr+MUNzYdjcqEGpixn/r7WlGg3SBzP4V+coQXNzxZix/qPFnau5xzKNlmpDBXkcc1oNauCwXM6NwcGhv1jeYS+W87NAnq9LYJFzafMmC+ITsmHPS0NNaAjqS7PRyth60gaPfb9g2E+0MLRXZKPgwH5UxUagReaEWbkLKY4ZoWbpnn1If+IdbHhlrbzfWBAZzntEuZq3tLDUYwX2gLpRkrRRZ8uAs55WfebQz1+MD+hxM/ZfiDyfHsGCBYnYsIHvKVKHzyUo4V+LlCEwnDz5cay5jCwAqYqqI6isLTaFWGNe8m7h8rSgrV3uNW3tyg2oQ9aZlr1Icsj9l/H+FAQ0WPodP3UMbrm3OpvlnbG1VQG+YyeP9bUYPK3BMfVdxHK0AjxXiESXoLT0O3rsKL75hvH+vlHAj25BGSOQIPDEiePo6urE6dM9LkEJBEffJehx2a9jykLODJ5d6lIuPy8S/KMCKZACKZDGUgoAwEAatTQWACCBhxG4aNDlYgHAVOx/8w3k/v3tCF44p48bRqOcysqvxxKQ8M0MQvHHxKqKKKmbP1Zm4nDQFhTkBakYc466WNTZNdefhFL6Z2NjolJDI8vEwVqrWf3prkb7QEGDdu/ag7vvzsFdd2ngz5inWRha5IU6S/qViu3bvsaMGRpge+H5z/DoI8sxXVkGrsMjj6xSAO+aa5IU3CO8IywkkCP002Hg9OmaRSHLTLztVYT88bW47ifrcdNN6Xju+Y8wbep6zHhgutSruQrl9t2WfQa4N4VQ0Af5nnvuU2Xdd911Frw9eZ1qV7cYHHf7e4j5/ZsR9/u3Y9yNu2C3Di9GZPCRvbj99iw8/fQ2eVFP65Ovx540E4+5f/nBVFEWIdvGqbnSF+4RAGtWrzy2g0FM/jitg+bhas3qLViyeJ1qi/CZ63TwSCB7zz25cvy3Yty4HBn//UhL3Yv42DDpf6WUaZTyfQGVv/wBmpm0cucH5nTp8f3stXakhUQj6qtNsk9utU6Xse9mdZhpSODPT876BgX+qF7rHY1yzrXJuNf1Wk81yAuw3jczaSAqD3feeSN++tMfoX/4NxQrOjP1AC5a/RmtAGkVSADY2joyANBoddh3H3QXn/201cuKcCRhHNvN01x++trSv/dY/Y1ke+YiAPz1fbfLeI9+W8MVx4BxAOn+cnQt3+T+1GJBSVkK8gro3jNZjkUa8g5uQNqjryPjzpeR/fBbKDy8GW5Z36as04YBJdt4D+T1tceC0F+Eg4x9x+sj7w0EgF3eXHR15CoIyPiDvG5+pwGg7CPHgvcGAlj/MgSuhKm2Wt4rGQ/u3CFWHxG4iVrdrcplaH2VVdrTrAO5nqBNh3IeuabSrafH1apds53N2LIlBQ8+GIK5H8QhPToDeZ+uR8HnG1BbSreIHsTGlGHmzBxs3FgKu02zALeWVCJnykJkPDkDOWFyT2zW3DoTRtLSrwfU+aCltO9xueW6Xg9LRjVSkq1y725SZcykAOD4V5GRntE7j/WKeu3/UCV9aHI2obawDM3ORrTJcnNTnfSZALA3qIiOPCDPhOvPGQAORQQQrR7tO0ESY6IVT/0EFdHhcv/oW54iFCwrKcKXi/Px5axo5LwwG8Wfr0SzrRCMS+gmzGooU0DRbPtzleqrz0WjWb4u5rf0AwAZD24suf4k/GtuOjf4p0vtr4y17t6S9SnrPb9yZiLMM7oSJbwND8uWZ/1MrN2YjIIlK1Hw8ESUyftGqzqeVpmnQ4B/vjLFRQVIiM9CTDTdizJ28fDg5KhJ+ueqK4E9OwVRh1KUi+L0VIuMhTZ3OZa0ruQ49lgFamM9ctIAY1Mj79PR8j1S+mUO/MxECOhqDsOur4Px/POM4xgpdUTI+am5BaW70GblLjQUU6c+iQ0b3kN9/WE5D4JE5tDsu6Ra60FUVifA7qy/6G4zh6tGuZfR9Wer3G/cLS3K7aZZuYsp3b0qLf2OneyxBCTMI8TrPNopeXTx6VJx/wj4jNCmP52P+0i2q6wBO7w4fcroArRTWQf+9re9rQMJAs+ePYNvf/MNzpw9ZVrnSIj7pCT9IyA1g2iXqnT4dz7H7XwVSIEUSIE0llIAAAbSqCUCwKVLl/qWtGSEBhdC/KGJ/zYn2CIEIaCgaHlF0fUl4QtBBf/Bf77WWENRR0d2v9Z/RrHvhJU6YGM/1Xpfnt0ai53bt+G++wpwxx0h8oKdofaxqTEJDQ0JKmadwx4jn/FqmfBPg4KxKs8IA43ieruNoDRStUm4ZISCCXEHUFoSKt/7B4W63K4MBQTvuisVt9xiwQP3f4GJb63CpInLcM01Ibjhhk8wdQpj7/V2E0roR0tCDQjSVehWHPiLW5D0vRux4M8fwlVXhuKaq1Ow8E+eQPwf3YAv//Q2/OLn8/HKy59LvYvwwvOfd8M/WgEarQvfkeWbb1qMO+/4SC3P8LkknfP+Wrz88gL88pdJ+O//XAOnjJX/MRlMi77ch3HjsnHPPYzzlG5ahuOpQz9/ca6abWMmzg2trXzkZAUreMfjv/Wll7B9wquoM8C4oYhzaiALwcHE7fnJfvAc4w+9M2cskWPxsRznw7jppiwVK5DnIucG5xR/BHc6EhAWshOpybQ6Zdw8cxehQ7ECZLmRAoBaPD+7nA9NyPmHu5H39+MQvnAFbDU9AFCXDgtpOdh/X3vi9w1VtOqrkzEh+DNa+PF7TgKvAQ4ZxzbJ1ywCdfGHZuPYmUmHUuPG3YSf/vQ/0R+gIcTSyw5fGlijGP+vFwR05aj15tudi9gWIaD5fpgBQAK5/sHhSEiDj7QG1MaR3y8M+NNVkB+B+399u2nexVcBmpsyZS6kgxDNHwiNhJTLz7ZM1OaH48BrC7Do6S+RnhKONk8SdmwKxeIHliDi3knIWrEEjfYE2Yb9GF5frLVJCA0JRVJCGBob+CzRFwB6XClSls8jmptlXvtaPdo9osNL17g+EGpS/3dFbpf2RxPeK0ytK2Ud74FOR5mUbZFjN4IAUOqiZVttcjbynnkPBfNWoUmun16TshpA0z4J6zyuJnlmqpd7VBUqy+Wa62lDk7sFHqmTMfu4TX5uLZYvtyAstFT2QbvmO6T+r78IxvTHtmHP9izZd7l219MqW4vrqsd25fXYI/WVltiwcmUGPpmfhMmTU/D666VITyVsaZN2eoChLgLA8a+8iowMurY15J1H/D9uX7M/ErkPv4OcJZtVvxqcduljVTc00RUZvg97dm/EwgVzeq0fSXW023DyeB2OdtoU2PN21qG10665fjQpT7FcSXE+vlyUjU/fC4fl9bkoW7URtsp8WDKyUVRAt+60FBtZ2EM3o1pfpX9+Y2UU4QrhmttdCUd9CWz23gCwsbFM5V9s9YF/rkqZW+b7NBR1w7yGHpegA9VH+NRdnsDWBw0bGyrlGBaiproIZUnRyFy3EVWWBDlXh3486Va2tqYYs2dHyztCHCa8asH8+Xny7lMux2cIAPECiXO5S7nK1ZYJrZsNY6KAamO5OjYjDQLZXnNTCZz1sbI8PPini9tVlIUh+MgBZGftQ2dHjIx9jMqjJSA/mxuD8fbbj2PTxvfk2hoBp/OwnAfm0Ow7JftB1FiDYXWUX1IAkMCsrb0Nx4+3o+toOxrd7jHff8b9oxvPU6cNYOasBuS8RzvQ3Nqi9uOon7XgaIgg6tjxLjWGtAAkBKQ1IKEf3YD+z//8j7IGpFUgXYOeOCHbnTqJ33x7Fme/PSP9G21rQI7LdwMCXmzLP12BFEiBFEhjKQUAYCCNWjIDgM5zsHIaaQ0EYIzSIaEuPTYePwk46myMvaa5h9Thx2iIbenA5OAVd6Pk7+/Ehy9MkBfVBHz80RqMG8eYfNEK3vDHMzOo10goqABgHOp8ULCpQdaLCAMJBZlHK8E+2zZpULCuLhb1tCIkTPQBRZs1WrMelPqMkNAorp88eRtuuSUGwYd3yLpMHO3MRmT4ATz3zHxlITZr5hYfrNNgIN1//upXB5T4nVDw9YenY/efX48JL32C559bjKuvTsP4v3oJSf/ramz+Xz/Fjf+xCj/72R5cd70F118frOoygj8V389gFahgoHy++cYalJfGweOS8d2/HTfeGIy7xwVLv/ta8A0mjuOMGSsRdGCTab5R/CHUbN7xeJtZD/qL5WiJSbev2Zmhal1e8i7k//VtyPvb25Cf+HWfbQYT6zRbP1xxHiYmBCnLv9tuS8eypV/h3nstuPNODXASuNdWRfiAY5qaJxz/Y115yLLsR8iRA6goq5L52Nj9AynVG6j11VDKDFds/+DPHkTh345D/LZ9coz6AkB/1VbbZN/oPpSu4DxQMfwMgG4oqrM74HA4lfVfr7yGRiSv2oa8v78bqf/3HrS1dcp4anCQcQD1sRpMOgS7++6b8ZOf0AKwL5zRLOd6Q7PhiuCLdRHC9YoHSFegKh7guVoYmkm35PPfl0LQAq5XOz43pBcSxl0M5eeFKRegZnkXX7QsoIX7yIMvzVUnY9dq8foqInch+4nJSJr0AcoKIuBpTkJwcAzmfxyJyJDDaJbrvdcX6294siA+NgUT38rGJ/P5x5sEOd97LAFp+edqTkZ6WgQOHghHYUG0zH3CwExs3BAr7ScgOytF5iNj32nrv5uyyPmvxUrkPcAMABKINjemy32oSsq0yjpzSHUuItiiS0tHfgkKPliO4vX74G5oNi1rVE21U7kC3bWzTI6jC0e7jkrfWtDiakG7wcquo92Lrg4vOr2y3NbjtrOkrAGxCdWorKhT26k/h1AKAmoummlhSGvu4CPZmD4tXZ55MrBpozyPHChRbkkJ/4wWgxqg1AHgeFgsnOu+PJV/rgBQA5rVoQnIe2UuinYcURYettoamceMA9gbjISH7sHePZvw6cIPeq0fCRFAEP7VVJcg6KAFmZY8BYCsslxZWiTfB4Y9mmvQaqmnGi3tVrS21yItNU/O0XTMfi8W0VH8YxvrOH/Yo/XVKvO2VI5ZBjIz5D6j4KJ53a3sEwGbp8oXB7AYdh8ErJPvLleFyr9okn4RKCmLPQWZNIs9HQqdjwioCP6US1Cpm4DPDMT2lNMgl4fw0ZdH0EogzDH3tNaguaVauUylddxQLPjU8fJakZKUiddey8CHczOx6+sUxMXmSh0jaxU6EiIkpRWsvv8cG44Zx0e3qtRBIK0COa8VCNTFbYYqWrD6tmGdNfJ+R3ed5wL/lGS7Dm+kXBsjpM9hUmew1B+pwb+2aDlPNWvAqVOexNq1M+T6E6EgYKOUq6sLUpDMbvd9mkG0S1myTzbuW3066hobUcc//PmBq7EmutVsaW2V+0Ezdu0qw74DpSitlPcdvrOYlB9LYlzAdsbhM0JAygcC6Ra0we3BUYO14GiKlnZeb7uy/iPwY2xAPQ6gnggDuZ5WgrQIpDvQC+ESlDpx5tKOC0iIabZfF0OBFEiBFEhjKQUAYCCNWjIDgPyB60JY2Q0mQkBaSzF+Wm21BvjMYMy5SIOEWp1sg+J+DwXq9CcdAob/+Q2I/r2b8dT378bdd2uw6NFH5ql/YfN7H3g3iHRLQQ0K9lgFEgRq1oI9FoT+2/ZRgxZnrqZKXt5kfNnfRjnWkeE78NhjR6S/BbjvPv6LVIsdqMFBHRSmIOjANkyftgKTJ63Dq6+uwPUK5KXh2Wfm4b1Z2xUE1CwC6e5zKx57dA5+9ctVCPn+LYj7Pzdh+vfvw4O/fAWpf3Anvvj+tfjlL7/CIw9/KOV7oB9FEEg3o9OnbcbixevlZVT66UyGw65ZvzFGlPZjpfmxGEg6hDXL60/8QZRzg3ORc2Y4VnjetjRUVQar76ynpioSh//xRiT97S2odzL2o/l2/YltjxTMTkneiltvjcONN2bg17/Oxe23pyIrc5/KIzjXzxWKY895QzCozw2qqyMb+/etQVICz9cGZT1hBukoHRSa5Z2PWCfdth09elL66ZR+m0M/inGf2M+aKluv9Q1GgDeIGN/PIXX4u/vUReu/5EOhCkhm/OM4uDxtqK6sRb30zQj4BpMOwu6991b85L//Q+Z8bzgzYAy7YUmLracDRVdz73iAjBF4oSCgBjTZTv9lvmvKyQ7BQw/eZZp30dVGMJuPpsZ0We4Ng85HrqYM1FSnyrUxTa4ZjJuUBkdNDEoT96I674i6VmpwjvFy5V7VTzy6oYiQsbwsEQcPxCEhLlLq9XkTkPtAc5PPq4ArEevXxeOdCZEI2rQPjto4mfcZWL8+BQsXZiA3J031gfeOoVsf6paKuszKjCXxnqrF/6O7U2WZ6VeG956aqnQ4nU0yHu0yP3q75hxIbSbrjKL1X0O9C2Fh1YiMKJfrdNOQ6s3NrMIn06Ix680YrFyZj6jIanV9bvH0BZTsQ69+SP2d3g4c6+xU8FGVkf2ia9GU5Frs3FGiXH0SAhIIJiaUYN6H6Vj0ZYZc063wNPN+55J8zaq9+88wcp/xuFtRWFCEV172AUAfFNQBYXcfhivpM/etuZ7upVvUssflknOlLxgJDdmNfXs347NP5/bJO18RQHR1WJGUWIApU7KwZUsWyssLsWxZNt59Nw+52fno8HNJ2lcEcD0QrlK2X7s2BePHp0uf4+W5r0LBpN7bDF+0GGMsuaTEbEyenIMNGzLlWbpcxq4fANhSDY8Ptrk9lcoVaJ2jGAoAyqfbfREBoBH+ESopqDYy8E8XIROBog4Y2QZdhOptMN/VDf8IH/vGalSgyved2/ZYFvqs4XwQy7gN5eV8kOPSJtvkxUZjy5JwRIRZZLsSdHgZO7DvNmNZtKrkWHL/OZ7dkmWuJ4geTqxAtf8iblddJedIQ6gsm4C9YarNJ8JEWvx51GekXEsj5X0zAm++8TSWL5up8lRcQOU+NFRBQKv1AGwKBPoBtO+IbPYQVNXK+d8w9txoGsUYf00uj4JWVlsD5n5YgA8+zIElp0oBwEvBirG+yYU2BQH7WoWd8MUGpDvQruMXBgLS2o4uQRkbkK4/f/vb33bDQFoAcpniMq0BT548odyCahBw9FyCUpol4HFlRXcpgUDGMRxL8I8KpEAKpEAaSykAAANp1NIPfvADUxegw3FLeKHFH+v8gd5ISt93/iA5HCDIH8YIiB68fx5u/qfZ+NWvsnHfr5djw7rtygLwzjuz5eUoFqZg7hxE6EcASOlWgQ3KWjBeQUFaC+qw0EzMczWl4u23l+HnPw/DJ/PXSz8L8NJLa2W/M+RllD9Y8R//PbCHIhBcv3YVtmwk6FuO//qvJbj22jTcc89KBQB10S3opIlrFAi89r+n4ZM/vRc//++tmPrHNyHpD6/HoT++Eddcly7bZqh4f09c9Rhev+ppzHh3I2bO2Iy3J6+U9ml1lq4sGNlX/zGvs9GN5dBhHl1bjpQF3XClu93U4R3dyfmXYVxIlulPtlpNjCvpv+1wFRN1WFn/3XVXJl5/PR0335yHK66IQl6OBisdMleN5wXHTpd+DhIM8rjQYpTzgvPFbkvEkcP7UFRQKnOxQcryh1MN1I0mAGx0uqQf7dLveumX5u7TX7T40+GaLoJDBS4N7jv7U4OzUc6remnDgUZ5UTUr0y2pr7bWjhbpE/tlFCFpTRWtEeqk/y6Z4y19+kXpwOy++27Df5sAwJEDcpQO3Aqkz3kyLn4QsEVzkzlSbbI+//3RREtEPf6eWf53T1mZR/DIw3eb5o0FcT446hh7lm5AewOh4YpWfwRrMdEJ+GBOImbNSpfrRRSaGjWrvGZaoBHKyXdeK2lxpsXc6x+iKUtCufZ0r5Py3jYLvO0Z8p33kDS4pF5XE11b9rj8JPyjy0sCL65PSQhH0GufIv2Fd1Eeu1u2z5Z7ehqstSmqDdbNfpmBsT5SfRC1izqy4fVmnffYjabYV7stGfl5vO5rMRD9x5v345yseOzdEIa0vdFolOtpnb0ZJUWMteqWMiawyida33V2dHRDNn8RyhHElZfVY/bsHCxalI+a6sEAoAbTKhMzkfr8B9j36Md4/dUsLF+eL8fMIdeYoVnZ6UBOB4P8dLtasW9vBSZOzJb+WBAZUQGP24PS4nqsW1eA3bsLZZ9pzd1jMWh0G6oky7nZeXjxxZeQlpohdWpuRHviC4qkbT2+oFGEqt52ukTtvb5bKr9TldMAIGPX9o37FnzkaxzYtxmff/Zhn7yREK34bLVliIvNQ3ZKJkpT4rFvWzI2b5bjV1Wm8s22MxPLdrTXIDw4GR89sArbX1sGW3GW7Of5A0BCRm9bLWzWUkRESF+z5LrWjyUaIQvj/xmhm8dTKfd1LR6gBgAre+VfKNEikdaH3WBOPo1gbqTFMVLgjqBR2tJAX42sL5f12rqhuh0lCOuxGGS/K2W9fgw06EcQxvY8UrY6MxVFb8xF/luzEfx1FMIjCuXZrqy7vuFKm1+cByMxn4YvAj7ut81aLM+rpb5x0OAqx4UQdzAQyONRZy+XZ8cSuSfLfa0pQsbNHOids6Q+ZeHnDJZ7czgWL0rAhvWHceMNL+P1196X95Qw6S89moSirT0K1RnbULjqU5SErZHr7gF5zw3SYKAJSLtkJftTURWLann2r2tsHrMgraHZhZZWue/JvcMl96vM3BqkWipRxXu1vJeYbTPWxLGtl/1opztQE1BD4OVpb1OxAbuOdSkIZlZupHX0eJeCgIR/tPoj9KMlIK3+uE6HgHQVSmtAugQ9+80ZnPnmtNp+tPrJek+e0SCgGWwbayKo5DG8UMdtqAqkQAqkQBpLKQAAA2nUEgHgV1995VvSkg4IaBWnfx+u+MOdDjpGWv5gYrSlW0DxO+MR8odDs35RtKp7d/qX+NUv4/CLX2xRP15mpO7Dzbek44H7t4IWfGYwTpf6kVLE73V1MZgyZSlKS0P6lDNVQyKcTs2FKKEgXYEq6wmul+8aFIzphoX85I+fN90Uj6uuysU11+yWF89UeSHVLAAIeertcb32n7CnqiIe4+7KxrhxOcjKjMCDD+zDTTdm4sYbv0Js9NeYO2eZgn/jx3+Jq68Ow69/PU/qX4mrfrYDQb9/CyZ+/xEs+r2f49G738CVVx3BT36yCzdcHYfE378BcX9wB67/8UcoyIuAx2VR1m76eOsAzWi9p/eLqrMNDvY4py803Gb/2W+nI6FbZuUo7iPHneeO9qN03/OI8G+gOoaq1JRDuPvuQlGufD+oQODtt2fJmGpxLOtsmgWgLs59nntGEKhLs9KNVONrdDNbX5eAjPRgWNItUm+dbK9ZwJlBvPMR66R7Ng0Aam30BwD7g22mEM8ggj9a/jmdg4NCat/8xYj8rwdQmFug2iWUZF/9YSDjA3I9+8cyjc6m7j7psOz+++/Af/3432GEMiNrkaerBwJ63LmgC9BuCNicI9cHxskbKQjItvqDgJeXLBmH8dij95jmXXzJfGgrRIMzQ65NKdBg3LmLII3XiNjYWHz6aSQ+/ywSCfFyXW/SXHEqOCfXPgIozQXlILBN+tPZkYljnRps47q2lgwZ0xQcOJCK4qI4mb+6u0/9U2uD91qPh3BQu07Xy/2mbM8GlKxahpq8YFVfSnIS9u1LRWlJuuq7AoCDWSNKn2gt6JZrY6MjERUJ+2DLZQxgWlEOAR5eBLXKOOzYnoyZM7IRHqbdA3qXscg1IR3B+yOx8cEFSLl7AiqC47H/YBXem5WHiPAqFatPA1q9YRXhX2lxHeJiq1BV6TQtQxFmNTd5kJZajdwcq/RhcBejrKuuqBwVa/dg+9tb8dJLOdi0sUDmUpMcp3O3suP1t7KsDjt25MhzWKZ8FssxZazBFtisBJ9OOZ4tsk6L/UeLPC0WodxfXNr1m1AwJzsPLzz/otxj02Xu9IBB5nXHgfVZC7IOgkGOA8cpJLgKmRl1ktcmc8q8n0qS1yT3HBUbzQ/EHArarjw3fDFKAFBXq7sKFQcOoPDlmShYsxGNrkq0q74MHbYwrmRiYgb2bDuChKdmIu/JaahJjZPz0GZa/pxktB7rx5JMgRZPbwBIudwVoCvQemeJAoL++aMtwj+3S4NxypJOWdMNHqfvfEUopYM7uvAsK83Dgf1ZSIjLk+eVMjVeZtuZif0ksKyzFSEyPBNJCTlSB13X1qCtvRq1SdEoWbwGWXtDsGZxDDY9txKbn1uGee9F4/33s5GeyucT7Rj51z2Ymhor5NwtkX25OC5ECUAT4/Pw1dIs5cq0ReYTrQB1mEs4SPegulVgHxAoy5UVZVi+LBeLvkxGTXWYXFtNAN4IyeOKQFhoGObPj8LWrfvlOfR5ebebqfI6vLxHhKK+IQR7P1qDuNsnI+vTj1FbuRs2+z44HCYQ7RJXTW0QCksssMkz+liEaVrcP7nneb1obWtTMFD1U5fJNmNVhIANLjeO9ePqU3cHSgh47OTglmQnTh1XFoPH5dMsfyg6znZOn1KQj+BPt/47efKkcgtK6z/GCvztb38jZb5VVoCMDfjNN2cVCDx15kLEBSQINAdvY0Ga5d/Yg39UIAVSIAXSWEoBABhIo5YGAoAED3T3py8PR/wxzX+dcwSgBeUPJi60BrO+4n6+On4X7rknG088vl3Ggj9mpsvLn2VQAGisZ/KkvQqy3XNvuLwYJpmWH0x6HEA9hqDuQpRQkPECabU15/01uPnmfUhL2ava9d+ebRshFGHWrbccwg03RKCyPAKNDSm4/fZk1deVK76Wfc2QeZOEZ5/ZLOszceutG3HTTaF44h/fRfDvXYew37sJ7/3p/bjqqn2iKFx3XQLefH0Jdn/vGkT9/o0Yd88q1S/CRiPs0yzgaImmreNxMB4XwsDB5hjr8AdqoyW247DFynyNVX2tr4tT6wfqAwGgcZ/NxHyWM8sbrnKzD8sxSsJPfrJZ5kA4Vq9a3X3Oc94aASuluU/tCwCN4rnPctyWblt1GEgV5ociIjxI8uqUO8yB3IUOR+rHVvkkUHP6rA794Z9RBG20+lM/vvpkBvEozd1nvZR3muabie7ikq94Anl/exeib3sZNmlPb4d9s1sdqg86tPQXrRIJDXVYRveQP/7xv8EIZhSI8xiB2khJg4CMx+dx5cq4+uIBirhMCDhS4FGLPWiETZen0tMO4vHH7jXNGxNqK5S5mwOPO+O8ACC3pfvmDq/mStNu5Z86eE9KVPcZXjsYe6/FQ9g2FFBGi/Q0FBYkIjkxXq6LjBmWJud4AhYvSsNLLxciLDRC6vRBP4PYDuFfS0ua+iOMtl4DhA1Oud9Kn1pb0rFkSSLefDMH0VG0iMtU/eYfe/r2RZf0uz0L1oT9KJ4wC2kTZyL3wTdRMONDNFREy1iabTN0qZiJQxqbYUj65HGn4lBQPBYvZizEGFnW9le15aFHAC3+YWlRCtLW7kHevJWw5ZUgIcGKtWsKkWmhZY05AGxva1VQbvKkQoQEM/5Vq3k5n7xtHaouszx/EfK55Lrq8bQhOroa8+fnyzEvlePrGrCNgeRpcqN02XbkvvM5yhIylSWibuFI16CaVTstzjULvm7RitAggkG6AH3pxZdgSaf7VA0K6i5DNRjYrH03rGtraUF4WBlefz0Xq1aWwCltsz7/flJaO1pbznrNbaMRuhH+BR3chi8/n9e9bqRFOEFIVJsah7JFq1EdHoo279ChnQ43YqJz8dZbWTJeidiz5iDsOfKc1FQp82eELbZY3wB1Kgs3EwBHyzvGAaQ7ULP8UZXP7SchUTcs8lnmaWBOzitPXwvQkRKPDyGg21WOyIhUvPJKNj77NF+u32Wam9chAkge606vFcVFhZg8OQvvz06Ta0e6+pPYuo3p2DV7LTLvn4jID5ZiwSeHMO3dVLw+qRQHD1mQlpol1/gyOXbmdfcnNT9lbA4fysPs93IQHJwv1xfuk3n50RD7wOMTFZGLmTMtCqDS2rVVAdFqBf54TBt9UFe3rOwFAqVsdWU5li9Pl/tbBOy2cAUA6bbTH96NiNoi5T4QLs+iwfL8ewgvvniPHK+XkZcbDJs1DEc76YElFMsWBWH+lK8RH7IT+/Yewtp1h5CTsweO+iBTkHZpijEOD6Co5DCsDsbTG2OuQKU/9c4G1Mh7hcsl9xG3B3Z5FyFIuxTcfpqJ/SbgYxw+f1hDgEQLQULCzmNdffKNYtmu412qbBtjAB/rxLETw3c/eVy20az7TqO9o125WSXgIwQkDGScQMJAWgdqIFBbT1hIAPjNt2dHPS6ggoC0BpQxMwNwF1O0/KNb17EI/6hACqRACqSxlAIAMJBGLREALlu2zLekJSMg4I9h5wJMnCYgZqSgBftDEajQ4sgIKC6EBgOA7uY0PP3URtxwQyp++cudqKqIlJdPDYAQCBkBW2/1hqYff7Qa48bl49Xxa2V/e9Zz35uaktBgWsfgIvwj2OO+6P3SoRQtBgkJlQWhfDqdmhWhcXu6ahs3LgkPPpiNDeu/RmN9Ip55ZjVuvDES+XlHuuvMzDiEW245iOeem4Orr87FFb+Iwuw/fRB3/80E/OhH63DN1Qvx4//8UsZoHt6evApz536NO+7MwO23J+BYV47Mvd4WqMZjQCs+HQiaiRZpxm0p/nBLMOW/fjTE84b9M54HdT4LRc4f9kPvPz+NGgwA8jiN1H6kJgfj+uuDceWVWXKMQrFk8V7pnzYPNZinufp0OhLVcn+iZZDZeu4LjxXrqJN947mhu5V1OpKQlBiEsNBQBeNouUdXaupHUgX2tJhKQxPdaNICo0360iz70KwAG0Xgx3rZhr6sS4dyzPeHeE55mXbUOVFnr5fzpXde/2qU/W1U+xK54WuE/8UNOPLlajmuju62/MX+s7wOJbkfbS1eGaN2KFDmycXDD42Tc+VfoQMZzfqPeQRxI20FmOuLB6jFfvN3Bdri1gDhSLWrWRz6AafLTCkp+/Hk4782zRsT8sUBrK3W4uKdCwTkNrSKS0uJREREKGpr4tX1hTFoleWf77o3tFh/Fpn76QpalZXEYtasJLz4Yh4S42Phak5S16tMSxQiwsNRU80/LRjgn+8PLS0++EcRdvFaxT7U8/4oZdgngr7a2lQUFfG6a0FHu5wL3NYHx/qV7GttxC4UPv0Ochd8isyPP0HxzvVwy3XyfC0Ave1Z6PBmwWuSdz5ivcePcuzj5RpEyKkdB7oubZP7cVt7JurtSXLcitHq7YD35El0dHShq6MDx45q7j3NrNSUW01Zb7FUYd/efJSW1Mm6gcGclj80eEcIx+t3u1wz2Zf2Vrf03yVzqaVP2cHVrsBjo1z3C+csR/6Ej2BNyZF1HWo/2C9eswnp2CahWzf860dFRcUKAOZk81on6wjrpM+09qPVH+tjXdr9ToOA/KyuciAuphjZmZXqfsYyLEsLQ25L96Hsc1dnB452aW5V6+ts8DT3dmt5YN8WZQX45Rcf9Vo/kiKYcDnLULx/Hwr27JHxKZX5aV7WTIQb/MzMyMGnC5Pw0bwoZGVmorPT3qfshRBhpj+Ao/UdXYDa7EXy/F3eJ3+0ZYR/hEMEWhw3uo00WpARJunjOZJinewD27LWFiIu1oL0NMblK4erpVquCTY5T4YGalmO1nihIWn4/LNYTJ+WiDdeD8bzL+VizsMrsO+WCQi9+w3sf2A6PntvB/av2IWKtAR0emXbc3AHq8GzGkRF5mH+/CyEh+dJH7R5a1Z+1CRt0oWqtaYIzQ3lfcZLjxWojifBru9Y6yCQVpLtrcWyPlKuBUekvkhZJqzTP0dJdAnqjsC0aU9h5sxpmDgxHZ9/HoGiwhDJi5a+Bsv1KgjV1Ufw5ZepGD8+W+7xu+GoZ+w8M5h2qSoItdZ9KK9KMwVWF0sEZc0eNyIiK/HeewU4GFQKa32DrG80LX8pifvW0tFuCmwIuQgIW7ztg0IlWgmyLGMksl5PW9uwYNzJ01LH8aM4fea0svTr7OpULkG90jda/9EqkMCPEJDAj98JAalvvvkWx48fk+3O4Ntvz+LM2dGNC0gpEDiGXILyWNFNqVlfx4oCKZACKZDGUgoAwEAatfT973+/XwtAXefiCtRpAgDPx6XoQKKrMB38XAjxx0OzfhhFy7ibb47G3XdnITZ6j2zDOGkWBUH7s+bj+t71pCkY43EZ1/UV3Zjxx0utnv5j/vnLZtMAIN2xEZixDroFJVilG1F+1ywIE5U7UT3eYH19nOxXOMaNy8OhQ7tVv11NBEWaq9BGZ4KCXRwr1sk2du7YiJ/9dA/e/ZO7cPj3b8fVP1oh28/D1VdbcOWV6diwfiPmfrAIV12VJcsrcOedmbjtNlp17EBczEG1nxwL/2PRn4zjo4vzb3B4e/7S4Z//PDFb56+hzC2KdZmtH6543CeMX4KbbkrEM09vlr5rc4l5BHg8jzlufcFej+Ljdkkd+5CbHWSa31vJqj4eI9ZNy9j21iw1B4sKw5GWEoMsS46UaZD8RumHBsm0H0h7YF/Pd010m6lbzjFf364/sQzr191t0ipDh3iMBaji/IkIAXsDvv5FixNa7RkBY2NDs+pXna1/AOgv7g9jJ3J7AjKPJxePPHI3/vNHPQBQi8Xng2ijAgHzoMXo0+IB9nIFyniAnpGLB0iw1A2aLlPt27sKD9x/h2nemJACgAVoqNfdcvYFSANJs1izyH0xHrNmpmDq1EykpsbKvNKs7nhdMIs5ZybWRQDHbSi7NQFBB2OwY3uM1J+g3Q/lOkqI1eLWYJ9elnm09jPCPyVZ5vqqjIPI/+gTFG5eBXs1XaCl4WhXLo4fzUFXR44CgHQXyuujWd+MIqC0VfHH0RS0d2ajfQRiABLK2XNDUB27F811ib76zg8ocnu6Oq2vS8Ge3dEICpJ7qIwpLf7apP7qpP0o+/hTlB3eiqIiua9ba9FKC75u+EUrNB/oG0AdXkJCzR3ogO4shynCMLrS1KwGO9HpPabuAwRlqgzbGlZ77aq8U67ZdVW02ulxQ8r9pbUhIR2v1UMFgC++8BJyc/jHCZMyLZTmRrRV2lJgULkEbZFl7od2z9OtA/kHFwUJ5Z5FN6T79pRg+7YSqb8WVZVWuXeUS197oNq+PZtw+NAOLPryY7U8JCkLOZP1/ajFXQNbkQX50+cj76WZsGYmyXG2dfdhqGproSUUY6KVyr6PXly7gaRZ//V1/0kA2NCgAUCns1TFAOQ6/3KjIY+0xThxCgjJJ0GRsc90qdkNjXzAiMDLWOZ8xONgBFOsv9VTIZ/lqM1JQf6CpShetg7upoo+UGsgdXhrkZiQj2nTkvHUU+F46pk4LH1gAaJunojgW97Gtrs/xtznlyPrnldQOGEObAWMQTt8AKjE+UwA565Q82w4rmlHUhyfzg6bnB/9t89jx/GmVacac99xr6oswpbNKfK8ECPneYSU1eBct/zB3QiKVoazZj6HBZ+8g5UrwvDWW/zjTbLcc4+gqzNOWSMmxB9EVOQBpCSHyPNzsJwvRxQ002QG1C492ewHYKuLQl2DVTQGrADl3aO+qRnt7W1IT6/FZ58X4ODhYtQ6nN8ZAEhwRxeehDRG0EcoR4u+1iEAQOYfPXFUwUK3jFXH0U6c9iszmNiHYwR5dOl59iyOnziOo8eOwsvnms4OWf+NAn60AiQEpLUgl2kRyBiBtBY8c+a0BgFHOS4gpUHAi+sSlFZ/jE04mvs5EmL/AimQAimQxlIKAMBAGrVEAOhvAehviUYNF96ZxVnTLYtGWhp86guBRktDgTQss2/3Hixbug3W2ijYrbTY0tyAEt70BXIyvq6BLb+GKu0HUALB/t2G0oKQwIY/TuquNrnOvxwBIEFgT1xBzYWowxGL8rLwHmtByecPuZplV7zqg94fWmOsXrUfd92djZA/vBWxv38Lnv7bN3HFFRH42c9WK8szAr+H/nk8XvnX6fj5z1fgjjssKi7hr36VIN+zsXTJZjX2jEPHueWSfuuWZYSOxuNDGcdD10hBs8FE6zyzOULXmucLwXUY3F8bwxX70+rOQHpqiIwj56j2wzrzdOs/SnNNqkO83rrv3l0YNy4LDz10xDS/P2ltaLCU4jqCQP4o3dRA68RDyM60oLqyVvrZIPnN6odRHZQRCuqWEwRvBG10KarnD0d0w0aIR3efuvwBX3/itrT6o1tTI/yjRR9hHq0S6ZbUrN3BpEGyPDz22L340X/8UMZGAzJ9wdtIA0BKi9GnrP0YD9AHACm6gyQQGol4gJob0MvbCjAxYQ+efuoB07yxowK5F6TLfSoNwwFZGrCT7eSeUGeLR3hYPMJCE+S81v50QqA2sEtNXbQsz5D25brB+5Vh21ZCPHeqtMXvjEFK60CRi5+ahZ9H1vUBfz7RFShVGvU1Cl6fhcJlS2CrjFL3xg5vjigbnR3Z6OrMUe3z/mbeR4NkjJSlXjekOx9QJ9tKPa76JJTO/xS5D72Jishd8Eqfzq9eHh/2MxPFRcmYNjUNcz+IR0lxnLQn4y11l+xaj8JnJyJ12vuIXbsJpbmlcu5r1mcXXW1eOba8J7TA296JjvYu9cl7grKyc3nQSOtrWR4udPS2d0h9nb7tNMtAwr/aGofcHxrVvUjBO3+g5ycCwBdeeBF5ubyWmpfRIGBvq0eu5z1NsxYUuX3xBaUPKn6gqLysFgs+ycE7UzIxY0Y61qyxoLSkQPpJOKNZDe3etQGHDu3A4kUfS53mwKFbbVYZzyrU2UvR2MC4bFw/ACiR8mzj8KEcbFiXheS9YaiJi4K7QYOQwxWhR5NsS4hFKzyzMqMlgr9WE/CnSwHAxjLY64qUnA2lcF8AANgN/6RtwiBa+Jn1n1DQ7XMjqSBdc+WIjGEf+OerV7Un62stSSictQD5sxbCaS9Sc8KsHjPRAs/tqkZkRBImTY7Bs0+G4e1HluOdx9bjrZei8MaEMHz+5CJk3fQiMmcsREMt49GeD7iTbbn9edVx/hoq2CYIJNxVIFBUXJSPTxem44vPY1FZESLnXgQaqw6ioewAPM1hso05vBspvTfreaxdPV2e1w8j+Egwdu2KkGfbcHR6o5GSHI333kvDpo1h0udgmR8RMk8i5H3xsHKdaQbTLk0RZso+1efC3kArO3NwdSHEth1NzXC3tKC9nR5DWmCVdyUN/plvcynKIe9YdPdpBpEY08/MRehoiRCQrkAZC5AQ8PSZM7J8Ah0dct/2uQSlNSBdfx4/fhynT5/uAwEZG/A3v/kGZxUEHF2XoJRyCXoRrAEJ/2iFeCnAP8Z3DKRACqRAGkspAAADadSSOQBMVADJCAr0f9Ab1/Un/R/3/uuMbixHUhcSABI2mfXBTCxPIEaXh+Nf2YRXXtooL/Pp8nKUoYCZDtnKysJx2+0JuPPO6PMGRP2JP1gaLQ+3bduNu+/Oxb33hiswxXw9bzApKOiM74F/vriCzroEtb/Wmki1ntZ2nAcKeDqTMePdPXj/qdcx7x+fxa9+sQnXX5+t3E/++Mfr8eu7NiP9T25C0h/djLuu24lnng7ClVduwxVXhOP223OwZdNuVXdZSQRCQ3YpmMx6eTw0+JikPrlsBp/1fP/1Iyn9HBkINDJvqOCOdbHfTkeCAnCEyNxe10hYM3JM2lo4JzW3rTxHtXNV5oPUr897tucP8HRtWLdB5m463p2+xjR/KNL6Q4vDeGlLOw/44z2tjdinqsp4JCdGoLS4TPLrpVyjrKerNw2UEbjxx1KHvV4tD1fO+gY45KWZVn+0ADQDff4i+OO2RujnL/4wrceM8m9zKKL7T0K2Jx6/D//x7/8CHcaYA8DRgoAFSqbxAGW9BgHNth2iPNLGZW4FGB+3W655D5rmjQ0VwNteKHM+S66xcbI8NOhEGMdzW13L5P5D0R1ns9xH+IxBCztampltS/H8b/HItcElZd3adUmrQ9tWcxeqgSp+b5FrGeP2UfzeV/0DQII9p03uIfkhqKvQ48nS1Xg6YqLjkZqSgKqKVDDmLfth1t++Ol/wp0sDgC3NabBH7UHVtnVoqIxBe7svz3SboYuQsrEhDbEx8UhKpOvqJDm32aYFjqpYRGzajCPPzsDB+95DxFa5Ng8Sw+9CiVCO10n2RwOABHYdcr11ybxphT3egqL3vkLxziNaf4cFAXuAHK0bve3tiI2uwFdL8xEXU67aHTIAfP5F5OfxOmpexgwAmksrr1kL0vWpB4X5NkRFFmP5slzs3JmHijJaChXCZi2S+2ExNm1cjoMHtioXoHQ/SIDU6hG11EibGozQRDBSi/zcItnHbOzcniXjWKkslszgBMU8QqC1azLx4Ye5yMgohpex/84BsLAPhEuatROttC4MAGS7A4E/XYz/V+cogQKAjAPYUKqgoFnZkRLrdxngH+HsQPBIsxzT3HQq15wyjv0Bw6FKQdlu+Feh5o0xn1Z/jtIs2Io1d6As72+hOKBkrtTZShEVk4etc7Yj7KaJ2DTuPXz81Aa88kIEpj+2CaET5qE8Okyud1Z4O+znNL8uZSkQKOcsx7ekOA8ZqREo2L0SRV99iuy3Z6DwnVmwZuyQcTEHdyOl9957AWtWvSvf6YI0TJ6bD8v5H6as/9LTQrF7d7jcJ8NkDoTLHAyR9cFy7QnC1q37UVi0T86foO+MS9BaWxSqbRUKtF0MSzsF/+Q9hPCPsegIAN2eFtTTE4msN9vmUhX3lfH7Wmlpd7RDxfMjiOuWiit3HKfOmgOekRbj2BEYEQSePHVSgUAt1t9RtLW1KTegXKcDP4JAfmfqgYAnFQT85tszOH2BXIJeSAh4qcA/iseyo6tDHZ9ACqRACqSxkgIAMJBGLREALl++3LekJR30GEEBpf0g1nudmQgt/CEH1xmXR1KEBTqouBAy60N/stZEo7w0CuPG5eKuu3JhSQ9SoIXWVYRmjK8XHbNP8nKkTDaOHNpqWs9Ia/WqnapPt98ehOjIvcMCgKaS/aBVGvettiZSgSVaDvKHWkI5rqcF5Idzv5Z2c/Dcs2Gyz1/jqqsy8Ktf7cMjD3+JfT+4BiF/cCsee3yj9CsYuTnBCAneh4K8UAWo+EPnDddvkG3yJP+Q1ElLDwJWi7SToiAZ21JuVmV8jfurrRudOVhfp8Uj5P5TA8E5ru8PRHIf6mw9gI91sSyBJvfHeE4RgPJ8JPzmvmltx6nvPB+Yx7aapBzr5bb+5yTX8/jfeWcWlizeKOPLH/y0dijCOH3ODwQAKVomapak5vlmYlvsp3Ed2+W+aP3jvunjmYRWmQOE6dWVUcjOipB5kYfaaruUd0gfHUhJKpR1xbJtX5DWnwgRnYzZR/Ann2agz18Ef9yOsNEM+umiBSCt/wgBWd6s/cFE95+0kHvyifvx7wMBQCk3OgBQA5BskxZ/tPzrBQHdGgQ8r7Z9+3g5WwHGxnyNZ58Z2wBQuQGVz/KyaLneJytoZAaTKF6T+WcXnsMsy2tvj7RrDK30NNeg5nUwn1Z9tCzYuCEeSQnx6s8qWgw+bVtKB39mYG84YjxB1T8frGRbHleStJuMiW9lYvz4NMybl4a8nBh1vTPrc3+ilZ3Z+uFL22cNmp4/+DOK9fK4cAxoWclj2OnNlPtwMt6enIE5cl/ed+8MJH+6Bc11DbKNGaC6wKJVXpNH5kqbsv6jWlvaZd65ZI60oDI4DjkvzEbBpv1o9VnyDQ7Z+koHgIeCivHBB/kICyUMGYIFoOQXFRbj+edfQEE+zx+TMroUADRvf2BpQLCpwS3zVu4bLloIumT+Nih3rWtWr8Tur7dh4YJ5Knabg/DKWSrlS6UsAVGVbE9IVImujmpkWfIx9Z0ULF4izwCuanR01g0KXBx2QscSORZVpvkDqRtAttQo8Nfo1KzMzMr2J217TWb5ZtLAn7m7TzO5XJVwGACgo74EbreMn0nZkZCCf3J8CN4ogr2B4J8uliH063YZ6oNyQ9nWX8b4goSJ/VkU8tjR4rROxoVqbipT82o4bRIc50VEYePdsxF6/Rs4cue7mPXSPqy5/zOk3jMZZZGhqC1IhzWf94Xhz7PvgvQ5a6/MRtbsT5Fz13ikvDYFWXPnwJbztZynjAU4evEA35/9AlatnK6+0yUo26qpDsKnC+MxeXIC5n8cjqzMcHR4Y+SaHImy0iN4//1ovDohGampR+BsOASbzRyoXWqy2Q+hvErebx2OiwPcpE1nUzNqrQ1okOt+S2ubsgY0LfsdkLJolHcv7qOz2aXcghrV4nPrSTh4IaAT2zh5WoNHjA146tRJFevv7JmzCgB6vV5Zd0rFAqQVIOMEEgrSEpAWgoSAJ04cVxDw299c2LiAo+0SlPXT6vBSgH+EuV1dnQqgB1IgBVIgjaUUAICBNGrJDAAG0uWZ+CAaUP/67W+/Rau3Q3sR6Uf8Jyj/qUg//2Z1+It18uFTDxrOlwS+SJiV/a7o22+/QYunHIQJ5rDBoLZCuOvS4apL08rLsmm5QaTilzVmw+6wwO0mbOq/3PmDNM1qTqsvH4yZ1w3N5HuLap/5g7elAcB85R7y3//tn7v7aW51NzoAkGK8P/aXsf9670+WrNP29/za7xmzy1ExUTvw/HMPm+aNFbWJvHL+uZqzYbPGyzpzAKWs9uhy05Ui5zlhXbLMEw0C0vqPboYHAn+sl4BP/YnDlYQtm6PxyivZ2L6d8DBF5r62LesYCfCny60DQJ/4pxb2t6IsEbt2xmDZsmhs35aE2mrtD059+92/lCvQ9izTvOGL+z+y8I8iVFTwU8adx69dxtnbmoGigmh5RrRgyydHYHnkbRR+uBLNdqfkmcGoC612mVsu6Xs7Or1doqMyZ1rkuLllfrSDloFNzib5bJFrGCFb75h95nX2o7Z2FORXIDYmX7kB9a/LTNyupKhUzu3nUVhQZFpG17mASV2qDsJIH0Tsrq/Ni21bt+PIoWAs/nIxGPPWWmNFZUUZykrz5XsxaqryUFnOeM5pCA9Lx9c7QvD6a4fw5Zw9yN24BXYL58PAVmQa6NEgYYfXhg5aaRny+xMtCI922tDVYZO+08qJkEnkGZ7VWodX6umqlbqsA1os6hoO+OuWp0rF/WtsLPNZAhajqancvOwIiHBWwT/Ct+bhW0TSCo/QjtuznuHWYYR/BLMDWfUxnl1NdSnmzs3AvHnpyM/NkbYZi3B4oM4t8yw+KQWLZmzAu0+sxuypu7Dq0feQ9vhkZG/eirwJ76No/PuoK8hQx/lcoOZ3QZy/tUUZyA0PkvP4oDzbHpbjFSbjMXrwj5oy5Ul8uuB19Z0A0NsWBWd9KJYvi8Sbb0Vi0qRoJCVGyXyIlmtPtPQpEklJ+3AoaBfq7CEyh6JQV3foO2AFGAS77EOJjH1pZZFyUWn2PjiacogSEsvw0UepWLEiAdY6GxzNLvUOalb+uybN8tKoRiVaQLpaWxUMpGXgaFsFaiDwOI6d6ELX0S6cPnW6G/rRLSjf7XX3n/xOKMhlSrMOPKbeib+Vd+MLAQEpZcE4ShCQln+XAvijFPyTY0b4FwCAgRRIgTTWUgAABtKopQAADCQ9mcGagHR9qx7SG90e9ZJh9kKiq7Xdq8qa19NbLMcHT7oP4QsC/zmowcNv+5T9LojA8+TJY2jxFGNQi6+2QrS68+B2pMtnrnmZoYp1teSj3pkJRz3dCvbvcpLQzhxSDUc9QIvQjKBMh2YEaD1WdYPH0COUfOaZB/Fv//r/uvtoDgCp0YeAdNlphIBqf2Qfh7IvA4nxBvX9u9wUGbENLzz/iGnemJOcSx3thNj+EIluhDNkPqSgqDAeCfExCDoYgsOHwlFVGacgYItn4Fh/KsZfc6oCUY0EcfJZXRWHvBy6QPa5pRS1tY6M1Z9RjBOoXJUqi0UNWNL6mm4wT53MxbGuTHR6M5T135ABYJu2T5UVSbDV0uqxf3enF1vsm7K6tsXBVhqB5nq6XU2TY5cEh70GrsYG1JVWodFWL+XPHVaNpAjhaF3N73T/SQtAxunjOiME0yGbqQjyCM/Ud5/82qGrUULELz7PxJS3s5EYz3hxbSLfdiZivt3WiJTkLDz37HNyToweAPQX62P73Jctm7cgLDQMX321zLd/Xsnzwu1qVUCQloKpKSV4550cvDUxGW++HokXXkjHZw8vQ9YtL6Nk0Ro01NGyvkJZkhEGEiQZ3YfqYKJF8p3Fco/Nl/OTEG8AGEeA43QQqGYjIy0fdfYSHNifiq2bU1BTXTLgtrrYNuFTSXE+lizOkO2z5bxl7ELzbVtbfeDvPFx3MiZfvbO02w2oWZnzlYr7p8M3+RyWS02DlGUe3aoarfiGUBct7Hrg3+DtKwBYVYoFC7LwyScW5ObkSluyvdQxHPDoFREGV9eUYtmKFLz2ehyefzERH82LRXZaAgpXrEfxsnVoshWqsmZ1XC6ixSTdodbZclFafFiu0YfkWIfKsYqQfB0EjiwQnPP+S1i5fFqvdd52xsoNluN/EGUlB+SYh8q6GDm/o9Xn0a4YmR/hMpeCYbMekft6qJw3RzSIZgrXLhUFoaZ2P4rLYpUrzgsK3qS9+sZm7NiRhzffjMPkyclYuSYblVaZD7J+oD+pftelw0BC2eaWFhw9cVSBHjMANNIicDx6vEtZBJ45ewbffPONz9JPiwuoW/6dPHlSQUJCQH6n69Cz35xR78hnvz3dDS2HAtIUgPTJLL8/0WUq+0tgZwbyhivWQxejQ+3HufR5JKWO1bEe+Nfu9fp+CQukQAqkQBobKQAAA2nU0p//+Z8HAGAgqeQPawIy6lt0HT8+oKsXvnjQPcnR48dMtu8rwjDCPj588mWAEJDWgN98c9a0/HdBv/3tb3D8OH+Y1EBCH7jgpzaCOh8sO38VKOs/WgE6G7KkD/0BSD2u3fnBNB2Ysc4Wdy5o/adDM7rS1ADh4DH0WIbWYf/6wx4ASFhmVlbr82hBQA1qUv7xALk/3A+68jTfdhBd5m5AI8K24sUXHjXNG2uiFWB9XRoYC0+DR3RJaZE5kQaCMbs1Dhs2JGDq1Ey8/XYK5s1LRW5OrBzfftxWtmnWfM1NrFMDb91qJIRKhbc9Q6SVH2nLv2550hSkpOvPBrpPbkxSbpRpsehty5b2c9DRkQu37CfdkA7kApWi288ObyYqypMx94Mkec5KgLVGxmyQ7S6KpE+0umxsTkHR/o3IfGUaLB9/AsuSRcgPCpH91eLddXR0wetlnD1z8HRBJX1gnL/mJrccCy3+Hz/p/tPjapHx7wvZBpUCZPp3Hxj0LRMAhgSXYMvmfBQV1vUua6J6hwvr1+dh5swwPPLwU8oV6EDlRxoA6haKmzZtRlhouMy/FT3t+fqht+mUvqYm1+Dw4UJs/GA/9t39LtY++hHWvb0DmWHxqK0ugt1WIiqS/SpRbjqVVVmTDgUZ960ajpJM5E79BDmvzEZ9VZ6cMza5f+vQwmixZZU8KzItBZjxbi7mz89FQX4ulixJw4dzs2SsSuRYDhEAeq1IS83CnDlZ2LwpT0FFf3jY1kpgO7jFH91u6qK1n67m5gpl+UfV1/vcgIoaZJllzeo6VynXn7Tck7oJ4c7X3SXHiMdIAT3WSatFqdMIbo3ydx86FGtMluE2VRW5qCgj/OO86IGYXB6ozW7JcWtsqMTePRa8MyUGr74ajTnvW7BxYx5qqgvRIHVlWHIQHZUj19IyNYdM67lMxHlNEG+3ybiXR8i5GSxjHSJjHS75kXIORcmY9sC689XcD17CCj8ASBH2dXqj5TMCruYQOfZh0i6XoyU/Ws7RaGRnheKDOfHYvp39DEFjU7CCaLSkMwdsl4Yqq4NQUVMAm7NB3gObB3xHHBFJ/U0ut1wrWpCUVIX5n6TjvdkWrN+Yj8pa22UPAP1Fd6GMHXihICB14pTmFpQuPvleT9efhIEEfr/73e+UdSDjAnId3/1pFUjvP6dPn1Lvyd98e3ZIcQH9Adq5ADUFAc/TGvDc4v2dlH08qT7N80dP7OexE0fhlXnB31/4eVSOVyAFUiAF0lhKAQAYSKOWCABXrFjhWwqkyzn5w5qAdH2rHshdrW0Dvlgxr7mlFaeH4f7z5Mnj6Ojo6HYHwn8CDtV68FLUtzKW3nYnaEU2FACoNNRyQ1IBmptzYKvLQGNTNhSEM62fYO58QVqeDwIS2PWFZlzWgVq/bXk0AEjrsB/+8P9294/b9Fd+9ACgBulUn/3jAcpYnk88QLo65XaXKwAMDdmMl1963DRv7EnOITnm1VWxCoYxVh9jxumx85yOBKQkxyEkOAYx0XGwZCRL+TTZzgQ8KWWgpioeW7ckYffueFRVxKm6aI1G+Edw6O8ydKQhoMfDz3RYaxOxf380Dh+KVd8JANkPb1sWGkujYUs8CEdltOz30GIAdrRnyr4lY926JOzfl4h6h4zDOQFA3/4TlhKEjjBEJFy11iRj99447FqwGRlTPkD85PeQ8us3kDlvhYxPq5Tzor1lZEHV+UhZ5blalMWfsv7zdqn1jQ3Nch3U4NeIyAf6CABpMceYsfxuWlaXlCdU27O7GJ99GovHHnsaxUUDAEA1rub7eS4ytrNhw0ZEhEfKc/7K3m3q8rXtbWtDU1MzSkITUPLOQqR+sQPpGbVoaHDDpWIKOmG3WVFnr5VzowK11SWwWUtgtzLuWyEanPK9PBuFG7agYNk6NNbJ/rbR0q9G5qt8thPWEVwQWtCKsBplJQXSt1y5XhTAUVeC3OxcZFry5Jwj9Boi3Gmzyv2nEiXFhXKulcj1osfabCDwZwr5msrR2FgOZ4MG+hjzj6qTfaHFn02kwz+ua2oeeRegjKWnLPYIF4fpQnMg0SLTCBbpntPfMk+BPB+0U6BwiPBPr5fWflo8SQ08KktC5vlgIvdtIGtCQt96RxmWLE7A88/FYvbseOTnafOBfXHUlWLTRv6xJAvhYRY1nwaFipeJGHfR6UhVcI0WebTEq7MFy3MaYWBvYHeuIgBcvmyqSV6kHAcqSo6/BgFdzaEyvwghYxQALCqIwGefpWPzpkhlCdjqCZdzLQR1jkPyPG4O1y4FWW0HUF55COXV8vxQb9PeEUcRAiqgJddqgotmtwdllXYUlVlRbZfrs0n5y10cE1oDetrbFOS5UFZnjA+oQOCJYzh+4jhOnjrZ7emHEJDwj9Z/hIG0DOQn/wBMaPjtt2e74wIO1N8z35zCCWnn2EnCN6lflrme2xillzdbr74rCCh97YZ6XYbv+rL/up48Hf4Z6zVTT/5J9Udpxm1UAPDsSdPtjev888zyjXn9ieUYt5G/u+iWf4S1XB9IgRRIgTSWUgAABtKoJQLAlStX+pYC6XJOZsAmIOpb9fDubHabvmBQ+kuft6tL+fI3r6evjh7tUv8EJADskm31oODfTWkglVYBA7p7bNMAV1t3rDyTMuehnniAGWhWEK6fctL2SEBA1sP6aCHXF5pp+6iDM49hO4rbMP/FFx/Fv/zLEAAgNeoQUOsTP11++0Owq++L2bb9SQOAPRaTl5tCjmzEKy9fGgBQm8+EgHQZmSLHPQW6y0zdao+fBGeEg6ZWfz61tqQjNycB27dF4t130/DZZ/EoLYmV8yRV5tJA21pkW7oB7QvzzkUEgK2t6SguSsDs9xLx0UcJKCmO796n1qY0lK9YjoIXpqFg+1oFBocE4QjsWiwyFulwu/qxgBxEtDRk/MAWVzoqo3ahaOsaNFTFqnXnUp+ZOtotsGTEY/LkTHzycSxiw49g2SfhWDX9IEqSaP3YIeXGBvjrVptX5olHQUAdABJmNTU0y9wYQQBISb1sq6nRBboXbR0MMBLASR+am1qQk00Xzs+iuLjEvCzlg3AjJdW+r+51a9cpALhyxarebRol5QlNaU3ZUNcg88sOj4yjV/J61Svi2BKAuuV5qInPPXa6ISQUrER1dQnKS7JhrS6QdYWorMhDSVEBaqsLFdzLSM/Gvr052LmjALExOVi1Mgd7dsv131Uu5whVhhZ3pbRTIxoG3GnTYv8pq8E2bTsN/PWGfzr0I+ijNZlDQb5iJQI9JX5X60pUGV1OZ2l3HuP/8dPlquhV//nKaP3Hz+HE7BuKCN80l6A9cQG5jlZkHlr+DRv++eIMSl3c1szKr0+bUr6/umnR11idj6T3v8KaRxZj6YIwOOxl6ri2tVpVH/Nzi2Q+c17lyTWVloWD9/M7L5nzPAd47vAPJxXl+xEXdxiLFycgOjpcxi0C7S3+0G74mjv3ZSz/6h3TPKMIAz3ucDnWtEaMkOMaI+uj0dgQJfMkUo5bmC8vXM7HcDkPL+W4gEGq71bbIVRbY1BNS2n1Psi4gCPrFrS+qVneEVoVuGjjHzbcbuV+lBp1y8NLXTI+TR4POo93DRkWjYQUnDp9HCdOMU7gMfUnX77z0ypQ9/xDEEgISDjI3wEIAs+eOa3FBfzmtGl/T585BVtDA+IzchCZlIHUnAI1P05/o0FDWtdpFnZa+2o737Lxu9Y/bR3dghIEatIAHz9PnNHWKeAny3o+xW3Utr429DZP+ersJVl3WoHK06ipq8eRmCR0yL4SXHL77j5LOb3e7j7zU6T665O+jupudxDxOHRKmwr+ibqOyXzw9TWQAimQAmkspQAADKRRSwSA999/Pz799FN8/vnn+PLLL7Fo0SIsWbIEX331lXIPSgvBVatW4aOPPsLatWuxfv16bNy4EZs2bcKWLVuwbds27NixAzt37sSuXbuU9u7di/379+PgwYMICgrC4cOHERwcjJCQEISFhSEiIgKRkZHychKN2NhYeVmJQ0JCApKSkpCcnIzU1FSkp6cjIyMDmZmZyM7ORk5ODvLy8lBQUICioiIUFxejtLQU5eXlqKioQFVVFWpqalBbWwubzSYv83XyEu+QF3cnGhsb0dTUJC/sLnnJ9qC1tVU9QHu9XhV3jQ9dDNCs+2fnv7F0tw18MOM/tr7ryRzaBPTb33yLzqNHfS90Ji8WIr7w8Z+Zx0/S1795Pb3FmIJnVZBwzjPOL34/Iw/1zDPf5hKXcnl6Ei2eUvQLegj/WgrgcVrgachUy6blzlNso17qr6u3oLEhC03yvb4uQ8Xpqq5MQHlpLIqLopCXGyLXnyC5Hu1DYuJuuVbtkOvWVoSGbpRr2jq5xq3Cnj3L5fq3RK6FX2DDhk+xevV8uW5+KNfQOfjii1lYsGA6Pv5oKuZ+MBmzZr6Bqe+Mx+RJL+KN15/Fq+OfVHDv2WcexGOP3YMHHrgD99xzC26//XrcdNNVuPbaK3Dlr36KRx+5B//4D3/X038F2fqCtAujHjCpxTc0iQd4Tv3rgaWXm44c2oDxrzxhmjfW5G0rkmOdjZqqFDlnNECmxc7r+U53oG3K5Wdf2KSJcTgJEJNw5EgU3n/fghXLjyA7M1QBRW3bgeHWaLgCdTqTkJIchfS0SDjqEqR/KWgmAPRYUB68A9kPv4W8B95CecZBtHuHDuDYV4JAs7yBRMhHa8OmukQ0Vsk16d15yL5rPGoid6OjK+ec6jQTIWNjQwJWrQzGBx+EYuuWI5jzfiaWLSuC09Es12ECwN6QaSyI7j5b3K0aABTxO9cZAdhIiMCvudENBQCb5flxKPWzjKi4qATPPP0sSopLzcv5ZLZ/5yL/etesXoPIiCg5tqv75HVL+kmox/1TANVn4WhWvybm+fLbtDY5Ri3uNrV9vaMetdWV8u6QjHfeycLKldGYNcuC117LwMSJsfI9F9u2pmL2e8zjfaNUtiuXOahZiakYfUrVCuSpmIM+KNgHfhjEcv7QT4E1d6Wy1mPsPsI+WvPZ7YR4JWod4Z6zoVRZASqLQOkDP3vVYbAYJBCkFWDzCFsAdsf+E42k9Z9RCvbJ/mntlIGxHdtaOcayv6r9/gGdUbS0VPBPxoL9HchVKY+bh9aAvjb5yf0zHk9+7/DKe1uRBRkvzcKeW+fik2nRKC8rVmBQK6tZhbbKsTDWZWyb5Yz1XlZSEFDegWss2L/vEGbOTMK+veFocUXAq+Dc+cUEnDf3FXy1dIppXl9FynGKkPu55hLULX1w1ofLvNGsAgkGmxuD5TNM5lu4nFOXdlxAZcVoP4ia2sOoqk1HrVwD6+R6OmJgTt4/XZ6WbnDh8niUZRvfPXWZbhdQj+RY8D29raNdA0K+WHsXShps64k9d/LESfzuf/5H/QaguwTlbwH8HYoWaqdPEwx+o+IDKtDlq4PArNHtxsY9R7A7JAYRienYJc/RabmFOPvtWQXYTpw6ga5jRxUoZHm6FCWApMXdSan32MnjKt4gwZkqf5qWhMel/pPoOt6F44Rish3Xe492oOvEUVk+iRNnjiuLQ4rbddF6Tur75tszqg1a9p05e1q12Wv/pZ2zUua4tHHi1EmUVNeq/rd62/HNb86outg+87msAT2tn6elPu4P+39WyrEdlmdZPZ+fmjvR/kEgQR/hajf8O9qpjoeeH0iBFEiBNJZSAAAG0qilBx98EFdddRVuvfVW3H777Up33nkn7rrrLtx999245557cO+99+K+++7DLbfcomDhAw88oMRtqYceeggPP/xwLz3yyCPdevTRR3stM5/bsY5f//rXqn62M27cONX2HXfcgdtuu021d/PNN+PGG2/E9ddfj+uuuw7XXHON6u+vfvUr/PKXv8QvfvEL/OxnP8NPf/pT/Pd//zd+/OMf4z//8z/xH//xH/i3f/s3/Ou//iv+5V/+Bf/v//0//N//+3/xj//4j/j7v/97/N3f/R3+5m/+Bn/1V3+Fv/zLv8QPfvADBUP/7M/+DH/yJ3+CP/7jP8Yf/dEf4Q/+4A/wf/7P/8H//t//G//rf/0vJfaH637/938ff/iHf6jKfe9731PbcXvWw/r+4i/+QtX/13/91/jbv/1b1eY//MM/qD6wL+wT+/bDH/5Q9fXf//3f8aMf/Uj1/7/+67/U/nC/uH/czyuuuELt95VXXomrr75ajQXHhGPDPt10001qzPRjyXHkceS46sdRP4b6cdOPz+OPPy56DE8++QSeeupJPPPM03j22Wfw3HPP4oUXnseLL76Al19+SfQyxo8fj1dffRWvvfYaXn/9dbzxxht46623MHHiREyePAlvvz0Z77wzBVOnvoPp06fh3Xeny4voDMyaNROzZ7+H99+fjQ8+mIO5cz/Ahx/OxUcfzcPHH3+ETz6ZjwULPsGnny7EZ599ii++IJD+AosXL8KSJYtVP776aimWLftKafnyZUorVhBSL8fKlSuUVq1aqbR69SqlNWs0rV27GuvWrVFav54gey02bFintHEjofZ6bNq0QWnz5o1KW7ZsVqB7xapVWLR0GZZ8tVxp6TJNXy1fga9WrFRavXat2heC8K+/Jgz/Wmn37l1Ke/bsVtq7d48C5PxOeH7gwAHs27cP27dvx/79+xQ0P3jwAIKCCM8P4tAhAvRD3TpyhDD9iFJICKG6Jq6nDh3idgek3v2qvn379khbe7r7Q5i/bdtW2b9Nsu/rFdTnOsJ+ji/Hm+POY/DJJ5+oY8PjNGfOHHX8eCynT5+uji+P9aRJb+HNN9+QuTBB5sYrMkdeVMeKc+fpp5+SOfU4HnvsUXXe//rX92LcXTfLeX6jgly33HKtzNur8eP//Ddcd+0vcc3Vv1DA64qf/xi/+Pl/ydz/T/zkJz/Cf/343/GfP/pXOa//Rc6V/4cf/gvPH55Hfy/n09/JOf03co7xXPtLOZ9/IOffn+P73/8zOR//RM7L78n5/Edynv6hnM+/L+ft/8Hv/d7vqXP5//v//j91bnOZ65nPciz/h3/4B2rbP/3T76l6qD//8z9VYt1mYt6f/Rn1J7Kd1vb3vvfH3e2zTr39//2/tesJ2+c65rEst2Nd3I+/+Zu/VPv213/1F3Jd+DfoEObiAkCKsE6DgLT6M0JAfidgJSQ037Y/Xb4AMOjgOrw6/inTvLEjn+tXVza2bE6W8z8dRw5HoakxRdQD/wa23KMsaHGnSXnNZWh9XTxycyOUG9D2tqEDLUI1WhCagbxzldtNy0ORO0Xti+7alPH8mhxJKNmwEkVyfayrjkab6uvIADgzEcq5ZSzzpb2iB99C4Y61KI38GgW718Npiwfddvq7Rh2efP2XdjzuDKQkx8i1PkHu4/nYvSsPdms9XI2Mr+cPf8aGaI2mWfu1o6O9S8nd3AJa6PWCWyMgwq2mBpfMBZe0ocVDNCtnJlr+Pf30MygtKTPN12Gi2T4OX33rJ/iLioxSINA/r1vSB7fLo/ZRjV9LW+96ZQ5wHgw+F2Q/WE5ZZHbIda0YSxbnIzysCLu/LsbmTTlITc5AYoKcS0WZqCjLRm1Nroyrz0Vkc7mMhwkYIwxU33us+gigesAgXX32dvdJUEegR7inLP1E/E5oR8s9yh/yDUWtrVUqFqCtrkhZCY6kFaAO1EbD+s9fhHy09KML17jYJOzfG4fU1BQFIc3KG8W+6a49hwMr9Tb17cziC/L4lhVlYfOGWHkmz4DDXiHzzhg/UgN8yr2oDwKyLro0VfleG7yiDsafHKob2e+Y6GWj0VmA6sow1DsOod5+CE7HERm38wSAH76CpUMGgJroBrRe2l61KlTeE3IRHRWOzo5oOT6x0h8+P9BNaaicuxHq+6UMAdn3OpHVuh9lFSEory6Ctb7x/CGgbN/okuuyz/VnS2ursvYyLRvQgNJhKd1PHj/VA38utOiGsk36wD+f80/mFMEf/3yuxwnkH9R1r0D8wzDBFwEgwV1ZjRVfrv8aeSUVChAS9vGPyvyeV1qJg5EJ2BMag5i0LLR3dci+nkCk3HtpMRgSn4qvj0Qhq7AUp06fkjnqRHBMMg5FJSI5uwCHY5JgdzYqyBgl2+yVelhXSVWt+pNzXmkFYlIzkZyVhx1BEQhPTEOVvQ6JllzsPBQpbWai42hXNwQkzCMkzC4uU/Ww/lDpw4bdBICMv3dMwcu9obHYJ2K/CPxcLS2ITslEivTpYESC6nNheZXqQ1mtVe3joaikbivIRnmG6c8SkON2VMaIzyc8hzo6O5Q1oLFMIAVSIAXSWEoBABhIo5qioqIwf/58zJ07F7Nnz8a7776LKVOmKKgzYcIEBX2ee+45PPnkkwoYESARDhIwEdARQhFK/fznP1fQivCNYIugi5CNIOxP//RPFSzTf2xneR2cMY/Q7Pvf/343NON2hGaEdf7AjFDPH5b95Cc/UaCMfdBBGUEhQdm1117bB5IRMPoDMkJOHXASonFfH3vsMTzxxBNq359+mlDsWaXnn38eL7zwAl588UU1PtQrr7yiwBjHjNLh2JtvvqlEQDZp0iSlyZMn4+2331bjTL3zzjuYOnUqpk2bpkTAwuMwY8YMpZkzZ2LWrFlKrIufXMc8luU23J71sF7Wz3bYJo8jt2FfCAEJ7thPgjz2mX1/6aWX1D7xOBP8EQAS3hAGEgo+8YQGCAkLH31Ug7gPP/yQDwI/oMbt/vt/LWNIWEygS3h8t4wtx/cu3HnnHUoEkzxGt912q4zxLXIsbpY5dJMclxvl+NyAG264Xo7VdWpO8bgRcvIY8lgSknLeXHklIeiv5Bj/UumXv7xCicedIiyl2A7FeaGJMPWn+OlPf6LEOUNxzlKcR7oIknWYzHn2r//27zLv/k1B3B/+kFD5h/jnf+4By//0T/+kPjln/+mf/lHN2X/4h7+X+ft3ss3fqvUEwRSBsw6dOecpgmOeBxRBMs8LHULzvKEIowmdCZ81gPS/lXSQpcMk5lE6pKa4LQGTBqEIuP5YtcH9YZs6uGZfdHjNPmrnYg/A1s7Hf1D7y33/53/+5wHPSQJs7Zz8hQ/a8/OnuPqqn+Paa67A9df9Uo75lVL+33HrLdfi9tuuwx2iu26/HnePu1nm0m144P478PBD4/DoI3fj8cfuxVNP3q8s5hgX78UXHsMrLz+BCa8+pSzqJr71At6e/DKmvvMK3p0+QVncvT97IubOmYx5H74j17np+OzTmfjyi/ewZPEcLF78AT7/cjaWLp2LlSs+xuqV87Fm1SdYs3qBAjKbNn6OrZsXYfu2xfj666+wd+8K0Orv0KG1CAnZgPDwzYiO3o64uJ3KQpCWghbLQWRlHUZeXgiKisJRWhqFyso41NYmwWFPQ6PTotRQT9eAGjRz0xVpy9Dh19AAoOZG1DxvJNTjvpT97waAan9onZSP4UHAyxcAHty/Rs1hs7yxIDXf3HmgC1unIx379iZi+bJ0xERFoqqSbr2S0dw0FPiXiVaPvKg7E2X+J6CxGxqmSht9Y/0NppGGgB4fmGS/CDQ1AJgkc9mC6qpUrF6bgBVrYlBTHSvtD2TheL7SwJxb+lO6eS2Kp81Fbfw+eDuz0Xk0V8E/8+2GIamfnwSNNVWJ+PTTZJmDafL8EIlduwhlxi78owitCOTaWzsU/CN0IrwiyDIDYecjZR3X4JK56pLvrapts3Jm0gDg0ygrLTfN192Vmu1jf2J5t6tV9UX9oOVbp4G8FiV9ecXylYiMjMLaNWu1dSZiHzh23EcFOGVdd3tSv0vqq6trkHOkTZaHYA0q29ClqM1Wh3qHU45NOzo72mU+taHD2ynXgFY5x5rkOtAAm7UWJcUWZFosWLYsTe6vGWhwlhmgX/9SZXzlCA9thWmwF2fIeVuOZleFgn4NPss+j0eHfX0tBIcjBQAJznyxAAkV9bqVC09pt4FQSrnRNK/DTKyDIItAy986brREiFZclI05c8LxxJM890NRW1Mkx6s3cDOK8I+uQ5WrUAXeKmWdeVl/sU4txqG2rTFeoy5aJ7pk7FzNHIdymUu9843i9t3uRWWb+qo8VB04iKqwEFhT4uBylJhudzmIx6mpoRDlhSEomP8RCl6egpqMbSoen2YJOHwY+NG88Vi65G3TvH7VFiXHKBxBB0Nl+2TEx4WjtjoMZSVhcv2KkmtCtJwn4cpK0OMOk+eIEOUSlNZ05pDtUhBB4EFUVhEEJqHGXg073YGeIwh0NrkU9CO4YPy/BpfLtFxAw1MjXYLSBaQBAl1I0fqss6tDuaSkK1BCQHqgOnXqlHIPevbsNz7vVEfxzTeMH6hBQII1d3ubgmlbD4QhKtmC0moruo5pVnkFZZXIyC9Gam4hNu0LRk5xGY5LvVv2h2JXcBTS84sQFJWAVdvlWmlz4HB0EsLiU1EmdUSlWLB00x6U19rR7GlR9RD4BUUlYtvBcOVGNSkrD+t3HUZiZq6Cc+t3H1b1EuLFpGZhycbdyC+tVNaBza0t8Mr+ldXYsGZnEOLTs5Ev/dsfHqeW2zo6kFlQgp2HItQn61gndWcXlcHR1Kz6TNBHKLg/PF7tb0FZlYKF8RnZqLI7EBKXig17jsAmzxMcH7OxpvUggaoO/whg/Y97IAVSIAXSWEoBABhI36nEfzfR3QEfePigw389cfno0aPKHad+k6abTrrrpNtOuu+kG0+686RbT7vdrtx80t1ndXU1KisrlSvQsrIylJSUKBehdBWan5+P3Nxc5UKUrkTpUpSuRelilK5GExMTletRuiCNiYlRMJSuSRkXMTQ0VLktPXLkCA4dOqQss+jWlNZamkXVLmXtRfentOSiO1Rai9E9Kt2k0rJq9erVyrqKblSXLVuGpUuXKveqdLP6xRe0svpMuV9dsGCBgrB0szpv3jwFYzWLq9l47z1aXc1UQJCgj/BOB4b+0FAHh/7w0AgQKdZJsX7q/fffl+VZysJLt9Kj5sx5X4kWe7rVnm65R82b96ESLd90Sz5q/vyPlWjVp1v2UQsXLsBLL72orPx0Sz/q888/U6LVn275Ry1aRJe0X4JWabolILV06ZJu0WrtfC0D+7MOXL9+HZbLXPh80WJ8sXgJXn5lPBYvleO4bDmWrVyFlavXYtXa9Vi/eTMOHDyg5kpoaAgiIsJlLkUiNjZG5lc8kpISZM4ly/xLk3mYgZycLPmeruYk52xWVpbM2ULU1FTDaq2R+W1Dfb0DDQ1ONDc3yXngkvPBI+cG/zHYIS8E8tJykufQKfVi0MvV5hjVN9+cRYe3DgRDA7n2bGMcOaobiDEeYK7mFtSZgZamLMmn9VnfbYcrttHYmI06h0WuM7mmZShau50/TOsBXBwDusvshmayTx7ZR/92+xPr0eLmDaTRBoCMB6hBQIK+3vENs9Ai+6PA0ZD7cPkCwP17V+O1Cc+Y5l1c0eovHx4f4KWr3Cb5dNZnoM6WpmAgYRiB3mDx/nQR+JXs26gs2uylEaCLS8bzMys7FCkI2Mp4gOcPAhkLUI9hSLmbU1BaEofkJHlWkOeEefMSMf6VJGzbGib7kaLgmVmfRky0znOlocGe0DO+yu3n8EBpH7HeplSlFnc60lLjseAT7l+c3P+zsXFDKeqV608D1BlLUoBJc/fpbaP7zy5Z1yHXHc0lqD/gOl8xzqAOAFX9wwSATz31NMrL6GrRpIyvLtP9NBOBXHML8grLkVtQJudPz/42Sh+z80qRX0T4pFnxLV+2AjFRsfJss16We9o11qkDQH3/2Ea3xZ/Iaq1HqiVfzg23Aq1qXugy1KOv62jvkGcXF1Iy8uRZpkHqITQU+eAhlxlXkjDQbmtAliUTcbFp8uyYIc/Q6fKMXyrnY7Wc1wYpcKfBO+bXOwgJK2U/K1W+rVieq6Z9jJxZC2EtTEddXQmstUXnZOU3mFyuSnk+KwFjAVJ0CepyV6CxqUz6VgybXQODwwGArLMbjA3BBef5ioCI8KzOVoSgg/HyXB8pcyUcNmuRjLW5u1V9G83qjnOP8G/oloqst9vKsbmiTz7bpIVgPce0vkzqlvWM6+hXzqjuPkl9FfGRyHt0Ciz3v4XM52egNo4WaObbXQ7ieNfV5CJv2SrEPD8NYTvWo9oagra2SBlXE1g3iOZ/9CoWL5psmjegpC3G+7PWHEJVZZC8V4Xh448SkJ0Vik5vjFwLYmQuRSEnK1zuRaGosx9GvfOwAml94dqlIg0CWm0HUVUTgRpbAWzyTjdQKAkzEYK4fa4/aQHY7PaYlgto+KIlIK3cOo91XjwIeOa4crlJKKXHAqQrUP42xk/GBeTvY/xtjC5BCQFp5Ue3l26ZD3ml5QhLSFNwLjWnUFnH5RSXIyU7H8kiAjRa5tHt5o5DEQqwcdvaeidWbT+A1GzN8q7a7sBv/+dbZQ24Yut+BQDpLpWxBTPyixCRlIGNe4Nhb2xU0G9/WJyM21FVb3BsiornRytEwj4CvLi0bFRIHYmWPAXsIpMt2C595DZ0BUooSXDokXlNABmXni3jQeu9U7KciAPhcbA6GrDrcBSKK6vxjex3dZ1D9SEyyaJgIPf/d//zG+mrTYFBWi36A0C6/ST8o0tVnkPeDq8sM3Zh7+NABVIgBVIgjaUUAICBFEiBNOrJDNpc7qL//CZ5+RoovgL/2cmHWAbsNqujr7T4f/RFf+bMafVPP77Y8ft3Nv6f7NfpUyfUj3XmoMEgwsFegLBAAcGWxiy46zPgsqeipSnbr8y5izHr6p1aPEBPv2CRlm7nDwF1YMY6Cc16Q0DGz2O+Wfv+GqoL0NEFgJQxHqBxf/id7kGHPG4eAsORAbuXmvbsXqksWM3yLpZ0qz9XczYI/RT8E/HYEvby+HJ9ozMDHjfhlAlo8hMt6WorI5Hz2gzkvDIdtelB0s55wiwlQsDzjwlIAEhLxqbmFDSK3K5kfL0zDJMnJ2PjhmgcCgrFzJmJWLokEs76JIw6ABR5qRFrR8a6XY6jLQGlXyxC6bKlsJdFIDQkBnPmZGD3rmzk5thRVdEo5/XwrNJGXARj/fSBYIpWea4ml9wHvAoktbVoMQHpvlKHXCMlowUgwaOCdj5wN5g0APgUKsorTfP728e+6tmGoC85PQ8RcWmorKKrQw3ilZbXIiI2DckZedLnVgUKFy78HPsPHMaKFavkGi1jI+3RQtBmc4rq0dDQrL7r8Q2d9U2oqXWoPJYjrKuprUNCag4apQzbcjga1Xe6YVVuPyk5Dt312p2wyvZxyVmqLtbR3ORRILHW6pC2NDetDim3f38OZs/Ow6aNidiwMRp796ZK/eVwu6uknkIpn98N1Qjz7LZirFubjfXrc1FeXijnrWZ5V1ViQf7ydSjbtBkVBemSnyPnaR6KivLk2mAO3c5HtPRraipT1n60NGQ8QWUVKP1kXwkFzbYzE/uvu8YkGBsOVDsXEYrpII/AkaqtKYS1tkD1gX1hzD4jPDNa77HMcOEfZXTb2eLuCzkJrKzSj9270rFjezZqqktlXmlt+5c1iv2ke1FHdR4qjhxG8ebtKFy1EY5C/rHEfJvLQjJ2ttpSbFwbhncmhWHGhF0I+ngRajN2yDN1hJQZnhXg/I8nYNG5AECfvG10+Rkm95sQbNgQidKSMLl2x0g/o+W8jsSyr+IxS+6vCfFBMj9C5RwKht0RdIlbA2qy2YPlmpgMq6Na3hubhwwCm9weeT+U6768YzIGIOP+mZUL6NzVoCBgVx8gdKFEGHX85FF0dHrV7wIEfwSBdAPKP8rzNwJ+Mk+LFXhWwS6CL7rapFXewYh4HBDVOhoU9KPFHF12EvoRwhHU0YVmflkFvvnNWdQ3NysLPEt+CQ6ExytLv7YOL7KLSrFs814UllcrKMf4ggRvhIhGABgalyp9P6VcexLu0QqRbjuPnjiGzftCEJ+eo4Cgp61VQcGkTLnHy/au1lblepVgkaCQLkDpDjRc2uEx4P7skefRIzHJsMk+0iVorcOp9bmpWdWdkJGrynD/WJ7gc/O+UFMAeOLkMXR2avCPOnq8S0FBYxldgRRIgRRIYykFAGAgBVIgjXoyBzeXpwjzfvvbb5VPfbptGQgA8iH12IkTst1Q4d238gCvPczzQZ8BwAkA+VBvXv67oG9x8mSXvNSXyMu+OXAYWIRmmrvJVlqWDcNd5uAqgMedB7sjAw5nJlr7rftc4tr1VQ8ELFCAzBg/j7BFWUiatt9bZnWba7QhoAb5uvfHty/a/miuQCnzbQ26jAHg7q+X4803njPNuxhSFp1Gqz+D3DJHFfwzwMCmhrRBIRXhn7s5Fc66eFQn7IMtNQjuhhS5HpiXPxedt0tQTxocNTEoOLgJ+fs3oqk+AZERIXj11STMeDcdX+8MR3BINIqLotHiShsZa7whaaTasMDrzYStIAx5L76LyKffQezB7cjJSUdBXjUcdY0KrvUGTxdBhHqdR9F57Lj0t7NPvgJKDc3Yv68Yq1eVo7DAqeCWBgB7QNlIqRcA1C0MhwgaCQCffPIpVFbQraNJGbrV9Nu/3uopp29DAJhqKUB8SjaSM+Q8bfKodelZhYhOsCgASMvA8gorZsyagw2bd2DuRwtRbXXIPG9HQVGFAogZ2UVIFyVIPYRz1dV2pGbkI0WUnJaL7LwSNEndhHiJqTkKFlZW2WGRberUXNGs+Bjvj25Cc/LLkCTbsR9pmQWISbSgVratr2+WtgpVm+xbhuQXFlmxfl0xZsyMw7R3U/Dl4nC8/U4cZszIRF6e5JdkICE1SsomIM0Sh8S0aDgcRVJfIZYssWDpkkyUlhQqEOdw+uL7NZXBWluM5GQLPv88HfPn58jc0ADgUFyKDlesk3K7CQPLUS/9IAQkAKwfhgUgYZtuVTfUeHrnql4gr9HgwrPNKudQtVzbe2L76ZDPFP4Z6hyKjHUQMPrDQy573NWoKMvDZ5+l4cO5WSgqKFL9Gmpb7D9jEzY2lKJRxp8wtdUzujB1LMvbVouMtHxMeTsGL4xPx8cPLkfyjS8jfsZHsFUeljLmoK4/zZ8/AYu+nGSaN3RFynnBeH8hcqxC5NhGoaM9Rq6tkdi86QjGj4/F9m0R8LaGyvELk/MqRM77Q3JOXcrWgJpstoOotYagrNKCKptdWfeZvVPqogUWXX4SXGhx/wKuP0dDfL9vkLGmJV5/MeRGW4SAdAnadUzzgtXjBvSssgzkd1oD0lMWlVtSgc37gpUrTcbu27Q3BKnZBbIfbmzcc0S5xYxNzVJWdgkZOd0WgHTnqQPAldv2K9ehjBm4OzhaWfFFJKRh9Y6DCgAytt5ued5NzMxTLkOVm82GRiRl5SM4Nln6zdh+J5R1IOMLEgDS7SfdjhIA0h0p942fTpcLWw6EKmtDwsKdhyO7XYBW1NpU31in2hfZvqauXgE/9qvWUS99PqPgNyEiwR8hJPMIIrkNLQD9XYCyb/ydpRv+He3sF/5RgRRIgRRIYykFAGAgBVIgjXoyBzeXr7799hu0tHkHtf7jS5rmv9+8HjOdPn1KHky71EO97t7DrNx3RRzLrvZmtHkIGHyAbYQs+EZCXhFdgNrq0tHQmI3+XVGOFATUQBfb0d0r6lLx8/ptX5MCoUMGeyx3ISCg1uc++9OcI+uHMG6XMQD8esdXePPN503zLqx6oLQ/+NPFY6p91wAvtykujIDDHo+O9ixZNgNPmVJvumyrudd0e9LQ7pWyo2BBRwh4zpaA0i9r2kHkPzURWQ+9DmtuMOrrEhEWEo0NGxLx1htpmPue7KtD9sFrQVsnLZHN+2GmNp9aWwhEzcuMriyqv+6mZOz+8HNsunES9jwyG1nhqQqgmQOoCysddlWnZiNv52HUV9ZKn5nXYylHSFlnd+LjjyyYNKkQSYl1CszRjeVoAEC60yQApJWcMb6efzkz6QCwqrLaNN8sBqB/md7yarAvswCFxZWIT85Cadn/z95/f8dxbfu96N/yxnjvl3vH8Lu+tt+1j+3r6xNsn7Tz3kpbWaQSJUoiqUBSlEQqMUcFUiIpZuScM7qRc0bnhE5oNBKzuHXO983vqi6gARRyICjVGuM7urtq1cpVXV2fnnPa0NNrV9DN2tChQFskMqKA3bvvfYALFy4pAFiQVYyO1m5UWpoxMOiS8zeq3IWW19TLd58PdU2daGohOInC7Qko6NclZQ/a3Op9kxxbVt2grA7ZDq93SAFBwkPWzzzMS+vDNmlbYZlV6nErd6UEi2w3rf8IAHML6rFvXxuee74C3353GYODTcjNr8KFy3nShloUVeShu7devpcH0Nldh9KqfKmHLokJeTrh87Yp6zta3vGVFoNuVxeOHqnDiy+2oEDKDwVpKb/2LkDnE2HgULBXxr1bAUGjPEZKjqlHSzYjmLNWImDUYaOyNpy1X4E63c2ntIlAMExrR0JBf6/al5x/qSLg0+Hi3DIc8t3hVCCU4K6nqwkdbU1Lh6ERmyqf7/V6WI4aU5mHXyoEjMcc8v3Vi/y8amSkl6M0OxunXjuFMx99i8G+5QPATz5+EV989orhvuUoFi2UOSmQ+c2Va0Kmej8yXITMjBw5dxvw9VdFGB+VPNF8OSeyZP1pcQHpTtP5yMcGTIPdcR09ffnos/XK70haA879bekNBOfG/VthDEFTi4u/5QnFJm5N4M5DgoBKUjetAUfiI5icnFQhcwj+GCqHfxjmZ8JBPjNweP0KhNHdZkffICZuTij3oAMOt4q1RyvA5q5e5d7z7r276r1P+kgXnLT2s7R0KO9Ft27fgi8UljUWRle/TQFAugIlnKPL0Kr6VvTYnWjpku8LOY77ugftuHefgO82+hwu9DtduHP3toKAdEFq83hl/zSMu/fgrlrDdE1aK/US4jHO38TNm8olKeFdVUOL6g9hrN5GxguMyPrn55GxUVV2VNrMP2cTiLPNhJoEiJw/AlwFU0UMlaLDP8ZZNHL7mSwzmclMZtpMyQSAZjKTmdY9GYGbX7J4c0u4tzAAHMKoAnnLcd3Jm/mbuHlTu7mnb3p+Xl4Zj5ZGowG4ehhzisCgHcOhZhXLb2RFlnw8ZiXHLS7GA3R56hCU9s0H4bh9LYDacAJ20TpuRvw8EeMBLgYBh4eX2IbIRgBAzbKRbabm9EfGU4OAC7RDAcD1mdfNrgvnD+GVl58y3Lcx4oP1pFh/umbBv2QxH12ExmMdar0ODhRDxakzBGJ1kqdWjqmScqswrFyGrqflHC0Blx8XkC5AvbZidFz9Bu03voXbUYqgvxJ9PQXISbmB7Cd2w/L3r6Diq8No/OxT9F47h0igRtVn3I4kybgQTvo8NXA5q+UcWe8xMJLUF2+AsykLNY+9iYq/eQmZT36AxqIGGS8NMCWDqIehuLQh6PGjfd8ptPzzG+jLLtPiziW1jfCN8f4GBzxob7MjNBSVtRtFOBRRfVhr6THyCAGnIKMug/zJ0gDgH6SttKQyzsNypvqmpG2bk09JA4C1dW0YsLnQ2T2oIGCVpVmBQM26T87jYBQdXQPY/vYufHfxKna9vB31f7cVlq0foaywEj5fUI1pc2s/zhxKR+7ZLBQXVCqgx/h8rKu+uUtZ9fUPulBUblWiVR8hH9fLoN2t4hB2dg/Ia6+y/BuS8RmLj4FuQksrG9Db71Bgke3SY/919QyiWtp4+XIrnn+hAYcOlcm1gRZ0tEgsRlNbNUoq8+H2dMp5Y4fN0YqKmkIMDDTD72yH19MNv+QPDPWCsfN0kOb39yInuwEnT1jR2tKBeNyuoFwybNt0kvbpAJDgarZl3Foq2QXnQnURAhK+qbwK/GnAMKzck87NvxQRbE67/0wCezK/dAfa2dGKhnrGl+2S+m0YH5N1uEj8P4pWf2Fvj1yHp2MKso3J7eercmmadNwvRaMjDkyMOTA55pTfGi70O9rQ0pYFvy9Dxj1P8izdDej+T17C55+9bLhvpYpG8mR+smRt5aKtNRfnz5egrCRf2lyIosJcvP9+KTIzMqW9WXC50hVEc9Ea8BG2CCQEdLpS0Nefjr6Betjdrim4p35vyvtQJKLABd1/hsKm68+NEMfeFwxjnDH2DQDRRurWnUnlEpTgigCQfxYm+KNFIJ8b8E/Hk5MTKi6genYg0qwXb+P+g7v48cE9Bc0owjda4XG7ssqTfIRz3HcnAQYLKq3KzecP6QXKEo+WfPrxM8qS41key1KglGUlPrP+uz9q5WrWfzNBqsr3FymHSpTH/Po+1kNLP73s6bIkD+tRfbgnbZtUsQuLqutR1dCqXJuWWhsVAFVWiVLehIzNFPwbG5XxvDmjLUYyk5nMZKbNlEwAaCYzmWndkxG4+aXqp788wOi45v7T6IcCpf1jMKT+WWdUxnyiNRxdePBmnn7+4/ERuan/ecb/Y1zDyfEwwu5GRPx82N2GaKgZIXctgo4qRJUFkRGQMBAtBqNy/FCDigm4HhaEtFLz+evh8RFYTMfrmy3NpeVqoVpSPMB54ufNVz+1HBCpgbeNgICaK1COD63D9P7QooywaLF4gDoU/aXp/Hdf4tVX/my4b72l1pGsNT2mH+drKsbfLOg3pUD9DEvVuJyL4aCcl3SJOQcAajAuGKhGf18purvK5ViCwlXCL6mHbkcXcj2qWQMawz5DRWoRDtcgKBqK1KAr5yKa3t+Ho298jddeKsDlZz9Dw988i4L/+Swafv0y6t//DD2txYiErAb9nim20+WsxdEjpXjjjWKc/bYYTnvVosetjerUWAR8tfAMlmOgNRvlb72Lkpf3orm4WuY6LHlmgriHpxEMh4dhL69Dz5Uc+PsdMkbadrVf3hPI0RpvND6OifFJjI6MqT4QAjLfDECna6Hti0nyzYkDKNt1aLqQCAB///vFASBf9TFI3jZXGgCsqWvF4KBbrrNR5XaTFnZ+XwidXQOotrbA4x1SloDv7HgXqWnZ2L3jA1TuOIi2b26gsrIeTS09yMjowoeflOPYrz5Gyd+9joLjF2R7l5QThMvlU+XoFoAEf13dg8pCkJaGfmmDaqu0k6+EkQSPtCwMBMLo6B5QwJDwsLWjT8FBr1fumaRdBILNrT2or+/GV2ezkJ5ehLS0ZhQWWVFWVSR11iuXn02t1bA729BMIFhdgMZrV9H04rto++6CfKcYx9gLh3ul/i5EIn2bH/6JIpF+ZaUWTFjkGUGctRAhmw7ECP8Yb88ony5CNB1M6gCQnwncjPIvJmVVSBg3y/1nfMQB+2A3DuyvwbZtNaiukmtVdFDVn3z8bOn7+6rKUP36PjR/eQohfy/iSXkIHZXVobRdA5j90n7WzWuKSOpWr0nH/BzFsdIk1yBZBx5XE7yeIlkP2cuCgPv3v4TPPl1bAEgNR/JlbnKkLTnSxlz5rizE+GixrIU8HDpYiazMHOTnZeLUyQJYLBo8G7TdeOStAflqd6RKX0pgd/fA6fMp0Me4f7rrz0iUrj9N+LdRIgSkVdnY5OIWY+st5RJ0Ygzx0dGp5wUEgJrHob8oi8CJiXEFAvlbmwDtrorLl3ApmiSj8qnb924ryzxaC9ICjzCQlneEb8nH3r63OEBbTOxPcpumy561T97PPjZZjCHI5y+MW0j3pG29AxgZH00AUNl/a1K5UeX5Myp9uXl7cqquhWQmM5nJTJspmQDQTGYy07onI4DzSxThH2P0BeRH2MLWfwFEYiMK6BmVM58ePLiv/pHGG3kG+eaNqlG+R1k//cQfJ3cQidgQ8jch7LVq0I5wiNZt4Ra1LRqgy8AlWn3FNMvBkLNm3QAg2xKRsj2+evj8DYgqoGWUT4eAxiBrqdKt5liv7npxCgIGGxUYNKpb19Kh3sYAQEqHgMMJqJQMAdkfQr752qIfa9TXn7POnf0Cr7260QBQc8tKkMf5IdjjK+GfsgQ0AIB6Prr/ZJ5kAEgrwICvWrbNAnuxeoyOWGEbLMGxYxXYvbsebS0ViI+sBgDWweOqRntbObzuGlWHcb56WVfLswIMh6qV1Z/XW4Hmr4+j+Z9fxhePH8e2baXI+CEV3ceOov3UMbTm/oDTn+Xj0wPSjtZK6Y9x/boIAD3uWnx1Jh+vv16OLz6rQH+fHLdBAHA4WoeytEzkv/oJyt/4AJVPbkfTk+/BWdusrLJ0+LQpROAniqnXWW2TbXT3GRwKy9iNSdtpHTgq18uIXF/oxtQImiVEqLZUzTpWjzG4XDegBIC/+93vZf3bDfcrJcqZ7uf0ttnifrrRrG/qVLH5OHd2h0fklTkeUa44GduPEI7We6+/8TYuXrqGjw58AUt9q2r/gM2NyupmfPZ5PV57owHffPANWo5cQEd5nXLPWd/YqV7p8pPlOJxeBRxZLy0Hua+3j0BBaw9dsjIOYXN7L6okX31LFxqauxSYdDp98HoC6jNjB1L1TVoMwcGBQVTUFiAzqwzvvNOCk6eqUV5dLMe0S99aJW+FHFcl9ZWhtKYALVevovm5HWg9c1a+WwgAB0VGYG2+7ZtPkTDBWDdqa5qQndUq1wRawBmDnJVKWd8N6fBvaS4xk4GhBig16z2+X641ne6Wk2URwiUfSys/t6sHx45W4803rcjLLZG6uiUPwdz8cE4BwJgdTXnFuPrYXpS8dwRBbzfis44h6GTsQb394SDdmPbAXlGMwfR0DNnlO+wXAAGTNSznR2ioHW5nvnLBSSu82BIg4IH9W/DZga2G+1arWLRA5ilXruM5sr6kXb4CdHZkos6aDpczF1evFuGVV+pw+nQqrl1LxffnM9HSqoE0gkAFAx85IDhtxWh3ZqPfVoMBuw1DwbACF8r1Z9CM+/cwxN//hIBGoGgjRXA1eWtCWQPSJeiDH/lH4b+oZwcEgHx/+zZj3Y3jzp3b6nnEfWV9px07uzwjKbeZCfedtKDTQdrmFduogU7Nsm+6zbdu35SxknvGkRHE5RyavDmh8s0tY67MZCYzmWkzJRMAmslMZlr3ZARyfomiO42bckO9sPWf9ko/9D8ZlLGQ7t3T/Pfzxp3x//gPvkff/SddlGhuSJSF4/gIxkYdIKSLRVqVpsEOH7jIdlqEKSg4G0zMIzmGwJCWg+sJiQg1GA+QrkADQ42GeTQtIa7dEjRt9WYUD7AZsQXcpC5mUTdTGwUBZV5Vm9tAq7+ZULNJjZkGAece+0sFgN988xm2vfaM4b71kLL6k7mZtvqrl3nSoLMObWdAv8RnHQqqeRxpR3ykI1GmVl5vd6Hsn2nVFhqyoKGuHAX5eThzuhhHjlRjoK8ao4sAs/nE2HmEWTeuV2DnTivy82qkP7RwM86vXIFGjGGfkcKhGulvFQL+Snj6i9BWeA17dhbjgw+saG2uwEikHj5PFdLSirD/QCW+OlOJwf7qGX2eT8oFqLcaPV3VGByoxXBkccvBtVAkZIHVWo4TH13Et/99O7796+0o+/o6+vMqEHR6pQ1JgO0REF19hoMRZQFIxaJxWWez4/8xbzJUW0zMqyvJCo8x+hToGlF1JrsBVfkSMfzmkwYAfwe7bQEASKm6kqwKE5/n5BMRgNKSjtZ/Whtku4jv6YKT7jf5mcCOMQCzsnLlGnNWHcN4hoRyjOPX1DSIzJwGFJVaZU0HVN20LuR+t9sv46yVz1eWSctLfiYEpNgWfubY8L2jpQt1xy6iOb0YvkBIHaOVQZetEWVVyLLZRgJVl9OGnp4GWCw1qKhoQEdHG1zuTulXv7L86+ltQN9AMxqaK1FpKYLL0Qaf5PfLvogBTHsURQDodrXh2LFqvPpqG/JyG2WcaWW3NlCKoEy3ggsG+hQMnJ2HEG4sbpd7Nu09rfx0YEdwxmMIBKfL6ZU56lMgkIBtMRioYvtJWTyW5czYL/XFZByaGqthqaV75Ga4RS6n3DdK2Qu6AZV9AV8fupoaMNjFP6QY5BFxO92O+jzdqChvQsrlKlS8sBvt/7AV9rwcjMSdhsf9nMV587ia5bsrHUFCwPDiEPDTA1vw6f71AYAUIeBwJBdNDSnKIvSttyqwZ3cxiosy0deThcryHLzzTgWefbZKzpU85ORcV9aAbnc6PF7CtEfTLagOMGtrL+HEiQKcOlWLxsZ+5QaUfzSd/fvT1MaIloDjN8c1V5cGwGgjRdA1NjGqnh3QApAuQfmqWwPevXtP7aM1IP9k/KPo7r3peHhGZc6n5eZ/WEpuJ98nwz9qgq5clwj/KDOZyUxm2kzJBIBmMpOZ1j0Zg51fngiyaNm38A+vAIbC4WW7/2TZjPdHF6C8gdf+tXdLg2cG+Te/HuDBj/dwe3QUN2U8bkWjiAUc8DrroVxYLmilp0Ei430GopUR4YOLMbcM9q+hCEj0eIDh8PyQkvkWjGu3JOlWgCyzDbpFli4tft7cuikFcjYE6i1XWp8oQszZ/ZkPXP5SAeDXXx3AG68/a7hvraViTs6y+tM1BfoCCas/+cy8tApU+xKg0NlTDps1DwGXNansNng9tXA5y6QOzeUkrdtamqqwfXsd9u6tQ093iZRFgL9y6z8F+6T8/LwyHDpYAUttpWyfHwDGVCxAY9hnJAJAFavQXymqgt9TiaKCfJQWFysXmmPxRnR3FmPbNgv27LGgq7Nc9dOobiNp7WT/V+kCdQliXWOjDehoq8S7r+Xh6//xCb7/H9txZN9leL1B2Tcu+XSI8+goHKS7z2GZiwkFAAmuaAFIa0EFyRLQLhmgGZWzXEXCw7ImNDegmrVhAhQuIALA3/72d7DbHYb7dbGs8TH5Hp0ckz5pVo9G+XTNt38GwBR9uPdDlJaU4dIPl9V2AjnG46usaUJ5dSNKqxrQ22vHcFjrD2EwLfpmQOHZn0XJeVjPcGQYfdfz0f73W9Gy5zgiwzHJM9N6k8do2zhfYThs3cjMsOKNN1px+XKjfOf2YHjYpoBTe5cFZdUFKK8pVO5Ae/oaZPuAplkQ7VEVXZSGQoRq3WhubEROtgW2gS4ZH2NosxKFQwNSPqFdj5wzBpZ7CqL1Ij/fitwcq7zXYv1Nwb8kYEdopINBpSQYSCs7BQRnWRfSxefoiNQbpeVdnypPd99JBQP9yMux4Pz3xejpscq+HpU34GvDYD//QNInZTjntnuGCAnnB4XKLajU6bB34csvG/D880248sUFNH/1DRxtFihXoLOO2SwaVq47jfetWjL3vQO16LKlIBzNlbnLl+3zQ0C6/6QVoNG+tdLoSAHa2zLku7VC7hsqsGd3HnbuKMWnByrR3JSKM6dL8cnHhdixIxc7d1agtjYTA4NX0dp2BQ5nCh5FCOj2pKOz6yLOfXcZr7xSjaefrsbOXVVo6eiBV77XjH+Dmlpv6TEBJ25tDghImDVxU+7Z4jHcun0L//qv/6qsAHX3oBQhID0M0YvRA/mNrlnKLc1956MC/nSxvVPi2EzI2CTg39jE2JL7rctMZjKTmTZTMgGgmcxkpnVPxoDnl6YHuHef7j/Dhj8IKN36b2SUwbmNyphfBH0TcmNKCMib9dFRugJdHkTcLHog4/Tjvbvq34b3pD+jgQBCtm4EHVZE/fUqXl8yeJhPykJQgR/j/ckapuXRAkBszRSTuqRNHm893F66z5u/L8uzwptP0xBQxc9LspqjaF1lDMba5rWme9jS3ZtyHGfEAxQxvqIxvJyvnz9vnT71Cd584znDfWsnGe+IsWtPHfZxbgj8CGkJ+7iN75UlJ/dLPn+gDm2fHUTT3zyPjnPfqH26lWp8pB2jIy1IBmKD/ZX49tscnP8+G/bBMpl7q8z99P4VScofG63DxJgVo3Hts2E+JcYBXLobUBUDMAEAaQVIIDgcqZF66jAWb5L+Ncp6tqCyogRWS4Xktay+P2usZItIuia12ypx5fgllPzuHXS98RmiLo+CMbrVmC7Nam510sHTbGlgKrk+43yzNfMYrXxa4NGSbYwWgCNjsgaH4bO7ERhwynqNqH7NLmeGZZ28Jpe5VBEssm5lBRhMqsegPl0aAPwtHHZCDOM8PJ5l5mT3ynnSLueMS+ZtVCt3gbKXot2796CkuBSXL13Wtkl5BJmMEUjXoV7PkIKp3G7U56VrBAGbC/biGnjaejT3rQb52IZR6Vs4GMLgQBuyMmuwfXsLrl6V681UXL9BBZO83i44nIw3uJC7z0dXCgASthHOhfswPkZYtnYwimNI8MfylevN6FzXn6yvo70Nb7/djNdfb1Mgkm5ChwKaq8/kvBoA1NyCskzmUa/yWVn4iRQQlDxavL1B+Lw9+OFiDS5eINzsUJaGqo+0/JMyW5pb8f77NXjt1RbUWepk3fdKXX1yfeqTcjqURWA4xM8rGBc5Rrk/lTFWVoAEy22dKC1pwqCtHeFh6U+oX0FJw+MfsjTLzMSaiBnnWakUUB1xoislBbVvv4eewq9lLrMSEJAwrkDyzIRzn3/2MvZ/8tKMbZoKZAzzZJ5y1fu5+5en0XghfJ50OGzXYRtMxVdflUq9VRjoz8LNCcYuzMWlS4XYs6cSNVVp+ObrXLz1VjEKi67A6U6B05WmuQN9RFyCDgxeR0/PZWSk52LHjnLs2pmJo0dvoL0zAzZXB+we74IeaUytnxQEHAphfHJi0wCyydsTCgKOK+9BP8nvcc0l6IMHDxQUpGchupC9e+e27JPf5wmXoD9f3U7E/ZN7GMK/sdFlwz/KTGYyk5k2UzIBoJnMZKZ1T0aQ55eo0fHxRX9seeUHwYTcZBMYGpVhLC0vb1J11x3j44SI92flezRE+HczNoy78iPkwYO7iEQGEQpqccF0F5BzIcRc0aqP8QAXthbUtfRy10KhUAucbqtyBaoDurnSXYGuDgIOD+sQkKBmJgTkey0e4Nw2GIO0+cR8q4WVS1VLwr1pAgImQ81Ef+a2/ZcJAE+e+Ajb33zecN/qpY3/lBVfMvRT0uaDoI/59PWnWfwlYK2cz7olp89Xh+70S2g7eASDNdmyTY4N81ie963weSxSV63MbR2iYQu8nkpcOF+MnTtLUFJcIOf5GgBAEcugO1CjfTOVAIBLdQMq+UJDOgCsUgAwOFQNv70MtsoUuFpyQAg4HKlCfMQyA3ZuDtXJ+FtkXtgXuj+1SH+q4XHVoa+9Hc4+m7Q9Ye01JQIy3dVl8vYFpFuAKdDD47Q4eXSTqVx0hsLyXsRXUUQUiw5LPqk7FpO1EZ2xXxPj681UNBLRjhkmpBqWY0LweX3yXcP93Deq4F/7x2fQ8Kcd6CmrRXyUbkENXHMqoJawDkxsmw0YF9aI9CMq54UWC5Agjdu1cqfLTFZXZzd+85vfwOlwGe7XZRvw4dDBdrz5ZiMstT0YjWt1LlT2UvT++x8oC8ArV65ObWM/+Mq+EGhq47iccTBWPD6G+MSkGn+j/QTM0XAMdRYbigra0d/XgYCvG25XJ4LBXjn/kgHZoHx/ULJef4bwjyIAnI7N1yf9nAtqVqpkaz0CuZhyKzo3HyGT39eL4qIW5OU2weXokGuHBvCSre4ID7lNA389smZo7ae5BqVlIUGm6ktiv6pX5rSvpw3vvVeL995tQFYmXTc3o6aqWeq1w+PuxcmTFjz3TBk+ePUK2qtLpC4CwAQEHOmXfrC8dim7W9VHqKeU1DZDEf5Ju7oZN/KND2ErK1SWfuOjlIwPxz7RTtXfkDEgfZga6OtGWmoLKsrlezlGV6vz95ttn9dKkmMhcxf2cx1M9zEm49Fz6izaH9uGznOn4HPL9/lQtox5PlzOfLkm5csc5svxGtT74rOX8cnHxgAwEs6Dz58p45gr7SA8FEV53PKBIMFjfKRI6i2UtZsj9xCZcp3IlTVD+FcgbZT6QgVqm20gE+e+zcJLL5Vi37481FpuaADQnQa3h4Btc1sEOhwp6Oj8QfXR7cxAS/N1dHdfh8NJy8A0ec2A3VkDp9c27ZXGhIEbKgUB5V5kZGw0EXPOGCBtpG7dpbvLuPoTse4GlK/3799XUJBAkM8X+GdjugPlcwY9Tt6jZum3mOj6M877pZERNR435bNRvsVkJjOZyUybKZkA0ExmMtO6JyPI88vSA/z4432EhocX/YE1FImuyP0nrf14k8qb9du3byuXFUZ5HwnJD4px+VEUsvViNM5YLe3yg302fFhEkj9KMGSvwnC4efnHr7MIqPyBhkVdgWqQZfVgTQMwWr0EMlPATESAY2wpucy6IxsFAClCTa3Nesw5vT+MN8f+zrRg/GUCwOPHPsRb29ceAE6tIxn3OfCPcyDbowreaeBPP45rRLcA1KxPaZkqZUlezp1fjvd4LAgkAKJeFutyO2sw2F8o67VKtlXB46pAamo5Dh0qg9VSLOVYpDwjcLVeqpM1tjQ3oKFQDez2Cjjt5cr6LxioBuP0BaUfvbk/oO2JN1D81seori6TPBUyHhvdl4VFGDnQV4ULFwpx7HgurlwtQWFhJrq7q+D3eWSeR5RlWbI7R1oC2m1DyEi3obCAMcmGFciZzqMBoyn3jUpxVZaCdsEg/F6XjJVDNACPuwtekcfdIWqX9yJPB3wixuHSHuDT9V9PYn9HQnzfOkMeUTDQJfkJLwZkXfapbbZBWX/yare3IxKNwe/yofu7VHQc+Bqutm75jk1YzyVA14LSAVsi/2IgjKBUtwIMBsLq81Q5eplJIgD89a9/A5fTbbhfSY4NB6PIye7Cu+/W4/Il/mEirMZcwbp5yl6K3n33PZSWlOLa1eszttNqkq5Mh/xBmXMt1t/qJWMnbVWatU9Zl8ra8fvC+OLzRuzaVQdrLWPE9sm5Zwz4CMgovh+W+ScQnJ3nUVYk0i/91wAg4doMaLNK0XpPB3HqvDPIMyU5H2MyvuFQr6yJBPxLBkUiQj7d4m82HNTzEDpq8QJZVr+s4T4577vkut+Ayoo6pKZYsH27FWdO10j7euFydOHcuUq888w13Pjrd1D/+ofwORoV+IsN90kbNBhIa8BwsFMdQ5DJeha1CJT9Yam/4/RZdD35FgazMjBMSzrZx7aq9kZ0qKn1ixBTQUa9jIckvX3VVS3YtbMOx47VS7v6ZN8CAJAiBKSm3mv7OCd9N1LQ+fFROC0Var92jAPO5mp0ytjUFFUg7VIWLJdPoa/mHM6eLcQnn1ShoT5b8mrWgF9+8So+/ugF+WwE7QoU/CMEDA7liLLlPiFTxjRH2rGwa9GFxHKjkVw5X3LlOzkP57/PwunTOaioyFSxAffty8fhwxk4eSJL2luD8nLGA0xFT+8NtLWlYNBGt6Cp2IzWgIR/3T2X5TVV1l+2kt+fBbcnQ/anwyniq8udAZujADZXCxwet+aFxoSAGy5fMITYWHzTQEBauTHOHePe8XkCnyvQJagOBPme4Uao+/fpEvQ+7t2/ox07q6xHVndvKbenfK4SH41j8ubKLTXNZCYzmWkzJRMAmslMZlr3ZAh5flF6gFtyE+0Lze/+U9dwPL5syz0CwJs3J9XNKv+hNzk5mXAFapx/M4t9efDgHmIBG3wDtcqNpw4Plivl8tJVg4ivDgsDwDYM0xppFXUtWwSU0j66AfX5G6St88Op5VnizadpK0COi3H8vNlt0Cy8jMszUMRg27pKg4BqfAiQkiAgoaYOAQkxdYvBmf37+evo4T14++0XDfetRrrrzhngT6SvpdngL/k4Fe9P8qlYnontnMNh+ayDXKNyfV4rigrzceVyCVqaC2R7BdzOctgGy2RfhdRbK2UZA6z1EV34LgwAIxG5hsUsaG0tx5dfVuH774thHyxFKMh4o4xDVQ1XczZaj53Egecv483tDWioK5Wxma8vci2LbkycP13DUS3eX3Z2MZ57thTP/i4Vbz92GWf/+CGqT5zHkG9IrmcJSJMEZuKxEVgtTrzzThsOHKiHc8CNkNOLqLIK0wBhPDYmfY0pUBTw+0Uu+L39ok4RIZ1c98JazE+1nnidVNdKIyWvNaP9C0u7hjRgZKQD/Q0l6L6YgYGaJgQ8fgS9ARkHA8u/xUTAZgDZtDFKfNbziDgOGjyjFWJ0xr7ZZWgA8Ndwuzxz9k1JHRtDU6MDB/Y34/z3co4FI2rs2QbDY5aoXTt3oaSkFDeup0xvZx+SLBnnWoSuk6Q/BMzlZf1IudGA3u42BYl0yDeffL5u9PS0wuPpNtz/qCocTsAnP12ALgLplqGZ1n+a+0ujfLpoxcd20I0ngSyPT97PthEMTsG/WfuNxDpZLo8j7KcV4uBAByrLG9DcpLkZHehrw4njuXj16ev47G/2I+W1LzHkacHoCK3/ejA2PojRUQI5wi/2Q9ZKqAcBX6cG6haBgGxD0NWJQEc9ItI3o/zsi4qT6E/0X9qrYiUuoY/rLa+nD9baVvke5bWP7Vm8v1OS9ut9IIztPPo1On73BnrT09X8Mq6ib6AFzTsOoGPnZ7hyugj7/nwRRX/7Egqffg8ffZSHM6cL0dmRI+Vp8O7gF6/ho33GAFCTBgG9XgIs3QovHYEZrkWXL78tDX2l36Cl6jxeeaUAf/5zBT7cmyLXtjI8/bQVW7YUIic7S64n2TJWqcjISMPhI6kqjmBeXjqcrs0ZG7C374pc167IusuW9ZcNvy9TtrO9OvibFq0aHU7pY38xegc74fQFTAi40ZLx9gbl+3J0ZEUuJtdLN29NKAg4MTEpv8vpaUizBiQA5PtbtwjJCAlvyf4fcf/n4BL0/m3cvXdbWTkq+BcfUTCUsQAN8y9BZjKTmcy0mZIJAM1kJjOtezICPb80jU1MyE1+UPuH5XyS/eOTk4bHLyRCM+WeQrkO/YvcuI7j7l0G7zbOvxnFHw8//fQX5W8/GqZbIQK5hSzjlqBYIrafyHA/JXkI/kLuWgyHJN9GWgrG2pQLUEJAukM0zJMQoZ0xBFuOpq3mCGhmu87ULLL4QCipXj4YXxZ8ZN6NswQk3NPGp01Bv6n+iCIyn1PgYFa/fik6dPB97HiHrrWM969EXIsEJcmATrfYM1pDySJk0QGg5no2eb/m4leBGNmfXD4/2warcexYNZ5/vhWpqbmyrVKBNLrRVDH1ElBto6TBv4VjAOoA0Gotwe7dFfj22yLYbWVTAJBtpitNv8+CtLRKXLpYA6ejEvFYjWhunfGRBoyMNyE+2jhn33podKQOo3ErJsYaMNBfjpTT15D7j28h7z89i4b/689ofn0vBrvbpR90w5mwxhLxlfK6g6ip6kdT0yBaD32Pzmf2YiCvUuY4JvMWEHngcXUrqzu/r0m2808HifUz+1rMz6Odmtb8Oq1ZtEb4fRHvQuuZr9H+d1vRfvwiQv6g9G0m/FqxEjBvyvpulpQVYDAia55WgCEZj+Hp45LLEekA0OP2ztk3Wxxvr5tgkfNkZEVnfNx8ikaG8d5776O4qBgpN1Kn9yW3f0jqkm2z61o3KQgYgdNOkNMNxneLRvtFxpAsJPtzcxuxY0cLLl6ol3P15xMPkH1XVnqBXpmrtbM8U3HvCOyWABZpBUfox7w8ZnY7kssiTJwNBxcSYWHAx/5pVog6nCK8I2Rz2Dtw+FAhHn+sEn9+Kge5OSUYi/ejv68NmanVqLyRAXtLuRzTh1HR5Fg/Jkb7MRLtlXI75PukW661DllTxvUvTVqMPXqxiIT6VT85H8mgU2/33GM3QAmLacN9s6RDP729yQrSMrujDkFPl9YvKdc72IK6nfvRuOUDtJaWojy/FEV7j+CTP36PDz+sRF9PhpQ7De4Offka9n24EACkChTwc86wuEtTUJBuQuOGx8yvYSnPnvM1un+/FdZd7+LgwTS8804R3n47T7n9fO3VArzwgkXByh8uZOGLz3OxbZtF9hfi7beKkJ7OeIAJK8BNJLv9Bvr7r8HnzVQAkPIkLP8WEuHgoC0LXb3VsLlc6veoO5BwDWpqQ+QZCiIaj60KNq2laPFGq8Sx8VGMJEKM/Mu//ItyB5r8nn8+vjk5of68TLegjJ13+97mAZnL0d17dzAhfRkZiSkAOEZ3p6uEsmYyk5nMtJmSCQDNZCYzrXsyAj6/HD3Avfv3EIwOLwz/REPhqHKnsbz4f4Rn9xGLxdSNOP+Zx3+u0SWoUd7Nqn/5l5/w008/Ij5ikx/zGwjipJ5hWsM5qzVXoUZ51lGRSIsCgAvHAtS0FhBQA2ZaPbTA0mEZRSCoWW4l17sS68ONA4CUDgHnh5rJ/fll6csv3lMAsL+3DH09pejtLkFPVzG6O4vQlVBnRyE62gvQ0Zav1N6ah7aWPLQ256KlKUepuTEbTQ1ZaKzPQp0lDdVV11FdeQ2VFddQUcbXq7DU3oDVkora6hTUVN2Q/cxzXfZdR0U5811FSfEPKMw/r8T3JcWXUFz0g1JR4UUUFVyQfReQl/s9crPPIivzG2SkfYV0UcqNUzh27BB2f3AAFy8exLGj7yEz/QTSUo7hxo0jsv+I+pyxVKWdQHrqcSlbXhdRmuRLVmrqUaSkSJ2zdOPGYXz66ZvqdbZ++OEL/HDxM1y5/CWuXj2E1BtHcf3qYVwTpaeeQG7OCen3CRw9egCffPwxLpw/iJTrUo+SlC+6dPYATr27Dd/IvN6QzzeuGYvl6romdV29cgj7P3kDl374Uuo/iCtXDqpt1xK6mvisS992+PB+PP/8Pny4d6+spU9w7NP3ceyJP+PgE0/jxEc78d2ZA7h86SguXDiKb77+QnQQly+flrx7ceL45/j6zGGcO3sMX399HEee3YJjf/cHnNq7W/p2QtpxXOqQubt+Aqkpp9T8Kl3XlHrjtKaUMzLmZ3DmxD4cf2kLzry5Ddd+OCrzckakrY2vvjogc/oNMjO+QXbmt8jJOouc7HOyhs7JmH6HfFlP2rq7IGvsIooLf8DXX+1HWckVlJdeUeu4vPQyKmWd1lSnIvX8OVz7+BCyL16Vz7Ww1lphtdYp1dXVo76uQYnwq7GhSampsVmpuakFLc20rmlFa0sb2lrbldrbOpQ62jvknOtEZ2eXEuPo9fb0ob9vAIMDNtgGGaPLhsF+G5wON/w+glItLiHBmw7bCAB/9atfw+vxTW2bVwouatJjGCbDM7V99jELKBQM44MPdqOwoEjmJm1qOy3+CP6UBWNQs/TcMMXiMlZ+GcM2BQAj4fnhHy0DQ6F+GftG7N/PGHLy/RvrX9Ri8JGQ9CEc1AAg3YDqsGm1IuxRIIvlBnplzcxfLuvULQWp2a5CFRxMwD9V1jIhZYwuW8N9qg69f2wfX8fiTlX+tau1eO7ZSuzaUQ63o11Z/+Xk1GHHn7KR/X+9DusTbyLoakYg0o/C0krU1tciFOnBqKwDr2wf7Kd7zEHQJahe9nLEY1zOHvnubIfD3qWs5fTx0Kwh7RgfdWqgcdaxGyG2b6n9UvCP4vvZkn7E5VXlU581CBiU88/n6YS7qx7tB0+i4uQJHDt9CZ99dkVZ0zEeoA7jDh96Xb5jnpv6PJ8C/tkAUJNbFA7nSr2SjzI4ltaGwyp2oP65EM7my2jZswft5w9hKJgp9y7X8dG+TDz9dBVeeqkE169dlut5FnbtqsHvfleDPz+Vhrfeuiz3Otfl+pIjc5kJj4cAbW6bHobc7jT09V2V741UaZtm/adZTc4FfvPJ6UzDoL0IA44e+c0aTPw+NUHgRio6Qgi4uQDaxK1x9ZyBVn8Ef3zWQPegfP+Xv/yEsbFx9eyB4U4eyG965RJ0k4DMpUh378k/IdPqT4/7d+vO5Jy8y5WZzGQmM22mZAJAM5nJTOuejIDPL0cPMHnzpvpn30IAkG5XaCVICGZcjrFo/UdrP96Y80ZcC9A9rqCgUf7NJ8ZHvIfROGMeMSZLu5IRzFidCL0MAJvUFQ02KVehq7Y4XIEI/XyBRnh89Ygu6oJUc9+5OsA20x0mLQ+TIaCKBzhrnDa7FSClu5xUbiSDSfEACTXVuBrM/S9An326E7t2bsFXZ/bjyOHdOHpkD44d3atiA1Injn+Ik8f34eQJ6iN5L+IrdfIjnKLkvXpV+ljlP6rK2o1DBz/AwYPvY9+H7+K1V3fgo4/ek+P24bTkPS15mf/I4b2Sby9OqHL3yecPcOzIXlXe6VMf4/ChD7Q6Zkg7lmWxjceO7VU6eULK+nIXvvxiB9577yWcOPa+lPWulL9Dtr0trzul/F1SJrVTbT/05Q4clPxffP620uefvSXjsl3p0wPb8cnHb+DA/jdx4JM35P02fPzR6/h4H12S0SrhVaUP976KvXtfwd49r2D37q344IOX8P77L0kbXsS7776AXbueF72AnTufx1NP/RN27HgO77zzHN5++xnR03jrraexffuf8cYbT2Hb608qvfnGn9Xra68+gRee/yMef/wxPP30n/BX/+mP+Lf/9gn88Y9/wMsv/wlbt4q2/BEvvfRHPP33f4PH/l//O/70f/4HvPDC75Sef476LZ579jd4lnrm13jm6V9LWb/C038WySs//+M//DdskXKY7zmVXySvPPb556WsZCXK/vu//y3+zb/5I/6P/+Of8b/9b3/E3/zNb/Hs83+QtjyOLS8/IW0TbdH08pbHtfdbH8efn/o1trz0GF6e2v84XpTPz0s/t/BYlVd7VeI20UsvPiZKvEp+vr7wwp/U+9/9w9/iD/+ff4PH/7//Hs8+8Rs1Zroef/yf8fyzf5A+/V76/3s888zvpO+/xZ9FTz35Gzz55K/x5BO/xhOS7/HH/gmP/emf8D/+7r/gD3/4B/z+9/8Lv/3t/8SvfvW3+M1v/gd+9zv5/Jtf47EnnpT3v8cf//An/OmPoj89Jsc+LnVRT+AJ2f+rX/1K5vspqefPoqdlnJ9RevaZZ2UunpXxfU7G93lp4wvSjxel/N9Kn7ZIX0VbtspYvSxj9bR63bpVPsu2LS9txYsvvCTHvCjHPy9jph3LVyXZ9uKLL6m2/Lt/9++WBgCTpSDgTACoLDaXAQEJJPfs3oP8vAJkpGdo2+V4uuFULkwT1ovJdaynWD9ffV4PvO5uBb4WAoC6YjGCQFoL/nys/xTcJAD0a5Z1s2HOSpUM9Vi+UR5K5UvUrywQZ8O/pP3KMnARS8LZ8nl6kJNtQXpaLVxOWgNPAzrCqPq6ZuTnW9DUUIHW5ir0dNfJvVWP7O+D29mBquxiWHd/iZbDJ2FrKkX2jk9w5L++jMt/8yoaDh6Hz96IkLcNfl8bnPYmZQ2o6qbFXKKepYhuSjMymvDqq8249EMjRkdomTkga7QbgwP8c0ADSksa0NvTKe3XoJlROZtBHF/O2xT0W0wJKEh4aqsqQeuzO1C39U189kkKXnmlGempebKWsqRMLYbfkUPb5Lt1cQDI/D5/Fozcbro9acpCkNaAM+MCMs6gKErla69qfwHi8SKMjBcjPiqKFYkKUFWZjjffzJbreRMOHCiEx5WNwoIM7P8kS9bcdVlDObKepuEloSLdkzIuocebriDc7LZtjNLQ3XMF/f3XldVfsuvP5SsNdkc2nJ4mOL1uw9+sptZRgaCCgJslJqDS/du4eXtCzhW6xKS1H8N1PMCdO3fUKyHgzZta3Dy1TX7f35ff9po1oEF5m0iqfdK/23duKeinuf6MKxholH+5MpOZzGSmzZRMAGgmM5lp3ZMx+PlliK4tY3JDyZv6+QAgt3vkhv/2ndsK6BmVM5+YX4//96//+q/KDSg/G+XdjLp//w4mJ4IIB9sQ9lkRDTTIj2pjmLFi0cov3KyVrbuXSxJdf0b89VgoDt+6KdaGUKgZbk8dgkFaIC7cBsI4WrwZQbCla9oVKMubHQ9wLgRcvhWg1saNhIDTMQ4NoeYcy8ZfhrxuK+y2KmVdt2f3Nuz+4DV88P6reP+9V/Heu6/g3V0vY9fOreqVn7md+5lvz+7X1TF797yBD/e+gX0fvomP9m3Hxx9tl9c3Jd82PPXU6/jNb17DP//zFvyX/7ITzz67DQf2v4MvP38XB798T+mpp97B7373DvbseVcByC+/eFfBSELGU6c+UkCSgJIWWd98/Sm+/eYznP32M5w7+zm+O/cFvj/3JS58fxAXzx/CxQuH5f0hyfcJfrj4hWbNdvlLXLr4OS798Ll6T0s5WgXSUo/We7T2y8w4ieys08jJPoO8nDPy+TQOHTqKE8dp4XdKxudb0VmUFH+H0pJzmkrPoazse5SXn0dlxQVUVV5EVZWm6uqLqK39ARbLJVitl1FXdwX19dRVNDRcQ2PjdTQ330BLSwpaW1PR1pam1NKSipamFLS3pqO3JxddnVnoFl2+dBUvvFCCt9++gS+/vI6vv85AS3MuXI5SuJ2l8LjKZC7LMNicic7LX6O75AqGAlWyvqsRGqoBXYqGg7WIhCyIhq0Yjlhlza8iTmCsAbGRevT1ViAvN1fGKwtXr1SiqaFWxUvldVS7Xi79mqn+3DHSYbhvYbWpY4O+BgyWpcNZl6estpdT92LSXQjTYtjnaRS54bK7Zew98t6v3Gy6nG447E7Y7Q7NSq9/UManHz3dvcoar6OjU1n40dqP1n+0Bmyob1QWg1aLFbU1FlnLXEtVKC+rUJZ/JcUlyoqOIC03Jw/Z2TnIzMxCako6rl29LuviCi7/cFnp0sVLsv4v4vz3F+TcOCfn32588823ct2bC+gWlAEA1CHaUhWQe5YP936o2sz2chvdlxL8+b1Dsi5D6vPsOtZPWn/cLrucK51yPvQuw5qP4O/RhX/sZyQyDTv5mQCUgI2uQI2AzkpEazhltReY3/0n4Y9uJajcXcp7wqCp/VGbnGf6fikntDz4R5eVPd1t2L+/Tq6V9Srm32jcqeolbGKdhw83YNu2euTlVUibu5Xrz5GYFuuPVoCjcULHLsRku60sD2X/6wXU/dUTqPv7F1G7fS8at+9D24dfwtNZA1dzBfqsxXDY5B6RfV4GpCMwa2vrxPVrzaiz8tqngbGmxhYcPlSJd94pxYsv1sr3UK3a1tXZI9ebXsOyHqamod4yACAl+WmJGXB3oKf0Onoqz6KpKV2ud/nS1wxZn5myPnIQ9Gbhs3efw/vbn5Axy5cx1qDdNMCbKQK3oaEcBdvmQDBXKny+DK2cqWMSADBZSRAwGJDvWXuOrEXtmFAwD/V16XKdzZF7hixZK4Wybopkf6GssWJMjJfIdSZPfXd73dwv30cKLhYoMBgK5ijwRiA5p33rqMHB62hv/wE+b4ac/9IGfxbc7uVZ/80W4wP22wphd3fD4fEs6sXG1NpJuQMdieHmZoKAIrrDHJsYVa4x6Qb0p59+Uq/0QMQQJPwTsnIJenNS/bn3xwf3cPf+bcOyNovYvrt3GfdvfAr+Td6cMMy7EpnJTGYy02ZKJgA0k5nMtO5pNvT5JYn/gBuKRBe2/vMHEIxGFSw0KmMxMQi37paDN7B37tyW7csDiRstxvubnIgjqOKhdKgHw2GvFSFnjXxeY1hDABjSrPxUnL9Z+/nwV6tz7R4oL0e0UPP66pUWh5DSVtHq4ZoOzDTXmXPj5zVP7aeW7X400qLKfRgQUD3Ml3me6s9Qg4Kci4/tz1fBQCNCMsfhYLPMrcxJuFWtu5WOCdeDfbAeX52pxYH9VuTmlCIn24qOtlowxp9twIKS4ipUVpThzOkqHDtmQXeXFvfPL+f5kMwLrTOVgo1q/UXCnCNa4TYjHpN2yXk7t24NBg1HZL4jOuCqkz5Jvf4qKbdKvY/JtjlQSxQTjcXrMdBXhZ07q7D/k2r09dZIXdNlxYZnxvaLTMX047aFY/4tJMYDDAWrpY2Vsiarpa9auyPhGtTWlOOVV6rwxBNF2LatDue/L4Pfx3bN6sOI9IFxAOV1xvY1lr+vCO3FKbj2QyHS0/PhdlbKXHH+OD+rOY947AqPJ0CMd4pWAhEXEuP/NcHtqlX9CwZoSRyVbcNy3aAbS2MItnIlrO0WsrhT1nRRaYtmTRcORWWb5rpzweOWqkQZs0HanHzzyOf14+OPPlbAMjsrRx3rtAdw7VoPblzvlmuDV7bNLX89RYtDp71P2tYl51mfXB/mwrL1kAbgNBntX08FAr2orGyWeWiE3daB4eFBWTf9sm4S7jVpCRmSvJFBWdPTbhyNQM9iYjlT7j+lLMM84QGtbslH0JfsJpT1anBQh5Ny70fLt8T+pYjt93q6UVXVhKLCZvku6VHgT9vvUP2srWnD5UuVaG+V63i4W44hVNMA4JRifXJcP0KeVvTnpaP3/AX1OmgtRvub+9C+Yz+6c9PQueNjtL7zMfraKqSudtVmBQGXAQK5Dtluto8AsK21DUcON+LDD+tx8GAhduyow/vv1WPXrgZcvdIoY2iTcTMuayOl1kqyuG2Z4nx4PfXweHKUi05a2I2O5Mv6yZV1kIVgKBs9xWew+//8r3jzr/87hlyZMrYatJsGeHNFeBcK5SoImOwSlO+5TbfQS4Z9M5TYRniXm5Mr9zAVKC3Nk7qlXqk/PiLlB7NlLfPPDYUYjZdIu4tlXxHGR4tw9WqhiulbWiL9CuZIf/Jk3vJkfeTK3GlWhtzuIwhcd4vANDicN9Dbe1m+w9LR2ZEp9zQZq4Z/U3Jp1oC9/RUYcPQpbzXugPFvWVNrJ/2PwRFaAm4yd6B0Tzpxcxzx0Thu3+Lzhr8oK0CCQP395OSkcglKD0UP/nIf9368a1jWw5Rm+Se6ewu3bt1Uz1FoATg+OW6Yf6Uyk5nMZKbNlEwAaCYzmWndkxEA+rmL7i8U5FqC+0/um5Cb5eVDu4T7TLkJpz9+3ngTBt67x/h/mxUAsl38oTApP6b75Yd6ArzxoX6wCUP2Ss26w/Dh/8pFYBFy1yrImAy2NoPYnsBQk7ICXNwNKNWm3HgaQ7DlaNpqjmAmOX4e389sy8piAW60JaDuCpT9MoKaM8fR1Go0HG2D190Mp4MPLWWOIy3qNRxsRFFBGV57tVk9WGtpLkF3Vw28HgsCPsK/OgT89UpDCfE9QW2dtRoXztegptoCQts5kHLqukBLT1oLa8CKMC00VC1lVcpcVyEatsh2YwgYj0mdgRqUFFegpor5Je8UaKuTfhEAGkO81UgDgDVSd5X0tUq1mQCQlnt+nwZMU2+U44eLFSgvL5H+1Mxot96+ac3etzpxXEaGLRjylaFt/35U/uM2vPuHyzh0sEraQniqj/3DlHa9Mt63fMWi2vW3tKQWx45Wo7amXuaiQ8EkxrAjhGNsOQImIxC2bEU1KKYA3CIgjxZ0bAPj6REEsk2Eh2yPUf5lKVF/MkCb6uMS2uZ2efDJJ/uV9V9ODh/sx9He5sSePY04cKAVvd3uqXHbCI2OjMq5NAT7YKuMFS3LFnf/uVYidIvH7RgZsRnuXy8RONrtnTh6tA5vvlGPqko5f0cGFaTSIZsuQjnCQLrw5H663aRFnwam5sKf2SK4mnIryj9tGeaxSR2JPIxxNwsS0iWmDibnK2Mxsd06YNQs8mbuZ5nsn8vRJN81/DOQAfybrRjb2iPnm0heg07GhG6Gr9+Kjq+/QfvX32LIwz/McBw7pW/MK31bMgRkvum8HBe3qw92Ww/6e1tx/VodvjtXjePHqlCYb8VYfBoWzixnfaWgndQ5Bfv4qr9frliOvLpkHG2DuTLnWdLvaas8ArJIKBdudya+P/4NHvvf/xHP/93fIeTLknFlnoUBIEWARwjo9mgQkCJsCw5lq32zYd+cbSICwNSUHLzxhhWpqblSbrLloOZylFCP70dHSuQ6V4zReBHycvPw8ceFqCjLkfuaXAwOZMq1OkdBQ0I/WgEqq0A5LhTMVXH41hwEJvrM903NF3Dt2vf4+qsb2LWzAKdOFaC7h3kMgN4K5XCmo68/B70DDXD6/PLbVY8PaGq9pJ4bEALGGBPQGC49LBGe3bw9qZ4/8I/HfAahWwPyPf+QTFegtAa8ffuW+v3P5xWbySUo20E3q4SVukvTyZuTaw5czWQmM5lpMyUTAJrJTGZa9zQXAv1yFIwOy038/AHUXb4AghFa/y0/Zh/df9JtBf+xRvefvPEmANTK2pwAkFaO4bBHfhTTJVLSw9hYO2KRVoQ9FkMrvdWrDcNDjYgQAM4AW5tDoVAzXJ46GZulxyHULOyMQdhSNW1t2Qa6vwsmQ8AgXWdOP2yPrqC+jbcC1NyP6uOTHA+QIlDS+2NqtSJoJUAhSNEsLzVI1Iaujlpc+qEGJSXluHihBG+/VYtPDxTh009LUFNdLnNTj0iI0C8BAH31CAfrJW81nn++Cd+dIzCsk30yb7ImNQvBFjV/CvLG2jDQVwqfpyIBrupln1XyVskxS4OAtASkkq3saDm4Giu/hTQDAIqUi86YReqswfhoEyYnmnBTND7aIH2tEdVKm9Ye9BlKxmDIX4Mb10px7EgB8g4chHXfpyi4nIKWpkqMyrV6cwDAtRUhNtfthfNV2Lq1HllZXIf8Y8oIQkNhWUPDMjbToGkxMLaolFtMvs7aPo+GI4ypF0bAH5T2RERB+Lw+aTdhoPExS5YCgAYQcAkA0Olw4cCBT1X8P7ov5bagjFdzUy/aWvuhWU7OLHe9RPjIsbl6tRnfflOF3p7WDbXGY4y4xoY6dHc3yWeCx41xJ8o+hkJ9sFqakJ1tgcOhWQCGCeoI/ER8TyinQbMEFAz0SJu1V0JB5tGsBGl5pgGf2XCIsFA/nnB19n4qGrapMhWcm5UnGQ7ylZ+T9y9FbJeCm6qMXsMyaHHmsDdL/2jV2yXblgAAJU8s0iPlsUx55XtKtkdjvRgWMR8/x2N90s9u+d5h+QNyD6u5H53djsWkINmwQ8qjBqWsXrid7SguakBOVoN8H/bI94Fbyl+6peFKpLVDc1eq5p5K2r4aEQIP9BXD686Q7zJCtFlQL1Ygc5WJXe9dx7/9Dx/gf/7Ds3Jt458JkvIsqgJVtteXocAbXV8S8HHfHOhnIB5PCOj3ZidA32zwWCBrP1/mR4OAY/ESTI4Xy9wUYGK8UG3/9pti5XK2qCBFxjBXtcHjSVeuSPXjCBuDgWx41hQCpsHtTofFeh67d6fgySdr8dhjZXjmmVIcPpKKru4UONcQAOpimf22Mgw6bXDLd5NpDbgxopeg8TV0S7mWGp8YRTw+op5B6M8iKEJAugblM4rJyQnwuQStAe/eu2NYzkaLMf4YNoV/nmZbaQFIqGmUdzUyk5nMZKbNlEwAaCYzmWndkxEI+vnrgdz43oN3KLQwAJR9w3JzTJhnXM5C0uL/TUxMqJtu/ouN743zPnzx33+TE0PKsoyu/mjpx9h8My061tbCY6b4sFezEEveFqW1W5DQcb3qXUSxdkQiLQoADg01gS4ODfMZaC3gmh4PkP2nlVwyMKNrPB0C0lJmZVaADwMCavM8B2rK+0cHAurnwkNal8tQnOK6TazdsdEO3Jxow2i8Bd99V45du2rx5ps12LKFDzjLcP1aIc6dLUJ3Zw10K0BaAPZ2V6O8rBi9PdVqvugqNNlSUMtHIMg4bRYM9hfLGqXLT1r21sl8W+Q4DQLOdAc6G6TR1afmEjR5W3SdrP+oZABId6UEgD1dFaiuZJw/C+IjPPcb1atyDRqiBeByAaDe16UfxzGIj9Sjs6NIuUXdtq0N1dZKBKNNGBvrwPhop+SZOd8/N3lcjHdolTXVAK+HD/zHZB3NjWO3FDi2oBLQbcllSL5wMCrrhVaAQVw434FdO1tRkN8v17HY6tpCqfbMBGpL6SfjIH726edIS01TMQyZV7lMpdVkKDpn3NZPI3KNGYPD5lNWPM8+14ob1+UaQNeXGwQBa2ub8NZbDdizpx6Dg62aG84NBJCjozaMj9tVvXQ3SfBCSEaQTRBD0EO4QzhGMEfrO+bRLekUFEyI22jppywow4PqOEIhzfJOA2+EgbNBEsVjFFSUMlhX8r4pcMd9Um7yvqVqCiJKHSzPKA/bMNBXB7+XfxTpkW1GwE+XDgcJ/kR8TRa36TCQYDCxnRaD3DcU6ITP2ymfVw7pdFjGce7qbMfevc148cU6+X4sRWtLh5TP+oyPXY1UvYm5pRtWvR2rVpR9EUVs6OmuwED/DZmTHNluYNEXK0Qkmg/rV19i+//7/8GT/+2v4V2iC9CFZAT6liOjuhUEDOfJ2s3HlctZOH4sV+YoFenpmfjuXB727qmV+5YsWfc5Kh9hIiEgrf4Cvky5HuRJ2QSGeQoMEt4ZQ70liFZ/Ips9BW3tl1FZ9R0OH87Fn/9cK2snBWe/vYLOzquS1xjgrY1ofZgHp6cdTp/PhIAbIFoD+kNhjE2ObxoLumQpl6DxEdy+fVvBNFoBMh4g4dpf/vKTejZBa0B6KOIfge/dv/vQ+kEXpozxR+BHq0UmAssJNbZr727VTGYyk5k2UzIBoJnMZKZ1T4xJd19u9qat3Dare8q1EW9uCfTi42OaC495xH3eoSBuq5h9xmXNL7qruK987NPNBgEgA1dvtvh/bONP0p5bt8YSD5ZaEPHVIeSqVSJ8S7Yy22jprkGjAboTNM6z7oppligeGRevnw/llz4ehHKam01jELY0TccD5HjMcJ05RGskHdKyrpVYHbYkXJZuLARkn6jZUJP9e5hrbskiTBvp0F6N9m8GSdsI9CsqqnH9WhX6emX9xjSrKt26ipZ8fBjY3FSOhvoqdLaX4b13a/D221ZYaum2sx6MG8hXxpmja89wqFGBPj1OYDLEJRRkXoJBxqYL+BifrlqOqRHJdYWuQJMgYDhYA1oH6lCMsMvXX4yea2fhrE1DNKRZCsaiVgXpKCOAt2pJuWwL2xTwV0k/Lfjm60q8/notSoqrMRZvgtdtkTGpRXsb4xlWy/pdJgCkNSPjAyZZNS4mQlOXsxS2gTJYLZWoq6tF0N+koC7nT782/Gwl61W5B47JtU++n1xOxgfTACBhVzJwmorflwTDlqzk45ZRBq0AaY0Y8Adw7WoX9n/SgfIywpm1AYBUch9VP9X2RMxBA9kG7fjyiy9x43oKiouKVf5QMCJtDMq5GjYsc45icTkXNQu+1boLZczGS5fq8f77FqSnyfVhqE/OOWNgttbq6GjBV2ca8MMPDfD7u2XbxlgA6iJsDIcT7wnqhjSwRws1I/hDKVBDICj5CdMUEJTjFBQkDCQYFIVkW39fBwrz65CZaUFRYQPstm5ZAxrwmS7Ppu7veCzL4md9H2GQsh4kuCOUlLr1fcsRISTLYBvZ9njMrqQDOLbH6WiVtUnXyl3yWQd8s6S7/BQpmKcDv6UoAQp1eBjwt8Nha1J9Vu1cKQyU40JDA6ipbkVqSiU+2leBN9+sQ0V5g9S5MmA6WxqgS7L006XvW63o9lMBQBuc9kZZNxmypgjFZrrVTFYsVghbzlf4+K/+Gq/+01/D706Xec6TfSsBgBq8M4J6S5Zy28n2zq0/Fs2X+c7GkSMleOWVGrz5RjH27q3E1SuZaGlKV3nisSIFCaMhxgTMxaAtDdXVqWhrS5Vjs2RsCpToptTrJUhbJgik209nqpSbgtKya/jgg2zs2JGFTz65gpdeKsJ775WioTFFWUSuh/XfTDE2YDoG7ZWwufrg8BIEBk0YuI6ahoBjmxIC3rw9gfjYiIJ9dKdJ+EewxveEggSCExPjuHPnFn58cB/3f7yHu/c31iUoXX7S8o+gUod/bOfE5ITaZ3TMamUmM5nJTJspmQDQTGYy07ongin+84vWaiog9BQI/LmKsfnuYygaXRQA0q0HLQWNy1lItDC8m3D5qfmuHxkZSZS1OQDg/dtysz0+hlu3+KCPMWfaMEyLLEeVAm6xyDR42kgRcsWUq802aUMrgs4aBSIfpqUVx8Hnb4Dbyxhky2sHLfhWC9cIEfW5UK4zk4BLstUc86ykLpa/NnELly69T4QYM6EmY9ZpgDB5HDePpF0jHQjYauCqzkFgsGbTtpVufAO+JnzxBS3HGlBVYUE8NqutMe2cI9QbjjSgob4U77xjwf79VejqZHw5zcWnvubo9lO39lOwL2neptelBgX9XgtcjjJ43WXo6SpS7zULwGkAGOCriGAw4KtGJGpFe9o5tP3qFfQePYKw5FUAcNgq425BLEYXoOvgBjQJALJ90YgVNdUVuHGjBL09Ncr9Z1lpOd54ow5fnamUvlRIm5ZjyVcHT3se3GU3MGQrNcyTrPhIg4xfBWwDxcqdKmM0xuS8iY/Iub6ZofOaqy2xBptlTbXIODhknY7IOgrLvrmwSUEwArJZUGwxKWDH9wquzdy3oCQvYxEOBULwuPwyX25pb9g47wo0rGDdbGCnbZuvnf19Azh08BCuXb2O0tIyGa+YjF1YtTEciqo8M8ubq6FABC3NXrkGeKWemKw543xLUVTGp6e7Ha3NDXDYOzbUAo91BelqU2S0fyMVDvfLul2epZ0ObwjqeAzBIUEdre1CwR7k5tThpRer8MwzNcrKsqyUf6LpU3kIEAnjVHw/gke/BvmSyw+H+uS62632z2c9uBQlA0a21evpkesXgZy2n2XbBhsxOGCR992yzQAAxqTd/nb0Zaag9/wF+AbluhmbBntLFvOLWMeQlOd2Nct3kNw7KTC5cggYj9lk/HqQn9eIs99a5fxoVv1ezbglS5vrtQV/0+Vq8C/g65LvM1rApcm6oOXbAjCPVoDBPLy+5bd4/E9/I9eELFm7hIaEgAb5F9AcmJckHQ4uBxAaQUDGBOzsyJDv7RxYanNx5kyZ3PfUIS01T76/tRiB1HCEx+ahqjJd9pfh5Ml89PWnwE9rwJCMSZSuS/Pg92cuPTagiveXBrcnBenpqXj33VK8/DIt/yrwwgtV0pZU5OVnors7RfKlr2n8v4WkXIIOZKN3wIpBl0N+1wZMCLjO0i0BjWDTwxbj542Nj6pnProFIN2AUgRufFZBy7tbt26q5xUP/kIIqLkEXW8QyLYR9LEtBJKaflJuQGkRaHTMWshMZjKTmTZTMgGgmcxkpnVPIyNxBaco3Rc8rdY2c6y61YgWb+OTk4Y37roI/zxDQYytwmUnrf0YfJs31Tdv3krAQOO8G60Hd+9gPOBHyNsrP3gTVkwJEBAdasAIIdfDeMgsddLtaMhZgxghUKRFWQDSHalh/o2StIvuP51uK2hRtRw3oNOWeauFgJrbTJY5Nx4gLTW1/SutiwBw9daKy5PeJ7Z9Gh5pUDMqc6/3d/OoTVleRWSs2k8cR/ufXkf31fNg/LvN11aRrFOOY1NTHaqrGuFxN8m2ue3UICwBSwO6Oitw/vtyZGWWw+WwqLngPHGOCJq59miRNQMKJiwE1av6rM2j12OFw16BnOxCfPB+Da5eKYFtsEhZBRK0hYKVKCstxtlvS3Hlci6OHa3GjRvlsLVmoff6ObQUXId9gDEJGT+wBh3t5bDbKhNWgGsMAgkAQzoArJS+8ly3KEDJ9+NjTRjsr0VqSoWMZRn80oelAcA6uV4wpmItWnZ/hI7fv4zB1PMynla5zmquUenmczjKV5ZXJ+vJAq+7HE4ZO9tghTrXOY+axd/Mufu5i33u7bHi4oVaXLtqkTXslbEclrUzXxy7ETlmLhRbVAnQpo5d5vGEh6GgBtj02IQraoOBCAD5atTX+ero7enD4cNHcOXKVZSXVaj20GKS7VNxEw3KmpY2Do0NTuzZ04mDB9vg9wYQHxlN7DM6xli0HhyNj6uxcTm75DzqRSw2IH0yBmTrJ1r9bazln5GSY+QRks0GQEuVZs1FUDSI7q52XL9WK+dHJdLTLDL3bTLPiTiCrCuQsByUbTqgIxDk8YSJebn1+PorC9paeI+1sjYRgOnWiXRzOtDfhWPH6nHqFC3+emTt0IKuF73dtZKHf2Iydv/JGH5+WwNadh1Ay69eQ391AUbitEqcdvG5LCXAYYRxAb1t8t3BPxqxPU6pz7gvC4vw0KHGL+DT+qusHqVvhK0PJT5nAAD/9ElEQVQrHb9kabBu9QBQlcU5lnZR3MZXl6MaPk+mnJPzuP6crVghTp96Gzt3PiH9zJY+Z8oYZsmcLx0CGgG8ZBG2eb0Zcn5ocf6M8swWYZ9x+xkXMFfWYR56ugvk3iMfba058v1dLPNejFGRBgIL5dzJwIkT2bh+PQsuV4YaE83CsVDlo1tQZQ3oIUybBfzmKA0OZwoaGq/IeF2T+x26Uk9FaUkaSorz0N+XqsHEDQJ/M+SStjky0N2bh0FHB5w+/4J/fjW1egXCYUyuQ7y6tRBdbE7cnMDo2Chu3tJi7BH8EQjylc8s6AqUYUv4HIPPgu4/uIc762gNSPg3rqwP76j20EUpASAh5NjEmOExayUzmclMZtpMyQSAZjKTmdY90d0DoR8tAXUQyPd0E6FZBBpDpEdZEenjQrH/KP6L77a6GTUuYzHRopL/XPuXf/lXBVb5eTMA1Qc/3sfYUADD7k75oUsY0KYs7nSANC3jB7LrrmgbhhxVCCuLl1YMqzh3bJtB3o0SAWCQANCiHsQvDwCu3DJvpjQrPb08WsnpwIyadp1JCLiCuqRf2nEPBwISLs2GgJsxHiABYFTa25n6A+rf+wi2mmw1H0Z5N4cSbVtkzSoIK2uIEC/g06Rb+YVnAHhtjbHPlAYFmyVPkxyfAIIJC8GArw4BvxUpN8rw6quNOH++HIP9ZbANlqG/txC2gTwcOVKMrVvr8Mknecrt6OlTZQgOVaC9tRR79uRg37409HYXoaS4FNteb5D9Jcr6LhKuRTghwrspGcG9pWgOAJTrz3CdtKVa3lsxGm/SNEIgWifrc6kuQDUASIjZk3EezUe+hLs5G6PjTRi7KdeSeCPGRxtwc7JBym+QsbTA562CfbAcfm+dGtdk+P9LE/teX1eLnTut+OijOnjcYRl7LZadEXSijKDYUjR17HLhneQnWCNgYzxAAq8pi8LVim1JlDW7n/PBzu6uHhw9egyXLl5CZbl8l8pYKfef0j5aA84tZ64G+324fLkd2Vldcq7JWC/XAlDyRyPD8Ns9sPcPwOnoREZ6DVJTa+T8b5fvqz5lEReJUMbA7Ock9pHwTUE46TvhzGz4sxIR6mggilaFUlck4To0EUtQuffkfl0EgbKN+zyuLhw62IA//7kBGWlyLYutrE0EiSybEJAx63p7OuS6XYcPP2yR63y3nAuDGBxoQ18PXTl3Sz1z4Z+SbI+GuuCqL4WtIBNBr1z3ZNuyLQCTlXRsaKhDWQNOQcCVWgOKCNQIArUx1saVY04rO6P8y5UGeFcGAnm839eDtg4LamUsLQ1l6Oi2wulskO+WAmlztuTRXGJqr6IR7b0SP3OfvPIzAeCunU9Kf/Nk7LKkr1nS1xzpa76Wl8cm8k6VJ8drr/MDQMK6uORnPD5Lw9fKik7lV2BP0+z8ydJcgvJ9ok69D/KeAJDuTbV+SFtkn4J/CQiogcAiWbta7EAex/IYT5Die9UHycf9Pt8C1oDSbrc7BdXVV/HGm0XYti0Hhw9dxJkzuWhsyJR2FMh8ZG2A28/F5XRlY8BeA6fXDbd8H7gX+R1samUiYA0NDyvYZgSdHrYI8m7dmcTomOYBiuBPdwOqW+ARxCnru8lJ/PjjPfz4l/vKJeidNY7Dp+Df5Dju3rur6qUFouaa9C/KEpHtNDpurWQmM5nJTJspmQDQTGYy07onxsMjGNL+8TUNAmMxHQSOyz4dhD3qFoEPcOfuHQX3jG7apxQYQlTGgK5CjctZWISmjP+nu9iIxYbVP9ke5vip2IdS/9hwEM7uaoSH6FZTg0lhrxVhj1V+9D78h8yEa3T5OWTjQ3jGfjLOt6GSNgRXAQApju1awDUdNunARgdmFC2zdDCzsroIGTcWAEZljvU+zYaahICbYU0aKT7aidhYp1wjN3kcwGWIY80xnwEAExqWdW90TLI4jwSChDZ0FTrQVw6Pq1ZBQKejEn4v39cry0Cv2yp56tBQX4T83Dx0dBSgsSEd9kHG6alFQ10BXnutEi+82IzCgnwUFebjnR3luHK5AG5XuRyrgTq6FA0NMZagFmcwEq6RdWUA+Jag2QCQ8I7lEsoR/BEAxmNJAFBek0EfP2vb5oJBQsD4eBNGRDF576hNQ/e1s/BJf7s6y1CQX4zOjiIFRt1O6Yecy7S23Kzrfz0Ui2prMBl20uLaI2uluYmWl6UyH7ol28JQimBs+RCOx60c3NEqkQCQoI3wyyjPiqQgoLH1nVH+zo4unDh+EhcvXERNVa2cE7QAJDjVwKRRObNFi7/x0bhSPEbrP+N884ljaS+xoPnX22F5bS9aGhvw9jvN2LatHlZLs4zTNJCiBRWhGN1RakCwX87HuRDtkRZdkRLGERSF+mV85kKf5YplEEAF/N1SrrFVIYGUcs9JSJWAdLq13pAc19RYj/S0SvR2N8m5lew6NBGPblZ5s8X9enlsC6EVY/9Fw33w+7okj03O3Ra8/36dqBJVlSVStrEFIEUrwLExG0Yn2JdlxgBcRPFYv1wz6PKUVpLd0o7Vu+5kfzlm7L/P06HGdC1dgupzsGRF7fB6u1FtLUFZVQFa22vR3FaD8up8ea9ZuRF60bItSCvAYc2aLhTMVe8Jz/hKazyCMH4+cWI73tr+J1kXhGp5qgyfL1GWbJs6VoG4oqltBIahoRytHNnPPFo+LS/zsA2Mm1dpOaUs6EZHilQefZ8OA/mql6m3n/H6tHILVZ1BqSsmdYXlNUIAmMjLNjGPBgITEDBeoiDgSIyWfkXSTqlPjiPcJOhjDMAhvxYjUYOFxWpM/NJvuk9lHl20EBwYSME331zGc8/Vq3h/295Ix0tbmpGayvuZQmXhaATkHpacrmLYXD0aBFQuQU0QuNYiBAzHYpsWAlIEgXQJOjISmwJ/hG98dsH3THxPCKg9B7qPewmXoGshjs04YybeuY1//dd/VfUQANIKke8Zt/DOfeNj10pmMpOZzLSZkgkAzWQmM6170gHRTz9pr7zJo7UaXVYmWwQSDtIicBqKPXowkBBsZGxs0RgIHtk/Oj5uWMbiYvy/e+pfdXRjwZtnjuHDtaR8oADvxEQUsXCX5lJzClq0YZggiVZ3XkLAzWB11YaQ24KIz6reG+fZQK0BAKS0eICzANiyNe1ukqAl2WpOdxXI/SuFgCoeoJS7MoC4UukxDtsQCc2EmrSA0gHh5pLWXn0uHj1Ju7mOZ61lBZYJ4HW3nglpMHbxa4NuEZiZUYldu6y4cb0CPk+dzGsLCHjDCStBWgf65XoTHKJ7zHr45Vz3uGrgclZhoK8EfT3F+OFiDr75uhA93QR+lejvK5Y8tBCsElUr6TH7uJ/vNSCow0DCD1HCOjASlWtKZH63ockAkO4/CfJCwRrZXivnPAGgBgHpspN10KpPh39UNCjliEZmgMFkyXbZF7CXouODj9H8T1vRmXMeh4+UYsuWOmRlVMDrrpU6m6T+zWf9um6SNUjwN+RvkXGdhp7qzyByPaN18/hol4xLv3zWLO2UJduCVmkaNDMCZPOJxy33mGSxbbqrzXAoImVthBVgEgRMgMK21g6cOnkaF85fQHVlDZoaB9DWwvhfwXnLMJICorO2LUceayva3j4Iy77DcAy0oKioHrnZFjjsnTLPfTJWBGIzLdT0GHkqxl1ItxLULOiUpSBlBNg2uZT7z0R/aTlmBHyWKwIfbQw16zN+npOHAJBWajK2Ko98Jtwj5OP2iIxxLErwp+WZDQq1PHLeSZsJtnSrNL18zoc6RsQy9e2MtRePaa42O9tbceSwFTveqcXnn5XD6+lCfMQYAFK02iMkNIJ4K1LCClAvPz7SL9eSTllj3dKvAdWnlcYG5FiMjjjQ0d6MPXtqcfRoPXq75d5LlWt8zHKkoB61BBA4LPXRArSl3YIqS4l8l3bINsaOpFvWCrhcWcrarqn1HKwNX6Om7gw6ui4qF5F1jd/AZr+uABwBF/MQzHX1XMKefc/imef+HvXN3yqQFQhkS/mn0dh8FvVyXGXtSbR1XpC686WMG7DUf6XKZxmsw0nLPoK9BLAjmOvs/gFV1tPK8q+u6RuUVR+X+lLkHM9Hu5RVK8fxWJYR8GfK+ZOHxpazSvVN36Ki5iSaW7/D0FCOqtPa+LWqt8HyNWqrT2Fg8Jp8PxSquggHCf+UZR8hZTIEFA1H6Zac1o2ElXkIDGUrsMdx4XgFCAJpJZgAiSyHZSoRlEq/vJ4cnD6VhSefKsbhw5flGnwdZaWpsA0yT76UZwziHpac0rdBWzpsTgsGnINw+fyL/i42tXwxlMjoOruwXAtN3BxXEFCHb7QIJAjke4I5PTbg7du31TOgez/eNSxnObp995aK7cdy+UdpAj+GTeF71rOecf+SZSYzmclMmymZANBMZjLTuicjYESf70YgcHRUcw1Kv/ArtY57eJIb2vv3lFuOxX7oDIUjCnYal7OwaFHJ8aHlJG+eOV7a+4cBTOnPn/Xekx+rdgwF9DhSs6FFm4r9F/HVIbYZHjzzwS/BlqMK0WCTbHvIkEXaEww2w7FKAEitRZy9aZeAfNA0Kx6gvNddZ9Jl6PJBnuYKdC3auRyxPq5LQiY+8Nf7Q23aGHuPqmT90qLP01WOgK1GXROS93ONMx5gMgAkEKRVmtE8aHHp2uD1NCI/rxaF+TVITyvG8eMWlJVWK2tCrlGCranYgYk1y7KVxaF6rYPPa1WuL/ne466Gy1mpXH6mpWTh6JFSlJcVwmkvhs9TIcdoFoDhYI2UqQFBftaAYEKEggkgGI3WyDkxF/zpCodnAkBa7bml/vy8chTkV0sdVozFeT3ieaa5BtXBXtBRjp6Tx9B28EsEBksQH6mXcaUbY4uMdzIQrENI2tV49TzOv3USGVfScONGJi5erEB7m7Qj3DxnPmaI155VXH+Woo2MM8i6RuMdGOirw6GDNTh3thqDAxwvGQPpp4o3ScvmaLvM9wC87qDMiV8+yz3JFACcD2oloJgOyOaTyqMdY7h/qYoyFiCtAHV3m2tpBTg/AJzqZ0KtLe04c/orfP/dd8jOKsZ77zZi/yeN6OwglDE6fn1ESGvvG0BPF/9QQABjk7nWQIsGogZlvQ/IHA/IuPXJOaVBQR1q6VLbkqwEFRRMdh/6CEBBHbCtNv5fsjh+U/BNxtA4j03VyboJ8vTtBEZskxYrkLGgtVhxhIRqHuQYNQ9q//Q8cB/zhCU/587t6oKlthFdHXRLLm2YBdJYv8PWpCx4szIrUVhglbp6JN9c8KcrGdotScy7UP5ZADDGV9nmbihD57fn0F9eKN8LiTavAAQSAPb3deLwoTp8/VUj+nrkflHGi+M07RJ05e5GKQUAdfGzkaJ2uU/th7WxHGUVZbh2tR452U1ybbWitzcdfl+mckXZ1f0Devsvo7n1HCpqTiiARrBGgEaI1917ScE+gq++/iv47LOt2LL1VyiXvAR3fn8mCssOo8pyCj29l9EgecuqjmPQdkMDgy3nlDVfa8d5lc/uuIFQKFcBRQJEwrni8qNo67ig9hHyFVccVaCwV+pjWSx3YPCqqoPl0TqPZVdbT6s2tbR9h4LSw6qthJfN8rmz6TxqXtuOypdfQ2v1t/KblS5BNeCoIOCwBgQpWgWOjpTItiJYLQU4fLhcrpVZsjZzRZqVo9eXAYe0j6JFIMeDVom0BGR5HCtVtuR3u9KQmXkNX3xeiMyMNJn7bFn7rKdYzp0cQwi3GcQx7+nLQf9gE+xup+HvYVOrUIDxACMYvzm+bvHz1kq3bmsuQfnMgn9eJojjH5j1eHx6bMDbt2+p5yP3f7yXcAmqWRLOLm8x3ZT66GKUcJHAj/CP7+kKdGJyXLkGNTpurWUmM5nJTJspmQDQTGYy07onY3CkSQOBdxMgcAzxuAYCddegvGnTXFsaH7+59EBucG/BFwwvGACdsQGH46PSd6MylqIHylry5k3tn3SM/0cgyO3G+ddYSe3m/E1OjmBs1IlYhA+VtYeqRg9i1T714Jky2r+xUiDIY1Eg8KG3ScaMFoBrAQDZl9Vb2GlWeiyL0IwPyQlsdGA2HQ9Qh4BGZSwkrfyHBQFp/ZRs2cj3umXj3PE0tTy1Kbel9vp8tL+wC10ffwG/rSZxXdDHNwGWE4BO17QVYNKfCOS4+AittVrQWF+BHTsasfuDWrS10vKPln2Eh0nl8L3S9Gd9nqfzJO9rhMddi4MHc/Hcc604d7YUg/3lcNgqMNBfAvsgLR3K4HKUwu+tkOOqEKI7UOUStFLaXCnnRhUc9jKUFJWjtqZc2lUJugqdsg7UAeCUBWCVii3o9VQjJycfO3dUqphWHn8dJiZlHcYIMKvleMYJ1KCet6sALW/tRsP29+HrK5KyrCgsKBdVSDm1Ko9yESqvfTkXUfLKPrz3x4vY82EOerpKtDVOl59Tc2CkNumXnCvqXDDav0rJXI7G2zE+2iHz2ZHYLu2Z+l5YqG0rE/s7JvV1dlTjnbdL8NFHZbKOKqeuXxoobpK5tqAgvxyHD3Xg22+a4bR75HpBIDYqbaWLSmM4tlQAqPIa7VuOpBzGy1NWgKEIorKNkJL7tPatVnP7p0vrg6aWplZ8/dU3OPvNWRTJGvzm605c+qFbzgG/jJXx8eulgN8Pr7tb1nefzNdM67EpuEFFNXeHtGDSoGC/rPUkEKXDKAW8tG06FNTAYAIK8thNBgTZHvaf7WdbjcZgJWJf9fHguBnloeWeNn49M/IQJOlt4jhPbU/sI7jT4ayCgkFtvPV5IDgk5KqqtOKt7Q04drQeTkeXrK+ZoIt19PfVwe1qkrK6peyF4R+1KNBL1ux86tieOdtnlC+fo9KW7h8uouW3r6Pj1NcYirBf3bJf2r0CCMhxc9OlolNb6/qYq3XPcY/Z5Hty5ZaGlJobSs6Vqfcztsucynwx5t+FSzl4+20Ldu2qRHNTBjp7flCWdQ5HirKca23/fgrcEQDaZXtJ5TFlBUgYSAA3FMhGW8d5fHzgRTz/4j8qKz1CPQLAorIjqjwCM7scQ4u8LqmjovaEgnp0m0ngR7DHOmlR19rxPXr6LqOl7XuUSr2Eeozdx/yEi4SGbBOtAgnXCOxYB9vIGHy19V/J54vST8bUy0RJxTE0tZxDbd1XsEkZAWcG2j/cg7Itr6K16psEAGRcQg0C6haAjGPI9wSABHR1lnzs31+G69dyVXuiYS2/25WNzMxMXLqcjs6u68oy0kW3n/JKy0Bd7Gdf31XYbalyX5Ihx2Ui4MuS81PKiRTK93/mHPC2qeRKx6C0u2+gDDZXH5y+gGkNuJaSsQzHhnFznWPZrYVu3bmJ8Ykx9bznzp076hkGAeBMa8C/qGcaBIH37t9VLkGXCwAJ/yYmNdBIyKjHIeRnBf82cKzMZCYzmWkzJRMAmslMZlr3NAMezSMdBDIg82zXoPzXFm8EHwWLwLi01R0ILggAPbL/pvTT6PilitCPN8wU33P8jPKtrR7gPv+VJzfmyurvwY+YHI8gHOpEyGud5fbz0ZAOG4z2bahk3NYOAGoPvVcP16ZhgYKls1xnavEAV1NXywotCFcjWqhqcz7HslHGf9ry0XhcTS1FGgAcsOai4/Xd6DlxUq4P9Ylrw/TYct1wDgimdDDHeeC2eLxTi4Eo+bjOerpq0NZahf7eKpQUMc4TIZx2vVGwW84Zuv+cVuKzHDtlEZiY5xmwUKkBAb8F33+fixdfrMP58+VwuyxqH60GaTFI16FuZzUG+ktFxbKtUtpUjPy8QjTWl0r5lagoL8Srr7bik/3V6OoqkbWlWQfSkk+5C41o8QNpQej3V6Lth69QsP1TfLA1C7v3FCDlWgZ6867A05Ata7RW+lWF0Vg1RuOadV80ZIGvqwC+7kLEh63Sjkrs2FGLD3bXo6uzRuUZjdWhpSkX57fsR+Z/3IIjTxxDUVGxjOk0sJ9P8ZE21Flr8MUXDcjOsigQaJRvNWIbHLZGmUsr/L5GdZ2Lj3RgZLwLIzLf6/P9IetRyuWaqKwoQ2FBMVwOglJtPCLhRgUQjh6x4q23q2QOK/H55+XoaLdgsL8ddvuAtDUg+QkBRbFRaTNfp8Gbsp5bCATKfsIqw33LFGPs+Zxe9BRWo6/Mgkhw4ViF66GmhmacPXsO33x7Fg2NLXI+DIHuP5XbVIP866VoZAQ+j1vqnt9F5XzSoYYOBQm7CPkI0BRcIQxMViDJUnAoyX2oiBaCEQMwt1Fi23UgxD4Y9XclIiTV+z1taTYtjh8Bnp6HgEjfRyilj2OyZaCRdLjEOiJhmQtCQQJXGeOO9iYcPmTF5ct06dwj5/JMwDXk75RrIa2n+Z3SK+fCTNhnpCXDP0ryzjg2sW0mBJxZvp5vaLAB7qpC+Hss8nuGMQvbYLc1qfliP5azXhU0jPFVGy/CU218e+F0dMh1rR5FBQ1SB+tfOQSkFACUuVDzkiTOD1VTW4v3d5fizTdrceN6ChyOVAXKGprleiCy1H+tgFpP3yWUVxMAXpc+5ymQRrebdN9JSz1uJ3w7dOQ1vPrab1FtOT0DABLmEdTRQo5uQOsbziMj+xgam7+Va06Gci9KC0DuH4kyrmCO5M9TxxWWH4HLlSrjlKes+EorjykXoASTlbWnVB20wqtv+kZZ/dHtKAEgXZIS4jFWX2nVMZWf7SVUZJ/amr9HbvbnCmDSBagGALW4hoSVygpQ2qDiB8bo+jNX7leyUFyYBac9F2NxWu8Xq3wD/dk4cKACW7dWo7T0Cnz+NGUx53Jr8njT1DZaNA4MXJf7kWxpV7bMcZaCfmznaLxQtcsQvG0yOV3psDtyMeho0gCg+q0cWPD3sqmlia5AY2NxQwC12USYN3lrAiPxEeWWk+BPtwYkpGOiRSBjBtJ9p2YNeBd37t9eUrxDwj3GHeTxFOEfy2Yd4xPjCg4aHbdeMpOZzGSmzZRMAGgmM5lp3ZMxTDKSZsH244/3FAgk2NJBIDU+PqYsAjcGdi1fdCtBVxyL/ZjxB0PKtcVKLPYI3u7eva3GhjfNvDmmO411t/6Teh/cv4eJUBB3b06ovkZCboQ9DQg5q0U1CSsOowewppYif6ARbk8dNAhlnGc5UoBllXCNYE+HNgRnySBFhzWrrUsBHIPt6ycdbCYsG5P6k2zZaGp1IgSMxNsRJdSZF+xoLlmnIKDMAaGbo6sUTtHISCN6u2vw7rtV2LWzDk2N1bLmmkGLQKOypjX7s1YP3ZJyzhkHMhRs1OpVc1+Pwf5q1NZUoL+PVnoJl6Fsk2hqjah2EiBakZpagq1brTh+vBJtLXnSthycO5uF/Pxc+H0VCvqFAlVShmYh6PNUwe2skrotUn41Wl7agZr/+jyOvvAt3tmZj12PnUPj//Vn5P79Wzj2aQbOXyzC8ZPVqLOWYVS5+9RdfGoKSzn11go01DM2YS287nI01qciK/MKXngmBS/88SoyUjPU+bUUl5vxWBtuXC/DSy814/x5KT+49laAPk8zjh21YOuWJlSUWzE+1g5XexnaDx5B9+XvEZZroNFxayJZg2OyJmkNSCDIMWGfCQRPniyTNVaOl19uwc6dxWhqKJbx5cN0K5z2atgHLbANNKnYWwGfLwG7RmRexhUMNAJ166KoBgDt1U3ofOxt1P9mG5ydfdKncbXPCJKth+rrGvDVqTP4ZPtO5F24Bq/HL+cSYxKuTxvY9xkWirG4zCWtEkNwOfplnroVVDGCGcuVDjpmuw6dshAUaW4tNSio4FfCUpDQSo8paATqlLgvAQ0N9y9XUg7r1dvCdhv1a7lS1l7SJ/ZzPqtCbmPcTC3PTMhHy0B9zJSFWtK+xcRyfZ5uDPS3yLkn9xaRHplvLe5fcj7OeUG+BV+dKZNrMK+LbKcRjJvWiA72liIF+mYCwGRpZc6/nzCS8QDjMY6N9nko0C59kmuLtwujcZdsn9n35YjjGhrqR2tLk1y/6rFtWxMaG5plrFzSLuNjliOWYaT+vnYcOlSF7W+nIy3rMKqtp1BceRQd3ReV201a3zW1fqeAn7L6s12XcSjCgO0a8koOKpechGSMgUcw99HHL+DZ5/5e8h5VVny0viPYI8gjKCMUozXe519kYOsrtThz9qwCgpaGb9R2PbbgcJRWfQUyxtmJNh2TPF8p60HlAtSZKudupjqWloR0/1lCC0VpH2MAEk529/wgfWQZWarthIcsXx1TcwJ1jV+jovoEensvy7xOA0BlBajAX75sL5pSY0MK3tpeI98rdejsyMHYSImyXuS+aKRAtuXKfUcW7LYUZflHaKkDwOaWK8jKvoDm5kvS7izVL74y3p/bnYH29nTk5qTI/utyrAbYjMDbZpTdUQKbcwCeobBpDbgG4nMHfyiMydsTuHPfGERtNtEacGQ0pv7oTcs8PtOgVSChnZ70eH38E/j9H+8rl6C3780PAQkIxyb4B+m7qjzCPz4n4Xta/hE8Gh23njKTmcxkps2UTABoJjOZad2TIVBaguj6k/7bdYvAWCyWAIHjcpNIi8B7WLkbzbUVwRyt+haz/qPrkxG5ITUqYyliPQSh+r/mtLGg+0/j/GupWyMxjPl8+MuPd+WHq01+iDZocfScNZobzXkf8ptaTIROXl8DvP566JYpayFCj1VDwOFpCMjYf8kQkO91YBlboTUfj99YV6BJUFNeZ8YDbFSASN9vauXi2MZlXceXMJb6PBDGORoL0PbcDhT+7cs4/UWasto6crgYhw+Vorfbgmh4aUBrcREKJtzlKpeXrRgbTazjcAsYFy40xLWhrXfdcpDXvWCgDlev5mH79kKcOlWAgb5qBYvsg8WwDRTBNlgioqVZqeSvlvfl0odyfPBBFeqspYjSTWd1KrpzL6K3Iwdnv83H68+m48r/2obC//gMPv2nz7D9uR/wzu+u4up3GfC4KxAcolWgFYwbSHeffB2LW2V7hdRPa4IS+L318HrqkJVVjstXaMmoWeka93+W5PrN41uaKuC0W2Tb2p4DbMdQoBlpaVUyl+XoaCMA7MRAYSrafv86Ovd8iqBL+rfG9SaL60wD/Fod4WADDn5ZimeercS2N3Lw0kvF+PLLIhkH+W6TNUErSFo+h4YIphk70gKHvRo9XVUyp62w23plbtySJyLXjajMj4ElID8ntqn9yftWIinL02dHx9kUtP+QKW0Ly1ogGNs4AGi11uHMx5/jo//wP5H5z1vh6KYV2rB8P+hxBNewLdI31b8kK0fWU101iHPnWlBeVg+fp0vma3mQaTlS1mlyz0PgNGUlmOw6lPAtCQpye0j20/UlgaAOBZWiomEDkLdCKfefBHUKAK5h/D/ps3LJKX2az7pSQULCUeaZZeXHsWJ7ZlsGLibW43X34Ztv6uT6StWittqC+IhTyknO64DP243jx6rx+mvNyMuhC2QN3M0GcXEF4jQAp0O9Kci3iGaXtXzNLINAMBzqgtPZBKeD3zV037kat502GYcelJU2ID+3Hg4bY+yuzbkwBf1k/qasAhNzye+WlrZrykKO4E9Z20XypW+56B+4qmL5EZwxbl8gkCX9pCVfirKqG5TtBGaEZS5nKr748lUVA3DQdl258mQZvX2XlWUb4RpdefLzd99nYPvzGbh09AwG+64qaz3CRrrJJIyLSXmEdyOxAgwljiHAY720oiNAYz5a/+n7eCyPYdvZXsbiU9Z84Tz0ST90S0ECObaN5WjxCK+rsqYBIOvXXHtq8f8I+XgPkIHMjEykpmTLd4XsS8A/ZQXIfPECTIxpADEU5J+HMlWbHM4b+PrrNDz3bAsuXcpVFo+0APR4MhXoczjTkCJlvvpqo9yDZMv4p8j2jDmgbbOKUHfQloV+Wz1sLmfCIjBg+LvZ1NLEZw/BaHTTxwKcLQK7+GhceTSi5R9fabHHZxxMdAvKbXweRGvAez/eUcfN7ifhHyEfYSGP4XMS7Q/SGkTkPloRJh+zETKTmcxkps2UTABoJjOZad2TEUxaqgj47t/XXYOOTVkDJrsGJSh8+CDwAYalTUY35bro6sQXDKl/pq3MYo/+6+8rEJrs2mIjYiTel3Em/BsOeOSHq11+3GpWFAr6JT1QNbUCyRgSQri9dQgENLd4hvlWID7wXgu4Ng352kDXijoUURBQWc1prjNXFA8wwvbpMti/xkq2aqTYN/ZhCgIOabHSzDW9sSKYIWzpqsvHxWc/wyf/8xi2b8tHdnYJvvi8DPs/KUd3V62sQePjp6SuS4lrknqdtX8BxaKzPnNNy/og+CYYJvDu7anBV18VYPv2DLz2Wi2OHK5AXy+tBjWATAtBn8cKr9sCl6MaTQ0lyMnOkXw5eO+9IuzfX4g6Sx6CoWoEw7WSvxKDfUVobCnBd3tP4Lu/eQf7/nkPTv96F2r++7M4/eIpfHGoDMeOFKPgehq6Sq/DPVgm67QGg/3FolJ4PXTZ2STrtlmN40hMzkdZ6xyD5cBSuuNkfD5e3432r1oyH9GIFk+UoJVzNeS2YqA8A66WYnUd4ZgbHruG4jU2NNSM778vw65d+Xj77Ww880wRXn65AFVVhbJfA4Wa1ahmOcprAi1HuUbDwUYEfHUy7lY47ISCjRgckGu4a0Dm3iXrYEjyRaSvw7J+pqHYoq5ClyI5PiLl+oNhBIIR2TYNxjZKlloLvjlxGvueeRnFx7+D1+WTOQ1Lv0NyLQ0rGKoDQR2KrggKxuSeyhmU88Uu55g3MZZxGdthpFzvwK6dFrz5pgWZGbwuEHqszvXhUqVDEVpgKSjIGHaMyzYFBTUQOA0FNdehlK28EP1nvoPNUopwJGEtSM0Ce8PSH2r2dl2RaL/2KmXooI5tMAJ1KxEhkuZicn6rQt3NJ2P1JechLOKY8NjgCto0FBhAfi7j/lnw5Rd1aGtpxmh85txy/AO+bjQ31qEwvxo2Of+SQdu0etHR1oTc3Cb5/miRNs+N32eoBCg0LnN10i0CPa5mkXy3zDO+y5Osl4i2Brne6HaVENc471zRunK++IGcP4JKr4drWIvX6HZVyLxrLjfpClOzeOPr3PdDQ9nKhSYt7ugilECNkE2DdYU4d+49bH/zj1KXBsKSpfJFC1RZTlsqSl/ZjobfvYTa61+i2npGyv1O2qBZ/ullqnJZlhyjlTNdrrZP36bl0etIftXz05Vn/+A1FbewWeqilWCDvA9Kn/Q8U2XJewJAlkEAOBovUe+j4Sw5HzLkukUAWSR1FqO/N1dZ/wX8+TIeuVPjyPyEjwFfBoqLruDc2WJUV2WBbj993qwkgJaOluZ0pKYUoYLfn266D50L2javNFg5aEtFb38R+mztcHp96k+0pkXgKiRj96i4Ak3W5M1xjI7Gp6z19Nh9dAlKmKfHBlTWgHdu4+69mSBPuRW9OaGeFfF4wkJ6StLiC97FOMHg3Zl1bpTMZCYzmWkzJRMAmslMZlr3ZASUlqtpEHhLQS8CwM0DAh8ol56a+8/5/8HIfZHYiMHxSxOt/27fvqn6zBtc3ghPTk6se59/kv7dlXpGAg5Egvx3MeGI8YNVUytQTItP5fLUIUTrszUEgBQfqK8ertFtZgICJkDNFDATEY5oD+5XWlcLlCXWqtu5uHSYmSyu6WTLRkJAPvSfnc/UekoDLnTBuf+TG3jiiSv45tt0tLdW4fTpCnz9dRVsA7R+MzpWV5vMWyva2+qRn2eVsuqxVkBdrftgAzIzivD4E1a8+WYpcrKL0dNtkbVDKNSsQLLuWpRyO2tx7GgVdu6oxbWrOTh+rBCvvFKHw4cy0d1ZAPtgCZoaC3HtShmyMgrx1lvZePUfv8OR//sdfPtXr+L8P7yJD17+Du++W4Z3XivFpT9+hOJ/eA3px8/D57fA42RMQTn/wvq6Xj08089jo31rIpmPeKxj+jrHz3H5TOi4xte++cQ1EfAztli1jHktvvg8D9u21eCTTyoVzFVr0UgJIMjrhYozSetAmW+6kPV7rcr60umog93WCI+7G057L7xup9QVkHwROZYwLCkWIGHgMoHgsOQPS1lBfwihQFgdbwjP1lGVZRX4as9+7H3qJViLK1XfgtKWoUAIQ/5g4jUk19GwEvcTCiogOgMKGpdPEfTF5X6ppLgfO3Y048L5dimLwFPGQY4d6PfKOdWEA/utKCxokLzGsEODdXO3r6VUHSLlOlSHgglLQQUGE5DM6+lE+9Gv0PLXL6D59LcIyDbm0S0FGU9QAT357HR2w+vtlu+smeBveHgAg4MdyM5qgcXSosog8KFbUpZl1L6VSIvtp8Gk+UAS+6ksHodmWh4Szk1ZBs5yDboU6XCP7j9tA/Q8MNdKjnkG5PrucTfJ2HfL/rmgjRqOdOPqlWps3dqIa9fkWh1kbNkE4JsN/QxkVOZaiZaJkXC3jGGnjDe3zXJzyvfzQLnZ4honpFPWoDLunBe6ZVVjN8/86dLGu0+J72fvZ5s62ttw9Eg9UlOaMDhQC58nV+aY8WqTAZiBYoWytvOU+09a3dGFpQJtSSIAfOONP8zZPiVVR4GspVz03DiBrqMH0FrxlbI0DAYI4hIQbxWiNSLFumbsk8+0HKTFX0/vJTn3rsl6l34n9tHqMBkCDkfy5RqQP8PSLxLKk3uSTDlnc9DVmSP9KMCpkwXYu7caNdW5KC0pREZ6kax1zUKR5QwFcuCwpygQOCRjRgBI15/JEI0WkmzDcKQAblfGIwYAp+V0paGvPx2DDivsbrvmRceEgCsSx847FML4zXFDGLWZdfP2BEbHRtUzHf7BmZZ7tPzje1oGEgLy2Qe36SDwzr3buHX3pnLtSfinW/vx+RDzEQAqMHhnY+P+JctMZjKTmTZTMgGgmcxkpnVPRlBppdJAoBYjULcIpEWcBgI1X+8bYRGXLIK50YmJqZvv2Tfkurhv4iZvUFcer4/uUPnPNt4E6+DTKN/a6H4COk4iGnbIj8xO+THfrsngoaqplaoNwWCTsgCMRubCqbXQSt1zztR07Dw+CJ8NzPhAXH9wvlIIuN4AkNZ/Wh9mj5G0WdrPfuh9opUP+zk3r6n1FOehuLgEb7xRjR3vVKC2uhB2Wy1sg7VqzXGujI7TFfA34+zZWrzySgOKCy0Yi3P9G+ddjpSl6FCDcpH5/XflUjZj+zXJ9TBxTuiKJqwGRX5fHb78ohS7d1tRXVWB8rJyvPNOA3btqkRnR4Xst6CstFw+1+PlLTl4/Ckrdv3j98j6q604/N8/xGuPZeH5F3JlfwkyU7JR9PlpnPj1l/j6i2sYGrKAceqMgPajJ20MjfetjwgBrRbORxG2bi3Hq68WIyOdLltpnahd46bm1EBsL9cWXzULwURsSVmjmrvYBnjdtBJslPXbgMH+FlnD3fC4XHJtIRAbljriUDEECQF1zQJ+s0WARis7AjaWs5GuPzWNoCg3Hycefxnv/tu/RuWVdESiMQyHYwrwEfQpIDiUAIIJGDj1PhCWMQonxiAq/UlYSRoBwVgcHe1uXL3Si5pqAo7Y1D4eO9DXp6y6An7CFGNQMhZ3YmLMKePsNNy/XtLAo+YyUUHBRDxBZ2stOlJTYJfXKSvBBMSjCNNqa5vx6aeN+O67RjmmR1kJ6u5DY7F+lJQ04OVXmnH0CK1PO+U60K3yaSBuMFG3cbuSpdw6Gm0XKQs+QiQp0wgKUbqVn2Z5OJ1HWQYqSzRp+wqs23TrQ70/RhCMZfMPIQEfz78e2TYXsGnqRVdHM1JT6tDSzD/29Ehb54K+GVpH6785inHsCFlptUcNTK3lYSUZ1yVCQIpzFZYydEtUvh+WcyAuMsrPupyOXpw+XY+vvmqU9cR+z6wvPuJAQ30T3tpuxRefV6KjLUPKplvPPNm/CACkpqzsNBeds/X99+9j27YFAKCuKK3p8mW95aj6Cf9oTUjoZph/qZoP/iXEPirQlsijPie26dL7yve6G1AFAuV1OFKIzPQ8vPZavdw75Mj1ijAwG+e/L4GlNguff14l3z/1co3LwvhosazpbFnbN6R/0k9/trzmSj/pBjQLLgX60hQ4IxAMDuVKHSVSVw58PmPA9miIFowZGLQXYtDRJr+X/fDQGnDW72hTS1BgCIFIBBMPId7dakU3nuOTY8ol6O07d0Cgp1sD8rmHDgFpGXhHtvFZ0M2bk4lQKH9RsJDPgxhLkJ8nZd/N2w8P/lFmMpOZzLSZkgkAzWQmM617MoZLq5MOAgnAZrsG5edbtyY3FAT6F7X+kxtyycN/pBkdv7geKDcWIyMxdfPLG2LCQK2PKweKxpLyfnqAf/mXn6QuqWfUIT9oTZeI66KYBhYY+8+XePBsmG/VagMfaBtBseVIgw1aG2kJkwzM+OBbhxGEICuHgKtv51y1qP4vtIY59rMtGxkHjn0xym9qfUQw09lRhfffL8Uf/2jB+fPF8Lgt8Pvq1RozmkMCPh3y8VpVZ63Btasl6O+zYHRkbQCgDr0Jd2gJqFvEzif2g1aBnx6w4NVXW1CQX6tiy1WUl6GmmqCpXq0xxturr6tARloO3n+vEE//6Tz2/PYgXv/V13jyiTS89GIWtm6tRVZmHtIyq7D1tSZ89lkRLv1QKGWVwu2qRiSkwWquVXUN4Z80KIN2maLalJvTrk4CwCz86bEW7P6gEk0NVVAujWW/PpZG4vFcC12d1TL+VtmWGHs1BwkrwbAeP1CzBqXLUK5jl8OCgX4rBvtb4XHZ5D1hSVSO06zeCLdiwwRiGhSjxV8yGCRkU9Z2/hAi4ajKv9EqLSnFuWOn8f7r29HWyP5OgzlKtZVtl+10BRomFEy4CKWUlaBuKchttBIkFJR8ynWocvXJ/mqAdFTu6+IjUnZSHEDmJ7jw+9rkXCN8mgtJCDfstm60trTKuUeoQzhlDL02Sgq60VprCgr2y5jQQrBXwbSAvxuVFQ3YvbsWx4/XyrrpUiCMrjQJEGklaBtsR2paNSorrWhra8aN69WoramXseyWMezHuNyzTY47ZI3PD444NhNjdkxIPgKe5H2ESLol2UJWhclWfsljqgM8ZT1IgJe0bymaBoucM2P46LC3oK2lVMawS+peBNbF+mQsaImYgHs66JtPUQ0SGpa1jmLbgkNdcp3g941cG7Iz0fT+ZxgoL1QAeznrVp8DR4cVvUV5cPfJd0RsZh6Wx3VgG+zBp59a8OGHkreHMHXWupHj6OK1o70VVksWvJ4MGfdcOX4J8C8hBcp0cDZL57//AK+//nvDfXOkgFu+qj8YyJJ1kiljli3tk/bMAxgXFOFfRHPbabh/Man2JI8DAWCuek/3oYxnyFh//X15uHIlS87t69J2gkvRUJYcWyjrOAeFBelyLctXeWnN53VnSt+ylQj/RoaL5LyW8mM5ki8TroS1n8/LfHmot+airi4FdkfKLLD26MnhzMSArRI2px2eoZD8hg4s+PvalIECQxiKRjH5kOHXSnXz1gTi8ZGpGH66ZR+ffegQkFaBlA4GCQX5/Id/kubnm7duKuu/hx0T0UxmMpOZNlMyAaCZzGSmdU/GkGltRAs1xsWbCQJj6pWAjP8O+/HH9YBkmlj/rTu34R1a4J+KciO+WvefbD//5UarPyZaOk5MjK+9+88H9/HjvTu4f/cOYpEh+FyJmHTmw+R1Upty+0nrP74uBKhWL80yyRiQLV3JMfTo+jMZmNEdng7aVloXj1uLuIXTIvxb2riybh3yqJhu8p6WjdpDf+NjTK29YjJnebkl+HBvKWprKjAckXkIabA5Eppef7w2MabccKQJ8RHtWG5jHLubE50K/iWXu3K1weepg8NeA7+cq0N+rvPF1wTPhZZmCwrzK+VYzR1pbLhFAUSuMz2+XEg+T463IDvbim1/ykb+X72C6//5NTz/+6N44flCPPZYA7a8VID3XkvBG89kY+uW63j66Ra88EIZPv00GzeuF8Nps6gyaYXG85LlTgMrac+C1/Bf3voelvnjuHe0VSHlRhk62usUsGMsRX3cDCXHMUZgbbUVr79ulfGvgMtJF5Tavrn5tTnWXIY2q/JpSRrwWeW4avT1lGOwvx4Dfe1wOuzw+wKSRwN7CvxNSXOdScs3HZ7NBm8bJQLAa9eu45P9n0q7aXG2uBWiBgWlDwtZCSowOA0FdStBxvyLSl91KMjx8Hn9yEivw4H9DSgq5Lk1GwLSa0E/Tp2ktRxdAjfI9cAm1wbNomkG4NhgKZBDGJMAMvxM4EPIQihId6G2wWbYbfx+TVgJJolQLjZMN6N9uH7dghdfbMPhwxa5RrXJmupCWqoV57+vgW2AsZodWn0J6dDH6+rFd2frcPmSFW5X99R+ii4/lQWf1MVYcsn75uShlZ+0OXkfPw/5e2WdE6YZA7z5RFeiOgydDRZ1EW75vR3SX7lPiLDtxkBNV0w0HKGV3RKs/xIyKmcxsZ6VHquLbkGDgQ401RYh6/l3UfSf/4zmM2cxOupa9liGZA7aj32N1v/2HOq/PIGArJfhsGYhmpyP1psed5cCy/PGe4zaMdBfA/tgmsxLjnym68tpwLeQDMFZkr479x5eeeU3hvvmFSFgeBoC0iKQsE1Z6Rnln08rgYYLiNaOU25AY0XSvmxpZ55cd0pw51YpxseK1Ge6BQ0O5YiyMRYvws3JUrkuFSHgz5G1TetGzfovNERXq7lyjmYiPS0XJ44Xo7MjQx1HWObxpss9Uhqef6EFb79djrr66/B4tBiBs8HaoySHMxV9/Zno6mmC0xuQ39GmNeCyFRhCNB57aLHvVqtbd24qS0A+29FjAdKyj3+k1uEfwaD+nlaCfDbC98w3PjFmWO5Gy0xmMpOZNlMyAaCZzGSmdU+GoGnN9WDKIpCQjJaAsZhmFahZBK5TjMCfHmBkdAxO38L/TqRP/knl/tOgjCWIkJNAU7/xZXBrzeXF2oHNB1LHfSlzMhJCxNkD/2A1gu5a+YFswo/1EsfWT1dx/nro1nPrKT6QXj1cI1hIWPpJebMhoP4AXYOAK6tLg4era2dENL/Lz/lEd2Itqh9DAc1Ci1BFi3tpngcbJ1lX4SaEAnWwD9YgNaUcGRkVsNssoGtFZZEca4fH1YiLF6pUnL2e7uop4KeBFwKY2eWuTF53E86cqcTHH5eivq5crZElla1gpGiMFmfa+c54gcr6T9aVDstpdUaXs81N9fj+ZDa+23IIe35zBE/8MR1PPdWAP/whG1v/cAMZf7MDV/76Hex4pRhvvkE3qZXYu7dWxbgKeJvR2lyN6qpKZWHG8gmaCOVpycrzlOtYr3NKBIO6jPrwc5T0lUCuq6Na1g3HqEXND+eB46TWz3ySOYzHWmWu6vDJJ3U4d1bG3q+5gtXW3AKS/Zp1oAYEtVe5fg7Vg+5i3S6LrHEr+nrq4XT0yPp2ynr3S7vCkleLn0dwFvAHZW7DUubi4G09VFxYLGvuGj7cuw+2QQKE5bdDB3m6laAGBWklqMcSTBKBoHIdGtHeS98bG/qwZ3c5XnihGmmpdTL+tDSbDQAHkJ3ViJMn61BV2YjU1Ba5XjTBae+W+X64EHAxEdLxlXHdCOEYJ1AHboRjfh9jCnbJtbEGW7bU4vixSgR8HejtacOXXzTg3V31aGpsxWjcKeM8Exyx7z3dndi9uxmffdqA/t6ZAJB1ahZ8Pep98r6pPJFB1Q7mS85DuDRlwadA5dxjFxIBlHKFOqvcZDE+YHcXzzueU0sDbrMB37xKWAgalbGY1LFLbM984vHxkX70VRei+vdvovB329BdXaLWg3LrynWhy2BskkWY6qguRfvBU+jKy0ZA1k9IxjUi4zpjXqQsrpOxUefUuksW8zodDXJtypBzMFvBLSPQZyxjUJasixd249VXf2u4bzFNQUDlEjRLzpUEBFzMok9Z7jHfGgHARHmau1DCyTw5z4q18VKuUmkRSEvOYiUFCaXt4VCOajddm0ZEtPyjC1DGHSQEjEZYXhEc9iycPlWE116rU9aCoyNFUjbdgmaiqytNvofyRTno7k77WQBATWkYGEhBb38Z+uX7kG5BzdiAyxP/nDwyPvrQreBWKroEHZsYVc90+PyD1n5086m/JwCkVSCfixAQTlkCMiSMHGtU5kbLTGYyk5k2UzIBoJnMZKZ1T0awab2U7BpUB4GaVaDuGvSmcqWpgcDVwjPNLeeQcv9pfPNNcV9oeDjhrtOonMX0QME+tp83vPyX2+hoXPrAINlrBwBvy1iNx8IID/UjMtSM4VATYgp8GDxANbV6JR5C0/ovGFxv6z9dfBC9erimQUCtvQQKhH7JEJAPtfWH3iurq2WVEFCOV5By8TGdejgvooWWw9aA1JRqFePNx7khBCTUVODEuAxTay/CEgKrlqZqFTPv44+r0N1Zo8EzmROClN4eCw4cqMbbb9fCUluG0TWK9zdbfPh55HA5tmypwKmTJbAPWqBbHC5F023S3MwOJfWB23XLsLHRLjjsVhw9Xo1tb5Zj+/ZMbHu9BE89mYOXnriEg7/+HPt/cxqHPitBaUkVmhpr0dNdL+W1oLPTind25uOlLbX4/rtiuKTNvd0N6O6i61TNIpB1uxx16Ghj7LA6VW/QUwdfVzmCbrqyTEDBRFtnvJf5mLnt0VVcuf+sxru7cvHyyxZ8daZY5rReQdhky8mFRHjH+H7BAK/dC8cLnCOCQiVaO9NCMAEFuQ5kjgL+OmVp6nZa4bQ3yGu7tK9T6nPI+dCHK5cbkZvTIfsC8j2iQ7WlQ7h4bDTpuOUrP68A16+nYM/uvdI2j2GelUgBwShjCRIKRmU+ElBwSAODHpcf6WmduHC+R4G8N9+w4IvPy+Fx9xgDEdlGiERXlX19Xfj00ybs2GFBexvjNy7PpeLDFttKd5p08aniBfp7FAirruK1qVbGxSrbu+B1d6He2oTysjq5bjE+oNzPhQbUOGjxAW0y/xpoa21uQ2uLXJOCsy34NIBHCEdLv+R9c/LI2CbnIWyccg0qeZKPWYr0YxU8NKib4NHn4bnA+44u2bYU4DYN9hbUKgCefmxyOXxvlHc+6cexvUF3C/rTb6Az5Roc/fUyr21yP9Ihfe4T9ctcJsZG1riCdvOsf7r9DMtcUxxbd18TnB2yVmTtTM+bBhcVYJxVBucg4OuE3VYAvy9DgS0Cr7mgz0gJOLaIfri4Z8UAkLAtGsmTvhGaaRBQWQJGGLOP+2flV8do8fyWBAqXIymL/eZ7gkhaAHK82A5CU61dmmVgNFwo38XZcp2nhWCuXPMz0d93XVn/Ef5R0TDLLVYajhahrycHFeXpki9djmHbWU6BHKu5ZXU7c+Q+KBtWazpsdi1O4KMuxjlU1oAD2Rh0NsHhcZrWgMsQnz94gyGMjBECbg4gtlwRXk7c5POcEeXek4CP4rMQvvK5iP5KAEhXoROTm8P6jzKTmcxkps2UTABoJjOZad2TEWxaX/HmUAOBBGdGIJA3kasHgQ8wNjGx4D8SFRiU/SPKhQWBnVE5C4ttnJycUFaMvLml9R/bv5bwj3WM+NwIO5sR1V3s/dKsQjZaMrb+QCM8vnpEEyBgY7Ry95zJ0gBborxIC2gppwNAWh9pfeID75WBPFrvaRaEyzt26VZ/yW3TFB9pQ3FRDV54vg5fflGp4nUFhxJQk5ZBCoIYlWVqfdQGj6seZaUVqK6qgM9TL/OQsGyTNUZXnPV1FtlXI/vohtGojNWJayk01IJLP5Tjuefq8NprFWhrrcRYvEP2GR+zkOiikwCQLmYVAJQ2M14c19joSJe8NqKmqgRff1WK7dvrcOxIHj7+KBtPPVWLl14qweHDhWhurAbdV7Isde7J2rz6fQ62/dMZvPbEVZw5XYzy0kp8/lkTPviA7gDL0dBggd/bhKzMWuza2YiMtAqptx69Vy+gbct76Lp2HrQUZFsIozj2+njydWy8C6NjXT+L74R4rAN9PdU4sD8Djz9eg1deKUdxcRm8Hqu6Ns6AdQuIVn/adWQNJNcWBQOnoKBmHUgoybXhcdOqs1nmMg+PP1aAF16oxY3rdbKOArKeQnKM5h5zJgjk+5lgkG44w0G6D41K+6e3q32SV49DaCQFDuU1LTUNP1y8hA/e/0C5LJ2db23EttBtqGYlyHa7HD58+mkd3nqrBTeuWZCfV4fmJn7PzAUXU0oAknBoUM7bdjQ10M1zv9pmmH+Ti5BGudhMQECfh64b6Q5Tc9dJQBQKau43dWtBJcmvAJCrEwX5VpQW09U1YZNNyhQl1UE4yONZlhEk5bYpUCevyeCIkFGzHqSlmbE7yflEqKXarNyKGsND1tffa0XAx/sOxqszhmnJmoJyfF1ICfg2twxtH/PM3ZcE/5LrmPXZ6LhkTR2jH0/FtNeo9DMc6pJ57ZSx6VDvIyFagLbLey02pIq1mFjrCgYmre+4enUgJPPVeugUWt/8CIOVxQreKivLmA2jcYrHTY81ywoN9WCgr0jqypT1kCPtWUbcvwQUmwJk8+jy5Q/x6nJdgM4S4/jRLeaQny5BCciy5Ps0T/pgkD8BANcU/iWJfddiJGpxAFkPISVFIMjXxoYcHD1ShNTUfLmGZsHpSIPTnipt1+BfJJSvLAgnxoowPlYi81IsKlJlhUN5CChImCP9psvRIsmfh9bmTOzZU4nPPitBa+ujHwtwtrTYgGVwuHvlt3XQBIFLlIKAQ0HEFAQ0hlSPgm7dmZT70FH1TIdWgLT+IwSkkl2B0iKQIVMYR3Az9NdMZjKTmTZTMgGgmcxkpnVPRsBpI0X3mQSBjJlHAEgQyH+S0aUmbxJX5hr0AX58cB8RKWsxlyR0/3nz1i11jHFZC4vtI7TkTS0Vi8VWYU04VwST8ZEA/O5GBB1ViPrr5AesCTrWU3ygrqz/PFYMBZtk20aPNx82Lx/KzVbyw3L2h+BPh4B0PahZOEldwyurS4OAS4WVS7X609o7Gy4ql6HSzp6eWty4UQWrpRoETToApAhIeKxxuabWQ7SS4lqim8SBvgrUVOejr7cSBGiau9lWEM5S63Me8UFzK6qrqnDsWAFSrufB761X243zLyy2U48xSchDoMZXujalG8qc7CqcPlWKa1dL8N25atTVVcM+aEVmRg2KCmrgdmrgkOI5xzHwBepRc/wr1P7HZ/D9P3yAk0cKZP3W4NtvKvHKKwV48slibHu9BocP50nZWcqV6YED5SgrqUHLpe9R86fXUb3vABz9FfI9INckOY+dg1WiSgRl7AksewpvwFaVhSjH+WcAATluvT0VuHG9GtcvlqPmyGm0fn4Qrs5S1T+uO/3aZqgpK76kbavRVHlSr/6a2K6ugQkgmJOdjeefvy7zmo2MtBw4bFYM9DfBbuuCbaAfXrdXrlsRyUtoJvc7hHwiwrSx0VE0Nzpx+nQLCvL75bwalrHQgFtc8oyPjWMsPqYdMwPG8fiYXP8i8josazELaakZePfd9+S8DM3Juy6SNtE6sLvThZqqHpm7Tqm7V/o4DSwWlYq792iCv9nS3WwmQziCOWUpGGU8wUFZA4wTKPNMWKcAYK9cP63Y/mYVdu5sQWMDXQ9rYJDlEfwR+vX1NqGnm9/lBGxz62b5CkDK/tlWfpoLz4T1IKFU0r7FpKwbpT/K/efsY2Xe4iNO+H3dcDmaZO47pM+LgzVqDlgzkirLuLzRkX5MTgzIucG+zt2vHz+nTH170j6j46nZ+WYcmxDzhYa60NxkRXsbY5Z2yXx1weNqlu+kdmWpF/B1JdaDBnUJ8XTYHQ70ofHgSdRveR/9ZYUIyFhz/qsqm+Q62ITO9s6p40bklevF47LA66E7yizZtxzXn4WSfy4cM9KVyx/i5a2/Nty3HBH4MR5gRnoqfriYidSUdLlnyJS2yP5EW9bF8k8XyxSx73TvSWs/HQLSAlDVK/n4Wl2VIedgGc6cKYHDniHf8amyprW4fwSALMc+WIDU1GJYLHQPWiTHloiKZV+RXLulr0O0HKQFYYGcGyVwOnLk2lyI3Bw51pYJ18/CDehM0bWp3ZGN3n4LbC7NGpCAS/3Z1tS84vj4giHEJx5dS0CKLkEnJsdVbEDG+dOBXzIEpDUg3ytLwJvj6hijsjZKZjKTmcy0mZIJAM1kJjOtezKCTg9DhHyaReBYwhpQE60DdRBodJyxHuDO3TvwhcKL/vAIRqO4d583pysBgA+U29KJiQl1Y8t/vlE//bR66z+tjAdSdlB+VLZjNN6BaLAR0aGGhLs34wenptZGjPvn8dZh+CGNNR8uJwOwlSo5HiABmQ7LKFoocTv3Lx3kJWuJVoCRpVv9ERIyv2E5opFYKybG2zA+1oFYJAGfkvukrKOMyja1PtIAnMtpwamTxXjmmQZ88kmRgje0jurqrMWB/bXY/UGtbKtTEM24nJWLwD4eo9tHQmAtPiRdNS5tzc0U148OALkONQDYqtZWNNyKj/ZV4k+P1eKNN+qQk10qfWyQetpxc6JD1mWHYZkx6bOtJget736CzrRL8LhrZd3S9acFJcWZeOWVHDz3XC22brHi888KcPRINp5+mjHsatDTUITu1/fC+rfPo+rx19Hxp+2oPnoEda+8h8on3kD6Kztw/fcvofo/PoHmp7bD1cCHmYwlKH2Xto+OdKjxMWoXv0d4Dq1knNZXjF3ahInRdty/24OIowptr7yP5r/fiv7yDLkn4IPwRQDgRigB/xQQlM+0DqVr0JQbedi+PRXpaXzQzj9e1MPrqYXbWQu7TTTYCKejWzQocmHIH5b+xjAWH0Vebj+ef74ZJ090wu+LyPEaYAsHI+judMBp98nn2ZaAIygt6cc77zTi4sVW3Liegoy0TOzcsUvWczQp3/qKbYqPjEp/gnA5EuBLB0RL0HLybnYRrikIpyBO/4J9o9vPaMQma6AfxUW1ePONWnz5RRUG+nnd6UXA361gEN93dbRg375qbHmpBJnpVaoewkQdtBImMYYgrc6UpV54QO0bTgBIflYQb2h+96FGYl4V41CONXL/GY30y5wzbmcV+nprMBzukfqMYdpszYBq8ykB2GYrHutT7jfrrIzLSYvtmfsNyzLQMCGevCYfO1VGlJp7zBxJns72NhXf8d13GzE4wPv2ftGAalc00q0UCXUnoGCHmiNKgcC4S+5xNBetjAMYDNB6sAunTzXKNaFNrie8l3PIdcKBpvpWvP9+Nc5+mw6HPV3WgBbHbqmaA8cW0NUr++S76VeG+5YqWsU1N2UjOysdu3bm4oknmvH441akpWTLGs6RsZuGb/r79RBhI/uvLP5kzOjucywuYxLLl3ZwDLU83O92ZsLtypTv60yZCw3+8ZWx/cLBLOTmZuOJJzvx8UcVMp/5cg9QiPHRYjn/+CeVEplnWj3mwOvLlHnMle0luDVZgpuTpVJvsYKDRhDt0VcGnM4U9PTloLu/XX6D0xqQv7cXjsVvagj+UBgTtyYMQdWjpMnbExiJx6aejejAj/CPnpLoDpTitvHJhwsBzWQmM5lpMyUTAJrJTGZa92QEnx6maBGobgpnuAYdSbjWnEy4Bl3cXef45CQ8Q4u4IAkEMS43qEbHL0VsBy0VGfCa/3JjO1dv/afBw9u3x9UDFz50VhYPiQejK7VsMbVExdqUyz6n26JeDfNskPhQefUQMDkeoPQtmBQPcIhQQ3MnyDwrszpcGALqVoiz+zZTWv1L6Wsk0oww3SASzvAYeU12b8r3BDbmebKx8nnrce5sCZ591ood7xSgrbVMwTG6w9y3z4o9e2rR36tZ0Rkdv1rx+jgc0SCM7sKTFlnLXQc8H6YAYAImcw0TKrKOrk4rjh0twfY3afVXpdacBoIIhIzLpOKjnRi52a3cdBLIqWNkndLSraO9Fj9czFbx0t59twovvtgs41iEnTuqUZpfjJ7L52E9eBhN73wIy69eR96vXkbV3zyHjP/0JFL+/R9R8e//hIL/8hgqX9wOe2OBOgeogLcOrq4y+O01Upf0RepU45FwjTk9Ntw2t80z82yQpB3DMm8d9QVIu5KtXMhGQq1wthTBXp8v7zWwu9nE8Q34G1RcUsZ72769EVevWjAa19cGr1W0CqU1rMyNz6qAoNNhhX2wAQ6bnEMeO/p6+2Gp7ZZXt+SLyhqMybjEZRzseHdXo6y9NrhdQ7JtVOrV4dsI8vMGsW1bG86cbsHVK9eRlZkt62dnYv8GKGHJyPiATocTHleXtH15FmY/J01Z4fnpLnMprjY19459vV24cpluk+l6XIsNyOPpFjUU7Ed3Zyv2f1KFLVtqZZ6r5PpBQKjBQYIj+2CHOrapsV5Z49FSj1IgUOrRLRONY/jREk1X8vZpy0GK7/XtLHNs1IGqija8964F57+vgssp9wRLdP9JJQO0Kc0Ca5ThsVHGm6zCM880yitdUDPuoL5vVjmLaaqe5Lq4jTAzKd8Cctja8N13FnzzTR087k4FKLmdAJDvk8W6aCUY8LXLXLXLeU1reboLHZD1w5iQNlG/fM8wzm4ujh4ukGtDvYxvN66dK8D25/Jx4li2nG/Z0k4NbC1FCoYtA7Jdv/4xtrz0z3P3JSzqlGbvmyWXI1e+30rlGmVFyo1ruHH9Bk6duIaG+huybrOk37TIy1tSWauSlD8So9Ufv0ty5VzIh9Wag9aWHAXp9DGKJ/IM9F+TecxQII8uPcNBugklLMyXcy1D5iYNlRWZKCzIkf5VIC8nD057Drweji9jDMr3sZTrp+tTugSNFkvZpYgrSFistrmlfGOQ9ihL+uRKw8BgOrr7qmFzOTQIuIhHnl+8ZHz4p+TJ25OGsOpREl2Cxke1Zzd8PqK7BOXzEkJBgkC+3r17B5M3J3Dr7s2H4hLUTGYyk5k2UzIBoJnMZKZ1T3MB1OZQsmvQ5YLAe/fvITQ8vKD1n+5yg5aCK7PYe4Dbt28qi0Xe2DLuH//ttjrrvweq35M3RzA+yocr8z+YpQXE3O2mVicNKNHyz+enZc8GP/yeIz481uPgzYVhSxXL0B/kEzrMBWYa6GB/V1aXEQTktsXhH/dzLS+/3uny+VA92b0poYrWZ+M6Ta29aIHXUF+B3but+PRANXq6qmRtNcDnsaKzo0LFdOOcxBeySFu1NBDDtUAIqAC3WttLP4+ZfxoAan8AILzhuiLICQ61oKGuUrmg9boln9SztOuE5EmAoBnbZSxG46yjVQGkxoYapKaW4ssvCvH++w0oKqxEMNSEsBzntVfhzMEMHPjdKWT+7m1U/d0LqPqPT6Ls/34e5QcOY7A8E9GhZhnfTvme7IazoQDWF3eg6ZPPMdhcAEdHMfwyH3Rzah+sR0NuJlpPnoS9JhsxBQWT2iUirI0T2K7bfM2WtEHqcrUUofrF93Hq/9mL41/mIRSUeaErWXVOa8Bts4lrRQfPDlsdGutr1Sv7xTm3WixITalGd6esF/msQUFaO2txBPVzhXFNve4med8Jt6sHPq9D3rvR1NiLU6dacO1qF/xeuvXU4v3p8C3gD6G12Y7+PieuXr6GrIxsvPfe+9N51lMJ959uVwAuZwB11g5cv1YtbWb/bLJP7mV+Ru49lyKCO8Iy5S5zySBUs94bHSGYmwnnCNooh70TP/xQia/O1KKjjX9+6VN1EDb6vYSHVXjqqWq89lo6OtrrEfD1Iie7CSdPNqPeqgEmzbWkZpUYk/oozk3A14eB/i7ZPzMGI0GhsihMgMbZ4JAWaXWWDnz2aaPUz3ivXPPGwI4gLDjUBa+nQ8ZlGhIqgJYAcFNK3kaIllzOlHoVFDt1sh6lJXIvo2BdAv7pZaxACvytUJqlX5d6b9zmhBQIlLEeme4/LRHpNjQU7JZXWtHKfF+04uWXa2Vea/D665n44vNsnP27Pcj7p62oSzst47gc6z8NghnCsXlEAPjiiwYAUDSsv1+kzKFALsrLMpGWliXXqHT5ns6WMSJ0IxjLknWVJe+5bR0hIMuN0k1qwtVoJBctzTnqTzdfflkB2yBB6vQYOe0Zch+TKtdgtjFb2kdAWCxlEexpLkOjYdk+lIOC/Fy596nBoUPZ+GhfkaxHuvykhWGx5EnEBVTuQwkBC+UcpxWgFjswOJQLj+fnCAE12eypGLQXY9DRAafXq/54a4JAY/G5BBUajuLmzwAC0rJvfGJMPbehS1A+KyEA1F2CEgJS3DYxOaH6vNEQ0ExmMpOZNlMyAaCZzGSmdU/GIGrzSAeBk3JzyJtIQkDGCOR7brt3745yH5p8zK3bt+ANhhYEgE5fAJFYLAERVwbtRhN+7unWgnEACSVXVtYD/PTTXzSLwlG//NDUHioaPniVbbFIC8Jeq7KU2LiHsz9/EVAQ/Hl99Yiqh83G+TZWawEBNVimgxBCjhnxAOW9BpQTD6VXVJcOADUYqNbvnL4kS1vjK7M61MV6NAhIl496fygzHuAGS65DwaFmNDfWiCqVK0TOA4EIQRwtt7jOfPYahOQc09fiekitb1U33WzqgHtp9enuPtnuaQtCzbKQYPnc2VJ89FE1qqusoHV2wFe36nWmWXeLZAwJhIYCVnR3VaFJxpKQkcCOddOisqioCme/KUVZSgpq3tkL639+Gsf/9iNcu1qOYSmDVmYBpxUBfxPay7JQ+8dtqH38DVTt/ww1r+xC09XvEZC+5F5IwdVfv4eS//wUmk+dRFjqnXIHKu2IhFrQ1cm4jtNWwus5Z1OSumnt1/HBftS++wUaaqVf0Q41jxEZA8IztvGhK7kd8p7zo6CzrBtek8biGjzlPq6TC+drsW1bLfLzLNAtQPU+62Wo6zy/26UsDWLLd5GHrg3rRIyJ2IT+vnZZE3bZ7pa6gjJPw3KMZiXI+IDR8DCuXLqiLAB3796jtq+34iNxDPb7cfJ4O44cacW339QoF7nnzzfA0VaHnus34LRWSP9mW5z9fDUVL2+obwX9nh+UsjyXoxNup2bdx7JpKUbISEhXUmzF3r01OHiQ1kstyhLzwgUr3nnHKmuPFnIJN55STsDbjf7yYvQXF8Dv6kRRYSv27auTtdOkQCQBIV/jMVoOagCQ4DC5PczDV1q7EW67HLRwnbbCSxbBXDzWK+1owPHj9bBa5JpjCPc0GKZDMWqmVV6SaEk3zHGmxWmP9jlxjDp+pZLjdbegK1bS8Qr2jfTKOapZ/83XF75q+7Xjo+FudHY0ypjR8jwPr756FU8+WYgv/uETWN7ZAWf9RTluNuRbSBoEMwRk8+jGjU/w4ov/pH1WEE3bPih1d2aegq8vJbHduFyCsnCQFnQZ8n2Zrt4z7h6PIfDT9mXJ+sqUdcmYebnzlrUWUmMgogWg25WHgvwCOW/y4PPkTI2T35eD69fS8MUXJSgvTZe82XJOE/oVyjxq4I5gLyLbaBXodmbJPGWhpTkTJ45XyjWwHC5nvpw/kjcRF1B3CcpjWAYBoOYutFjO3Tx4PJmGAO3nIrsjCwP2aji8NvltHjAh4DzSn1sEh38eloAEepO3JjA6FsfkzUkQ/PGZCSEgLQN1CPjj/R8VBGTejYSAZjKTmcy0mZIJAM1kJjOtezIGUptJGlAjHKOrCFrZJVsE0gXn7du3EiBPO2ZkbEz9uFgMANL9508rBHa0QiSE1P3Y01JxNohcqtj227xBjnvkxyDjSC32sLUNYXctgo5qjBDcxIzymFqO+BA2MNQIt7cO4YTrv80itm1lUC5ZLSq+nl4eoQIfVuviQ2f9ofZKoZwG/qZB43xSdUi+1feJ0mAjH57PiAc45d7UuA2m1kuEIY0KoBHA8TXgk9dQE/rzb6Dlzb3oOX8W0UDT8mKZMq/Kv5RjCF1mQUAFuI3yzhQBONcO202IrNfHMgh4Pv+sEK+8bEFerkXqSADA5fRjAbGc4FCTlKlBeVW3urZr/WbbeN4OydgNdlei+PV9qPz//RmHnj+G4tJKBcgG81PQtXMfsj44ifffz8P3v9mH2v/1Esr+8CpK/9OfUHfoEGLyHdN46RIq/24Lql94B45WPoBsUn0meBqONKGlqRa7djXgyy8tGBxoUDDLqM1rLukvr0U+Ww0ifoKITvWdyPHgnPJcf9jS50PNiUhdexLrg6+cp+l82vWOMLWywgrbIOE3+6rtm6ukuqQcBQXDzWp+CKG5Nrzuejjt9fC42mC3tYt6lJWgz+OX/UP4/tx3yM7Mxr4P90l5hHRyr6Q0E9ytlQgA+3q8cm60Ye/eJhQU1KC4sAVtbZ3ovHQFHf/rRbR9fBhBvxbrLBkgbTYxXp4eT2810i3mjF1trkxsFy3wqEiSG85k0VWo3dYp64PXrD65XmifW5ubZVuHOlYHk221Zah+fCdq//k1VKWko6i4WdaMBWmpdXLOaWDR7exBf18LHHZeT3sQDQ3IHNoRV/U5MDFGQNiPHy424OTpBrR3yDkaNXL/2SvrpB8+bxv27SvD1q0Ncg2tl/WdAGRz8utaaF9CBGYJzQZvK5b0QbMmNNi3HElb2MdIuAfNTQ0oKbaAsQpp9WfYF11JfeLn0BCtO2vxzttFeOGFQjzzZCq+Pn4R7a3X5fqQLddJQq3ZsG8+JSDYAtAuWWmpB/D88/+ofZZjRgju5DjrRx+g8VfPo/PCYQW3VFmyT4d7evnhUALwiRT8iyTVqfLTHWeOrC8NAvKVx3C7KiORb+qY1ShRDsdBuR2Vz3wflTbxM2Eq+zI4kIrr17Kw+4MqZGelSR4N/mnuPwsU2CPEU9tCPDZfzvVcaXeeXIOLpK+0FCxWeXRLv5HhIrWfeQkF+X4kyhiEmjUgQaL352gJ6Jp+75T3dmcJXL5BEwAuIPXsIuEO9OdgCUjRJejY+Kh6ZnP//n317ISvBIF0BcpEMHjr1s0NhYBmMpOZzLSZkgkAzWQmM617MgJSm1cPFGSj1V1yjEC+8rP2j7L7CA/HFoR//PehPxzB/R9XEq/vgYrzNzISU/9e063/NPcWRvkX1r/8y0+4e4fx/jrlh2WL/FA0eig4S7QgkLxDtgplCTj/w0RTS5MW94/wLxjUYkwZ53t4IlhbC2Cm942wQVma8KF/QrrFE/MsCwJG+Ko9nJ/d7tlaq34ki21lu3n+8AG83h8dGhi1w9T6ieBCAZEA3XCK/FaEIk1ov/wdGn/zKjpOnVLn2XC8A0sBS7SYik90Y1REF6JGeWaLa1GDZQkIGGxc4vokhNNgDs8PdW1VUEqzAAz4mtHbXSPv+ceLDlU++2tU1kwt5ZrCc48ArlHabrxu9ViwjsE6nN37A078+QjaLXw4Kd8Hvnp0fPcN2v5pC7790x786QkLdr+ciopz36GvOhuNV75DYXoK7DYrInKt6ytJg7OtFKPxLoyJxke7pC+aFWJbSxX27CnFyRPFKj8t03TQuX4uXDXRWjQ8pME/to191sCkBtYepjj20bAGS3XL0uEwrUYbEUheM7P6xDFT8S9XNHZavRx/jgEVkesa1zTbQWtbug61D1pRXGjBc898ic8/O4/dH+yVdkUkb0yOJawbkT6sDwhkuX5vEP19Nnjc3VLfgPTVAU+HrLOzF2CvKpE8c4HVZlJ8xIHJCScmxpwyXysHlQR+mlvOHtAScK36PRwZ1OCdlD2fW9FIeECuUT1KU7H6VF8csjY1q0S6C2Vcwfbmapx67gsc//V+1BQWICDt9bg64fd1Sb5udHc14PixLLy8NRM7d1xHRXUVJm77EY65lELBAeTkWfDVd7XYsaMY7z97A2XXshANdUt9M8EdYdhovB92eyvee68Su3ZZ0NLM+40lAL5laA6AW4kIEHUZ7Z9PCdg3HNHeJ+/zeTtx6mQznnu+GRkZFlljBMN6m+f2Y7bCwW7cuEEr4mK883YmXnyhCs8/X4u338rHqVM56GjPlOtLkZSlAa2lSYdiSaDNQGlpn+K55/5hxraoqOH4flj/sAU9qSdlrbGMfDlvCqVvBfKasPwL5cp1kWAvS+4JsmVs8maUMyWpn9aAQclDCKjBQt0lqJTL9kUkTyL+3oqBYKKvBH3RMOMO0hqPcE4DghxDlzNNvvNS5HqWBYctXdpPy8AiJbr/VLBQ2kFoNxYvk/I0l6BsG92B0s0n4Z+y7iMElHxTIFA+625EA4FsWRcZcj7nqjYQKhIO/pzdgepyuIpgc/VDuQOlNaDB73RTosCQXGuHcfuuMbx65ESXoJNjGGafbt9W4I/PUfieloFMBIP04jQxOa5ciBqWs4Yyk5nMZKbNlEwAaCYzmWndkxGUehREq7lbt25NuQXVQeDo2JiK7UcAOB8EdPgCGB0fW3G8Psb9m5ycVG4rtNh/K7f+Gx2NyI+/PozGO5b9cHA42IQILVAifBhtnMfU4qIlD+GfP0DrjaU8qH8YWgsrQGoa1OmWK1MQcAqY8WE3QZ3R8bO1FJef2sNzZc1iWMbqpVl46ZZfM/uk7TNql6n1EiGF31uP69dKldVCXna+fLbAOViJvqZ8WA98jubDRxGU825BoCT7CFX6s64qDXlonWKQz0Bcc3QNqyAg4Yy8X3idzgSAtLpS+RNt4LlCIDUx3oOx0W5ptwYACceMypqSHL8o6JQ8HlcDigurUZBXArerZuFxkXYFgu1wD+lQUJRop99eA5ez5v/P3n/+SHKk6b7gv7BYYD/sxeLiYoFd4ALn7MG9507PzJnpET3TutndbLKpySJLCxaLpbVWLM3Suli6UmutMyJSa50ZKiO1isysKhbl9Jxn38csPDMy0lNnVhXZbsADj3A3N+Xm5uH2i/c1pKWmITklDW65Dn5/GWIT7ViytBS7duaiqNCGoeE6DA9JXaROvtYi1FbnS71LMThAIFilQFxPt0i2I/eTiO2ogeCopdtIGeYs/ccEAi6WSwFAZRnJNRhfPADsl7Hu3r1crF1bhMiIHD3eSL9wteRK2zkC46dZvYKu07yJ5dFQkK5fe3uKcPuLZPziF8ewadPn2LJlDZqbiuFy1sLZ0givxytl7Zbr1yvl7JP2JBgcUJqrhSABYHdXH1qa6J60Wsqkrd4GB93wf+mDf8ijvr+06udai3XIzipDaTHbUgNM07hTiKBOW+oFQbh5ENPS1nuETBMAQLoelXypYNejhJAjVokdhErNsOVXYPWnJdh/rAAuV7VcvwYpc4OM0zW4dCkTGzfa8NFHiXjzzQL86dU4nNl6EaVhD3Fx3UXc2PEF4sMTsee149j5L6ex7rWziP/nFUj61RpkPngo5RsPAbXq0NhQgopywnLGCT0+ewUDt1lLQbxatTU9PpV6Cb913Uf3EbjWSN8qwLVrNlSUFSoYymO08OPv/wndggbEMnW0laG2xo6E+BRs3ZKi1gR88818LF3qQHpahDyTkiWvmQBALQXTQkQrPwXL+pJknDuERYt+rT4Hq6c7AR2tMdIv9bp9A/1JMt5Ew2aLkTEnTo7HSZljpL9yfb8Y6RMTwL8gjboLDVgDKpegCdIno9V2YEDKS5mcOy2xXrJlvVkeWvtxnT5+JxAkrPS4IzXIa+P6fqybhn/B6u1JknJy7cVR0KcsAbtZ/ni5j+LUeWYQkPv6eiQNyS8sLAqfrstCVCTBpk6LrkVbf+TuQF3uCNQ1xKC6Xt69rDUBJxWXM/EPD+LZNwsPw56Lvv0ST796ggF/Px4/0S5BKc7n0CKQ8yoEg0+/fIqhx0PKEnAhrQGtYAUrWOFlChYAtIIVrLDgwQxK/ZCk3YKOWgNSff396OzpUSDQeLEwYCC3rR2deCbnGe5Fp6/v1XqEhutP/nONn/Xaf2bxJxItGb+VF3afvOCWyotfqZq8NZ/km1yclOREoNkxS1OLk8pc80+t+zchSDUmgF88SJoPCGhYzFHGBLYxuU/IwQllHpvKTeco+Jus/+l2m49yTyUDSNCSMbhOCvxYEPD5qr8cPm8hTp3Mweuv5uL8qVh0+GzolGtRnxGBkvc/QdniTcrVo7bqM+tD5TKuV6K5OAnlr32MsrfWoUU+DyiYNr0xj9edQMlwR0qrQEIT3W9N4st+Zb044s5Rx1N9Ss730yotYJnGz9ynLWfHp8WxpE/ur9aSFLjSo9DhMeCleV3z8/KxYnku/vRaOh49TJLnw+TQaFDamArep6wlpc34h5LhwUpwLTo+X3q6ipCbnYWNG7Px5z9n4fChFDibCay4Xl05IiNs2LDehju3M+Bs4Tp2TKNa6lqN7vYSNNXZ0FjvkLbkGl/aJSXbh9tuSZuQUI0HI20rYl1Nx9OJxfN5vbhV+Ys4HtHajVum/cIkZerrKUHYozzs2lWApMR8de0z0vOxY0cBbt5IU+POQltImonlY7s11OfiyJEDePjgklzjjeq6dLQ54PXY4XXTdWixcgXpcTXIdyd8rfIbpL1Lzu2Wuuj1BBUUVEBw+mCQ8bs6utHYQHekXAMuCEwRRM2DW82FUn8f17trRlZmCVavLsGBA3nSXuz7swOACsIFLPUmAnWzkbEOHwGemVtR7lNx2sfHGWOVyHX8+ltQXlqF48dKcPkSrUgJoTQoJGi8d9eO48dt0hbxWPNxONYvv4fIf1+L1L9/B7E/+QAR/74e+5fewqOfb0Le3y3FrveO4PbSPUj6t+XIfHUNmnOSMDjUJOmNh4CEX0OiqaDXzETQNkeXnbOFfyp+vbRhBW7fsuHzMw5UVdIS2DimQd/QYL2MybXy3ND7aS1YVVmK5KQi1NVyvDS3hmTc7k4+a/gHjyoZbysRHW3Dtm3ZWPtxMlasSMCunQmw5T2Q/sb18wi4NOSavgjHtHVcd1ssWuseoas1Rn2PiT6CRR+MB4Aqj34N4wb6E1FbE4PD2+9g7x9P4M6R8yh0PEJTQ7iMj1GieLR6pWxB508oKQet8egKtLMzFjXZV1G2dB2S1+7Anc0HkX9wPzwV9zQMDEDKmYplJwDsaCNsJPxLVrDR2RKOdql/R3usfI9ToC8U/hmiK1BCSQP0Ee4xvoaAer0/wjyCP7oA5XG6+zTi+qX8CfFx8uzIwoMH8WrdQQUIJQ7T8LX+uCGgmxCwPhx1jQVw+3wWBJxAas7CgIDPwSLuuehb7RJ0cGgQw0NDav2///zLfyovTt98842aXyEEVN6eHg8pN6gLBQGtYAUrWOFlChYAtIIVrLDgwRxQvewiuPse3371DN8++1J+PH6NZ199iaHhIfT19Y+CQPnc1dOrQKBXuRqRH9O+duVX3zzdyfXdd9+MuBrlv9SGhx+rf6395S//ESRdNrPzKYK/J0+4bo5bXiIr5YWvQl4Ox0/ozUyBCVcls+OWzMQJXV+bXvePFidmcShOrnJyW1m9vOA2Zv7zAgEVzNQT2wbcGAFmnZzMD0BA2er8dJ49PRr8GdY4ZmU0pNrtOcE/LV4fKVcAIgTXSYGfKcpraX5FuJwYn4Rz7xxD5hubUZ30QLlJ9DbnojEzEo35nGjTll3mY5fsk7Gxw2NH3aPbaIx9gO62wsB4Of1ryfQNqz72BfZfgjFzUFOuoJaKGwQAee/zXFr9GWCKIJAQTK8VaJKWpN/elIeyrftR/OoqtOTHwT84Hnb6RV1eB+xXb+DkR+exY1Mc0tIyJP2gtKYtpq1Fd54GQOSWoC8jPQvbt2Xi5o0suF3ayrGnqxDxcdn45JM8rFmdjTOns9Hc5FD1a2+xo+D4aTxccgQn9sbC2VysXIXqtWoJRkvhsOciNjoXNVX5uj1UmjJOENiNjBNj6zxG0k6DA+VKBrBl+sEA0ID4TOuFSfoCt22+QjQ12KR/FEsfL0Faah727HHg3t0M1RdeCAAM9PGujkJcu3pY7rvrOH5smy6zEq3aNAgmTG3zcQ3BAnjcxdIPyuFx1cjnJtnnQhuhYAehYI+c0y/3i7YSHLUUDIGC/X4Vp83XgebGaikDQcZYOPVDUGN9De7dK0JCPJ8XXOtudgAwGNQFW+HNRcqCT9rVAHhmAJB5MU+Vt5RhzDG6Dw1YBrJu3Mc0Wr018LXSYm00LutNS8Cmxkq1/t+N6zZ8stqOe1tuwHH0c4Ttuox7e29j77YM7Fh8G1t/cxK7fncA95ZuReaqbSjffhiuogwZ65jPKNTSri41LFNQLLB/7tKQba4i/JvVun+9ui4+bwWuXrbj4AE7iou4hqtxTB83oJ+x7eqsRmSEA+s+KZGxgxbfAYtIWgUSjga2vT01ct3kOagAIF0i18s4Uy3XplhZcl+4kIuNG+1ISIiTezlWWbERjAUDPgN6TQYGGYcWeI1Jl1C2Zj3qbp6Q8T1BxvYjeP/9X6njY0RruoC4Rl5FZQzOrDyO5L9bihu/2IgTq6SvXLuI/QfSlDWpwx6t4qlzQtMKlZSjtyseXV1xqLNdR/Kbm3Dy3w7g1L9tQco/LUfWpc/RzToSAE4nvWCp8ibLsyUB6WkxOH0qF2kpcdKeD2Xs41qF/F0SJ/cJ29Ac/hnq7yU8ZBmSFegj3DNcgtISkOkQCnK/shLs5nna3Sf3dXUkoq42Gi0tdHtKq8lEtV/BxO6kHz8EFLU4o+D0FMHd1qohoAUCx4kQkPMYhIBmEOuHKgJNugQlCPzq2VcK/BnrAnJ5Fc6z8Pvw42E8efp4QVyhWsEKVrDCyxQsAGgFK1hhwYMZpHq5pa3nvpIfjEO+NnzZ34fvv/tWHevz+9WP5K7eXmUFGAoC2+QYrf+GlduJ6Vv/EepRhH0EgN988wx+fy86O7x4PNyLL5/2yzG/Antfyw/Ur79+ptYiNEBlMBz8+qtB9PXUqklNs4m82UhN7nGympYoL2Dy8YepcnR0FMPttav1/yaaoOaEr4J/BEwB+DXpZPZz0PxY1I3CTG7NgJmuZ2DyW6Rh4DQm9EWM8/zAX7B0vZTVkNwTI3WSz9o934u9dn89knaWscjntqP00DGUvrkW1cmP0NEt/UyuRQfXL+vg+nwaOBugzVSSDvteXyBN0zhTiP2B/YDrpVWU0wVmPtp9BE2hcfW9YABAY5xm/oSXBICGa0puDeA1Ubl62opQH3EX5efPod3U2rFc0qyAuzQFxYs3ovCjTajMpfuxwpB48yDJp7OjBLXVdjibC1SdDKjV1OjAsWMZ2LA+AxcvpKOxIV/GgGI0laYi6d1NePDzdbhxPAq+1lIMDWrrR27b20pw8kQ2Pv64HGlpeZKe3PPSZmOtBAlJx/6pQMG8QN6EZg67HfZ8O7weKZecrywtA+3MeArgB5/HrZz7IqSuS7/+TOvKVo8DNdU5quzcb9r2CyyObdrVbSEuXzqEhLhrOHVyp0ncQD2k/XgdCDDV2C/PQlrsej1F8LhK4HZKn3TVweNuhtftkevcKfF65Tr0SZ0NK8F+9HT3yFZbDrb5fOq8Pq7/1zf7NfRmpH6R3wU/XY0OuMzjzEA93Y1SlyadrsnxqdRP959tdNdogDrzeDNVX28wwGswjcNyKys/yTs0Tk+XcX7Q+oH9Thl7tILjGsdoFcn4ZSXliIstknFTnuldjWhrq4fXW4PYmHxs2JKMnX/cg9SffIi0f/4A9s9OwV1vlzJwLU/Ce21R5+/XVn+0/hsFd/MhDdRMwdxMRPgXKKvp8WmI57uk/9fV8F4kqDPgnxxnusFpy2fGr6spQ1JiIcrLiqX/alDYK/tV+/VUw9tSCGedPKva+MeUKukHtbrehIMD2orS5axEWWmJ3LelIjuamxLlno2Svqwt7gYHaE2ejMHBFDmHAGpiAEhA2JxxDZWbt6H+7mkpS4Jc5yN4/71fquOmIlATdXcnIOfqcUT/dgXu/Wo1kv5pGbI2bUNOfjxio+PQ0hyr0p82sOvV6/11dUTjwsk7eOOPyfj4vRvYtegedm9NRn19pNSH8ULOm4YI7crLonDpYiR2bM/AwweRaKyX3ycK/sXKvUvLPrbLWOBnpn5pO1oDEvT18Zx+vdYf1wHs65FjtBD0p6KoIEk9W7MyEmQ/rwUhoHYNyngEjl0qXzkWSINAsPWvAAK63LFoctrQ7HYGAKC1LmCotPeiLgwM+xfUJebzFuvy5MvHGBzy4/Hjx8qzEl2C0vrPcAnKfY+fPFawcL6tIK1gBStY4WUKFgC0ghWssODBDHi9vPoe39LlZ2cnBj0ePPMPKCvA//j+O3z3/bdo6+qRH8ny4tDeqUBgd08ICJTPFBeYJkQ0z8OQBnf8IfrN188wNNANr4f/2tUv9K0eTl7T/VkpujuK0elxoE1eYHrby9DXVSMvgU3o62uB39+OJ08G8LX8aO3qcssLXZUcC52Um5v6aZ3iykWXO19exOcPLP54Va6gn6fVriCgntQ1jzcC/4JkTGSbn/M8JOVSEHBsuWaqYJjJOnGifgSYicavbca40623nug3y3ehpQCD5G9YbRkijJhP8G5pKmnY4GvJR2N5CirSHqE85g5c9VkgYBsVIaB2zWmeDmX0ven2v1CxP5ShuioPO3dmYc0aBwoc+RjyV0oZx8YlkFIAsH20vxCYtHO9VflMt5j+/qoRAMj7xszqq3+gAp3SB3slb54/eiy4DvJZzqVlozM7Bs1Z0fC5bejieqSzruvMxbZpanCgttom9dT15v3T3lqAqtx4lGVGwy3XkbCoV555fXKtCEPpKrTQYcPevek4cqRA2rRA0qsEAR6PG2nTytgr9XKpNDT0JSDsk/u1tCQbn6y1Y+vWcpSXOTA8WCWqGQWAkgavie4fbEtDoxDxuWokf+lT3XqMmdZakAsoAlLDze2liwcRH3cNZ8/sMY07Xka95LdL4FoR2BKAt3odylLU7SxBS3MFXM5GeNxu6SPtct2cOHOmEhHh9fC1tiEpoQpHDufDll8kfVpDpHFgaZ5FwOapLkBTbho66Xr0OeQ5oQac6PG70NnXJG1XPw7CzUXG+n9jAJ5JHO3mU+KEuB411gZUbkmnaZVIS0HmyXOC86Q1YV5OEXbvzMfyFTac2XkZCYvWIfGTHaizJStY1aEk41/AbaXXUyL3Ntcm5T0iv6H7Q0HebGQC1mYpwzJvPtIyZJRTfZ8kXe12dNTysLS4EBcvpuHG2TAU7jmC0h1H0FiQJr9tCP9G09VpB7WFqKe7Gj5vMWprkqStaQmYION6DBx54Wgqf4guX4zEHQv+RpUk10W71exqi0VPZ7yULREJccfw7ju/kPRDQBrBWw+lrfAY19v0CLVZV1Ea/TnsO7ei/PYJ9PsDcULPn44kXX9/EgrsYTh08BEuX/wCtzedxM1396G28LY8H+iKcwZpS3p6rcI4bN6cgw0bbDJWhsnvgvvK+o/uP+m6U4G8EcBHSz+9DQZ/oeJx5Ra0K1HuF5Zbr/mnv8cpCLpiRR6uXk2R3w1MU6/5Z6wNSAjYJW1O+GhYADJNQkGP1xyc/ZjU4oxEdW0KGrherfLYY0HAUBECsm36h35cEJD68uunGBoexOCgX7kBpQtQbp89ewZaBnIu5skTug3148uvnio3ombpzFRWsIIVrPAyBQsAWsEKVljwYA6/Xl598+VTPOntwbdfadebGtR9j8dPn477ocytr6MT3b296A8CgVwvcGhoSH5MPpYfmF/h++9p5UdpS73vvv8e3377NZ4+6UdfnxPd7RVobclTk72c6OWWE26DA5zo1JOcfbRy8OajsyUbXa5c+c51lAgiSgMTnrSI4MRYhda4SbjZqb9b0pd8u1x5ygpwoPf5TRq/jOJkceiEfqh6esqU20/fFFY2EwOsH5Er0BEIGABm0ofmE5jRYtAs34WWAWl5nxr1UXWSe/BFX7u/KvVyrboqdMq9VvL2Jyj7zWI0xNxXoELBP9n29rCfFQUAysJcG44JHLuLCrPw8cexePfdJDx4kI5B//jxggBEA8BRqMM+QwtAQp8nj2vx7GktHg/TykdbuQWfzzr4/VVoSglH0ea9aIy6h17ph5PWTco2OFSN7oFytHXJPahcXj7ffsrnGd1+Bu9jmw1LuYYGq6QttCtOY4zQ4LZY9hfjxPFMLF9ehsQEPuOYjnaRShGUtvtKcfFCHrZuyYHDlqvA3oD0C7Y/16e7cT0ZV66koqnRjurKTLQ0OyRvns/15AgRjHt6bJkpBa9EBvh/bpL8CDHbfbofE4qalW+hxX7CcU31Wbk2F88fQHzsNZw/t980/kzFdu3pJrAtlHvAAWdLvoKCcbG5WLqkGDu2F+Ds53lyX9nwzrvluHUzW8bdBjlvftxfTqZuXy3KNx1Exb8tQVNEpPQp83gLrn4nOloqUHPxOkrPXUFLY7GMaeagbqai+89uArwAjOvrGd+uoXH4feRYiGtQM/ehZho5J8SVaVdHk9yrNrz5ZgY+WpSOlMwcVB49hepfLkftrVtyvFLuVxnzO7TbylYP183MxsqV+di9MwltrbxPNLAKhlkzl05jPjRvafZqy77+YGvCyaAi4ysAGPgs5yWn5OGT5Q9w8x/WIf+/v47cxZvQVMB15KbXXkyPrkI72orhag7HxSvx2PhqGBL+cSlKDu6WezNBWexNBAEVJOtK1HBPvickHMM77/xcfQ6VfzAFg0+kbAPJkmes9L0Y5baztzcRA8Op8A+lSnm43t4sAWBAtPQbHkqU96tHqPl0I0r+x/vIOn0IPf0JCi6q9CUfs3NDxTq2tcbh9KkwbNoUjtycRzKGB+Bfe6w8zxhnFOz5B1LxeIjWeqlj9pvJ36+3tDCk9Z6Chv2pCgJ6XJHIybqP6qpIiafXBaSVnwKFAUtAgsZuuT7c19kRr87j5/a2OFNo9mOT0xWG2vp4NLma4Wnvknd4CwKaiRBw4EfmDtTQ46fDMp70K/BnuACl9yXDJSg/9/f34cmzx6bnz1RWsIIVrPAyBQsAWsEKVljwYAbZXnqpdfbG7usfHITbZ/5jmS5FDIvA/gAEDIaBT54My4/Kx3j6pR9D/ja0eyvk5blEXippYcB/+Behvi5fXsj0P+Q5yTZuMjcA9dS/6LtLZTt6nPt6Wu1KvZwopKvO0PMpphFIZ3IFpS3l6VOTxWXTPPdHLFV/PTk70WQ724ngz+srUBPaZnFUGhLPDCwZIjjT+Zid/3w0v65AtdR6gIEJ/hFgNoeJbaY9H6By5tL1opSLu0B9WDe9ZtuLvXZ/bWK/qrtzA5Xnz8FZnqquBaGJ121HWmo2UlOy4GqR8XEBISDFax8Rno2P19hw8WKu9A/2haA4MoYod4omAJDlpcV3RXkBsjLs8LilX9MCLOR5wPvFP1iFuquXUfH7VWi4fFnGaEln0vuoHF0yJpVfOAfb+p2ozY8ZGc/M489GU6c1/s8THAvlPErKY1g6ch/bRrn6lPrTBaYtLw0up01dawOG6TUTq+B2FuHMGQc2bSpU61b1dJXL9S5EdFQOtm2jC9FEOZaCu3cSsHNngSgHjQ16zUVljdit1wY0wP7YMurroyT5KgV/Nz7Pp6QcTLudzxLpw+wr3B9aruchtkkn3elKnyWgPX92rwKAtAQ0iz97sd6sv/5d5JPfM4WOdERHpmP58jS8+mo83nwzBQ8fpsi9UiNtUqfgUVdng1zvRrmGTVLWZjlXA6tg2DRb9XY1oD48HNUnL6K11GYa57mo34kWWyYq31mP4jfWoaEkV+0zjTtDqfX/AusKdnYQFJkAQGlTIw7bPLh92eY8j8foljT4vImkzpHrR/HajQWKLWior0JcbDaSEuPg9cr9H/4AlftPwJVLyyYNtwiiertrFPALe5SPT9ZJ3zyXglYvf2NUSnmr1HEFzCR+qHXb5AoAtLkqUNZxaQeA3IiCzzHTSFxp43apm9S5r6dm9FhofDMF0qi1peLuu1sQ9/eLEPs3byHj2hV5bwku39Ri29MFq8tlR/ipK7j2i+3I+rtFKH5lGZy5NzE4mCp5mUNAArWetjj0dsar74mJJzQADAZshHrdCXDZb6Mh7Cw8VfxTDyFatPS/WJWGWp9vjuDPkIaISejoiEPelc9w9+cfYsdrO3Hj8g04m6OlX9N15jQgoDqeLGWMwYULkVi92o7IiCjpo1yDL1baLEHqHLDm69WuPd1OyTM3GnU1MQrOEexNJAP80XqPaXV1xKvPBH0aEiZKGnGqvASAhHvMi1taAxriMcahRSAtA3l+W1uMKTT78SkCLncy3G3N+o+81pqAplJrAj6ef5eYL4PoEnRgsF9Z/BnWf8EuQb/66ms1f0OXoLQcNEtjurKCFaxghZcpWADQClawwoKHUJD2QxFdeNIdqFoP8OtnaOvqNv2RrCQvEHyR6OjpVX7kHw8Pwe/n+jVt8LU2iqrlBbBUXtZK0EkrPk8eejr1uk7+gTJEhidh76ZURD/KQKt3GpPUnCQNTJRSCiYRPLTalZvOnlaH2qeP68lEDQ3NJzeVVHoSV/Jm3DHxQvL7q5TUv81XgsyMAiQnFcjn4pHJauM4J2jb24uU9d9kEIgTquZQKVh0gzfJ9XpOml5ZpxJhme6PbCNl5dM+ajU36n7PvAyTS08YvwgIaEBaln0MBBT1hN5DlhZWvP/8leiSazKy9l9XEaorc7F1az527cxRLuJoUTU6Ns6/OCZ4XEWw5eeguipH9YvQ/DQA1GXkZ2O/ApaeQpw7m4+PP85Hbg6tvsrU/nHwR/LpdNvgLU5Bh5NgYoq+JvHbWvJRte8oSt9Zh5qMcPTLvvnro+XobCtCR4sNvZ0h0HO2YvlUGXW7+gc46a3dR3Z3FsnzVK+PSEhItTQXor6O7VqChw+ycPBgJg4eyMCWLTZ89FEmFi+248zpBGzenI733kvG4UOxSE9NQkx0Huw2Bzo6S+W+lXtbrgnbXbe5KKgchtR9TzGeUuD7fEnS62wvRmxMJk6dzEKBIxeDA8x3bDkWXkFuSNsK1Ge6/oyNuYprV4+YxDfXbMrNaz40WAmXswBHj8bgzbeS8NbbBbj9RaaUR1uiETq1i7ila0oDCtJabQQK9hAKaqjV19eMzs5G9EzXeq7fiX663pTz+l+U9Z+I6+h1Sx0b0hJQkxQnvyfputY87kwVCvDM0tVxNABk2wYfG7s2INdnHHuumWi9WFFWgqzMIrQ01ZjEaZa06tDuK5frWYW+frm2XPOvr06uyVgYRbjV1lopY32x9BX+YUBbBhrqbNcWgz0GDOw1h4Gh7i7nrABwC81nVDzO8gRZ802igYEGtLpKYTtxAbaVO1GbHifvGY36fJP44xQoj8uWAvvK7Uj4lyWI/pu3cWffLdgcbGdaTZuVcyLJvdZdjdLjp5H378vw6A/rkPvpVriL78A/SCAVCgC1dZzL/gXKt25D1ZWjkmcsUpJO4K23/l3KaAA0bhPR3R4Hx4G9sP9qKarunZLf1jFyLWPlGiaOpKniE8zxnLmKELAvEVXR55Dz8w+Q8pMPcfDDgzh0OBrXr8VJ34obiTfuXGN/QLRUTE6KwfFjqfLOEKUsAI11/wj+CPK0C84kZGfFYeVKO06dSoLHTes8vb6fsuAbI+3KU31WwI+QNUXuP8JLaQ/Zz/OYbqe0HaXW+xvQ6/2NQEC/dguq1wVMkHIRxMp58v2vYT1AQ83OJDS0VMDpbbUgoIk4p0EI2Dc4gCdfPTGFWz9kfSl1orvPwaFB5QqUEPDrr79WnwkF1bqAj4cxODyo4pqlMR1ZwQpWsMLLFCwAaAUrWGHBgxlc+yHou+++wdPeHnzZ16us+PSaAUE/kPnCwH0it69dXiK88Lqb0eVtQLePEw1cL6NC/YOfE2eG2rx2ZKTRIiUbVZW5SEzKx9lPLyLqX7cg49B5tLqnMZlrJjVBWa4s9gjxRtMoR19nMbq9NnR58qVsdlMLQZ7Xw3/4S7xeuhKdTRl+xOJkZHVVAXbtKsDmzTY0NxWoCdmROHKccMEj17eDk/4TtB/3Tx9WjYKzFyWW12ydwplLwzLVH3tD1gPsKFIT77PvczrNFwEBmafKX+6fLq7VGVSnhbY2sxQqghNtyeV22uFs5n2ah+jobCQlZMHlzIOP96eMcwt6X/UTmtCVJcd8wuCxfZv9glCPx3qNY2r8KEK7rxC5OQWICM+Ds6UYQ35OYE9g/SXjj99fKVvtJnpySR/tLkVrZQaa7XFwNWXrcqnnxlzEtfoq4HYXIuPkZRSt2o7qiDvqfjSOjz9nrtKAjNeaQIrwj1CwR8T2bJM2vHYtGWtWZ+P8+RyUlear9rx+rQh3bqdixYpY/OlPuXjrrRSsXBGGxR/ZcWxrOCof3kNrTRb6JH32IY7nTJfXaxTyhcIs7guSiicK3T8TBWBiq1fqcTUDGzfmIyszT/WF5w0AWQ7+QYP9lf2Q1/XM6d2Ijb6Cm9ePmZ4TLAXx/OVK/GwWx0yM291eBHdVOpprs3HhQhY++igbn66jVZiUo6dJrkuTAk6EVoRTCmK1B2Agxc8BKNjdWY+u9nrUxMUg69h1pEemSz9pkP4fCp5eTrV66pGZWYHs7BJ4vVWq3vMFAMcCPHMLPkJUFUfatKd7LOTjd7az2dqAZqKFX19PvdyjdOtqR3xcmUo/OA7TdDtL5Te1PGN7CAjr4DeFUFr+/nr5PUaIVytpsYzVcs2r5JlcKeWix41RGEjLQFqv0YqtT87r9zdg0F8vfZR110BxXhSAeqFlHSsNI0fih4JA+U4o1+4qQX1sBJJuhOHqouOI+92nqIiLxODgDACgiG3T7ilFU34KKi5dRt6GQ9i6JB6fHXOoNTjZjublNBfT9JTnoCLsIfLjI1FaECbvPLHStqOQblQaeNFCsHT1eqRs2oWIR/G4cvkE3nzj36Seyeq4trRLRG35A5zeeA4H37iMjPBbcn/HyPhOC7pgsEjrvfkDgNy2ca2468dRsW8XEm6ex759Kdi3NxE11dGqXBPmF4B/vT0J0hclHV8MamseqC3X/dNr9dGdaMBir59r9KWivi4RV65kIjoqUfqpdslpAL6JxDiEeIR5hHojnwPfmTYtBQkdCRwNcGgAQHWO7OMxAkBlMSjp6vUAo8bBsh+jXO4INDTKNWqwo8XrGft+b0nJWBOws68XT579+CAgrRvpEnRwcFC5/iQEJPgjCKRLUH5/+uVTBQoZzyyNqWQFK1jBCi9TsACgFaxghQUPZnDth6Hv8fXjx/B7vPJCG1gnIAj6tXjb0ORyotndiCZnBZpbitDqsqPDlY/uVseIFR0n0AgHOJFIi4XGhjzs3ZuFTZtysGtHCtZ+asfB9y6h6MP1qH1wS14S5wJCRJxkGzPRxglF7cZTAb5Wm3ITOuourlwBvy53ngKEtCRk/NHzLRlqVxaAecjNyZOXfGmjoHamxZfba1cWgJzADT5vrAirZgKqRi2EXpxmAi0n1qhbU94T2qrEkF4PcC7ALNCuPeZ5L6SYr2oj6QOh7k1HQYil5yGCA2dLAa5dteGzo3koKUqVa1KA8tIchIel4fTpRFy7lonG+vwp7tO5SblylrGAsJF9O3hMZZ9g/yBUMeCgAh6EThK33VeGtLQ8JCXlS/nz0eq1TTAm63tJK/RYiCR9wsLegXKUJzxA/pptqAm7LfeL9F01js2uLQik+EeI6mobri86itR//Ajlt68piDbtss1WI+Ovzkc95/hHFrkPnc12FBXmoK7Wpu7DjjZp17Zi6Qd5uHQxBZ99loeNG+Px5huRWPReBq68/hmKfrkUdTevY+gJJ+X1NTRckNIFJi1K+3uL5ZgBBPU1UWAr0IYjAC9wXCuwf5pi/+CWfyior81XALO9rUTnY9T9OYllJwglrGY7sI4nT+xAdORl3P7i5Lj4YyTl7ewohcNuh91mkz5vWM1P1SfkuPTVusi7qHx/AyrOn4U9JxUpcj9UVRLwjwVQBGG08FNQsHsUCtIS0ABb3HqaSmBftgOZ/7gEN9bfQF0dXUQ2yj3QpM7XYlrOwHY0jxclA/I57OXYvLkU+/baZOziM0fKGhRvLiJsUwBP2mkigMd2NYN8LAPb2mhjliv4PDMR9nV11iE11S73oh0FDo6Jo/XhlhaerV5awbIPTgXRtPqCAZr6bMDAGikj1wwMwEBDbeWoT4pC4Rd3kRCeIGODXZ0TDMzmKrNymkvij5Q9qAz87G9AU3IMbD9fiuu/3o21H8TjweUEdLRybAk6bzKxLSQewadRf7atzy3PmlQb8vPkOdVZI/esWdkmEeOLCFMJVuklo6M9F15PtIyXcRInGABq9XYmoK3uEaLu3sfy5cVYs+YiXv/Tv8rYoIHe4FAK2umKc+12nPv5Dqz74Jb0lQjJgxZ0oVaFASvAUBg3R9H9aE9nvIwh8fIMiUFlRaT0xyjpQ7HSnxKkXyVKnETlgnSgR86hK1IFABMV8Csvi0R11UN5lmvXn10EgIxvuP/soRVgkki79OxspzvOBPXdEPdrd5+T7SNwJAQlPA1y9WmAwCBgaOxX+wgDVRztIpSuQJnukF+vDRgMypwuLbd7dN+PRYSAzS1R8g5vg7utTb3ju611AcfJ8HCkIOC3z0xB1w9Vz0RPnz3WkO/xYxD60QKQEJAyPvsH/RgaHpyxS1QrWMEKVniZggUArWAFKyx4MIdrPwB9z+23eDo4iLbOLng6uuFs9aHJ3YKG5irU1tvR0JgHpzNPXiTy4fPR7WbwxFboJJee2OOkcFxsEj79NA3rPs3Flk1JiI2OR3NzNjo4wbZgk3xSnpG0R8vGCUqCwV7RAK1iXsAk4w9G0jaDA5Xwh1j+9Uob0u2nV/qAsTbVZNIuK81hkpn6+l48BJxpmSeSAcsoTq4bsEwBMwVKpm6/icRJ8xdlBWhM9NNaJrhOZi4gLS2cCBiqq/Kxf18ePvqwAEeOJKKuNhcP7uXjg/dL8dqf8rB+fQGqKjLluszF9exU0v2bAJD9gHDYOMZ7Sa2pxv4hcdhvWW59P3C9uwIcPZKJ5csL8cknRSgqzJDzZt+HFFjqKUVTShgKdx3EzfePIOFvVqNg13H0Sp56zJ9DO7DsUr/IR8nYtDwOD+9lqO8v/Fki+fP6EnLyPlRwXtqd1pkDfcVoqM/C1i20FMzAoxNfoPD4CTQ7EvF4uFbG+SoM+quV/PKZawW6WhwID4tDSnIi3C6bun5Mc9RKULehBoJ6jFNtLzKg3pQKjCP8zPGQ4K27U/eRcfV7DlK/WVQ5ClT/5L7jx7YjKuIS7t87My6+IYJhtkN5mR2bNxdj48YC1FTZVLtObcUo9ZfnbE3MPZQt3oy0Q6cQHRGDxvoyuRYzW/eOUK+3h+4kG+XeqkNlUhxyLlxFcXY6Wr2EIaOWglzjjlBjaLAJT4adeDLkgr9P8guAQIIpBQaD0n9ecjtrER2Vj8SEPOVS3nBpOleNADxpA7bPROnS7aeCfFz/LygOPxO0jhwLOmciaeBId6O03GuSPuGU+0zaesCljjPN5sYi1NXkSb50dTo1SBsHvIIVgGRq3bogy0BXox1lH21E6t9/hI9/dR8bNuShtoa/43Vc07SmIQNEmpVzKqk01PmB/GU70N8AT00+ktftx+UVJ/HFdT7TOIYF4gbynUyDA9q6UUHQNoL5ShkHa1T6tPrzz3ANwFCpfKQsTJNtW1uTIeNrhFw/uqEchXYKkikXnknwuOKQEB+NSxc+w+uv/6s6TrBWl3UV+Z/vQ9KrK5D8kw+Q/OpSNGZelTISno0HgNS8Q0Ba+Smopy3+erripc/GSNtFy30So1yFDj5NU+odSsHAMEEbXWrGo8Aej0/X5WPnjkTUVkeofdpFp3a7SWu7XpW2hnZKvVp6Hb/pSZ+n1xEkBKQ7T1oZUn09PB6AfrT2C3ID6pfvKi/DIpDHZX9HexxamqWO7fHyPqtdgXo8UWjvjER7h3z2mkO0H4ei4PI64PJ1wNsR4u3HkpIBAYeeDP8o1wVknQj4BvwDai3A//zP/1Tgj2sDGusEDg0OqeNPZ+AS1ApWsIIVXqZgAUArWMEKCx5M4dpLKbp7CP78vXID2jfQi7rGGtQ2FKPZWYim5ly43LnywpAvsim53Hoy0HwyK0T9tCwoQWVlJhLu3UXiq+tRuGQDmiv5csY4L2ai74VP1v5AZEzOBn9vaytUAJBWgfoaTi6ebw6SJpD0F07EmqX1/FSOvnmBgLQCHK3LOGDWxYmt2d8DM27beZO2bmR/oMVMcJ04cf6iJvD/KtVfhrSUNKxalYMdm1JQUZSGkpJcPArLwqOHyThxPBbXrqahoixr4a6NjAPK1WdbgXo2BANA/UeQsRaA3M/4hD51tXYcPZKg1qk7eCAVzpaJLACnJ/bJ3o5iVB0/hdKfL0HYW5sR9rO1iN11TLlKNTtnpuL6fJERdixbUYkrV2h19xIAwCAZz1a2fVdniXLNzbYuKcpGdlY2PN4C9NLFZqDMhH4KAir4V40vn9YgLtaGN94okn6VieKifBWvu0uumQEXeb938H6nK9LgNVy1jPFhBPKZSoNCujLtaNduw+c6Js5e5QrkGuMYLSK5/+iRLYgMv4hHD86FxB8vj7sIEeHZiIrMxrh1c6fSQCVcngKcu5CDxYtLEB5WgsdDTmkfc7A0LQ260D/kljSaFfhSFoIBtTRXyvhQgMuXcnD9WgYePcpDc10xOlqr5Ro0yPUkrGoROaVvm6S9kJL8+vu4rqEGlfMFIWl5ZwA8bs3iMC/myThss+C8lWvQoPUDg88zEwGqkRbV2y3XoaMB7go7vHW0mG9WgNDrKYfPK/dQT62cNx44hSoUeE2q3lqVLiFYTWwYko+ew64Ncdi/36bGXgMQ0lqO7kcVjAtAPdP0QkVoZ1LGmYppGe5B/QNy7Qfq0d5ZKX2hRu6j6de5p6sGFeUFKCt1oNXD+5l/NiFE1seVK1RpD6OOZmWZiZgewa3b5UBTQ5x2CRqAfv6BZPj9hE90S5mM4aEk3LyxFb/65U/U9y6JW7NrF6r//m2k7NiEjK2bULhsHdz22+o44Vwo/NMygXjzqV5a2xECxiqrvqKMm8g+ehC20/tRtHM7yi4dhbM5TPpULBy2SGzfloK9exNRXxspddZr9Sk4103wFwryCDCDYGBAwXGmpX59nrYu1OCSloEEjwbk62xPlvuK8fV6gXqtwXQMD6YjJzsB69Zl4YtbCXL/xcLrjUJD4yPcvx+GiIhw1DWEB2DZj1NOVzhq6zPQ4GwxBWCWtFo7uzBASzgT2PVDF+s0/GRIfgf24ctnXyoISBhI96B0Cfqf//M/8fTpUxnDBvDk6fRAqBWsYAUrvEzBAoBWsIIVFjyMhWwvo77H9999i2+/foYvBwcw3N2BoR4fBvs98vLUIC8GhWhx0tIvB54g6KcB4KhmYvHAiTQCg4a8GFQs24KSTXvR2pyn1nR6MRN9lmYjTtR2dBQr+EeQZRZnIs3MDSilAdOL7B/Mn5Pa5uWbiYy6EE5wQj4YmBVBW5rMvp66jM/fEtBwcaoggwEEKPmsXC2+wGv31yS/tHNPTzmyIsKR+erHsG3chdJrF1Abdh1VxXHYsT0TixbZ8fBBPFo9drk2CwPXNQA04InxfDDWVBtvGajdhhairCQfu3fZ8Mkn2bDlZ0j84PNnIw2XvNWZqEl4CPtnR1H6s8W4/PvjuH83Q+630TLMVgQ7blcBHLYsNDfNch3b5yG2YaAdaYnGdfW4Ph2BW7fcp7xvDSnLPoI8uS5D/kpUVjhw/XouwsOyFJwY8lcrKSvB/kqVHuPy+uo1BAPpyGeCXvYHjg0joG8E+GlQyLGD+1Q/oIXoCDye23g4W7E8LLuyYpV6sGzcf+TQZoSFXUBE+MVx54SK/cLfXxqQeZyJxPzoBjUtNRNXruSgtITXamYWgKYKsugjcKJLS7q4rK0ux+HDhVi1yoZly/OxZkkqUj7YhpIDJ9BSZUdNVbnUuwhZWbw2tHZqkmsVcB0anP4CiOXsbK9H+zRB23Q1HYCn8iYkbB+/RiDbTkPU8WsDmoluWlX8QH79/S3wFuehavF2FC3ZCm99Mbq7G9BQb0NbwMWlGWQaKw2uDKA1LRnx/Q3o6quF11sOj0vDMSrYTSZhIIFWb0+ttEUAlJmlGSTzcs5UQWmqfAkW+Tmg4ONmkjgEhQ31Jdizx4FNG4tRWCDvKl1Vch0CFoYm53AbWpb+kO9TiekQMra1lqKlKQ3Olij5jZSAFtst1N84gfqsL+Byxss9lITsrLN47TVaAOr18xozr6Hm9EHU513XLjS90VJeszUFg0VIF1AwuJtnEay1+2IRcfYqHv30Yzz423eR9TevI+J/fICdn97E8eMx2L05Ep9/dhstzRFSHlroafin1/4bBXYa9AXgnwKA86BAWjXVcYiLi0d1FV2WahDY1pqEs58nYu1a/uklHm5nsox5ifC6k2RcTUNxURIOHMjBw4cp0u+T5Vokobz8ATZvysC2bZmw2cPkXdccnv1YRAhYXSt9sKXGcgU6gWgJ2NrRCb9yh6mhmRn4+iGLLkH9gwPKJSjBH/Xs2TN88803Iy5BB4cGMfR4aEoIaAUrWMEKL1OwAKAVrGCFBQ/m0O1F6nv8hRZ+f9EWfl89e4Kh3nb0euvQ1lSEthYHejtK1Bp+nAD0eA3YNx76US53PlrHuf+cTNq1FycWe7vK4K5MR2tz7hwmdy29GMl17CpR8I8Q0ABa05VyqTnD9eoMwGSW3vMS858PuBZsHUMAw3tiPoHZ/IDKmcuol2HNZdSJnzmxb1ZWS/OtcrXeXUthPKo+2YX01duQ/OsVSPvXRUg+cQyHjyRh2dIMbN6UiAf305UVnL5uZmnNXhoAFqCxIR8tTQUy5kuflHGf/YEAkOB7TL7yDOCab3du5+La1WyUFNukz3CtqgLZzgUAighi6L54sAqe+iykX72OK8ejkZcrecxT3Ql4CNTGuEh+yUVoN+qSUkM43qe8ToR2BGD8HdDmsaMh8g7qY+7A58wdGYfZpoa70BEgSKtBkUpffhdwfBuFghoMKigo+5hHQ50d9XXyHGnn74ISGf+K0e4jINbrR7I8+vfFzMdDVb/e4DpOX+wXyv2nlINWjUb+Bw9swKOH5xATfWVM/PmX/q3kkd9YHjfd9ZqvTzdf6u5qQkVZhdwTRUhMKkXkFykoWrYDZTs/Q0ulDSnJRcot76GDGXI/lytwRphFizZaCBrrCRKYTeRKc7YaAW1t0wNt0xUh5mi65u2r89YuQhl/zDEpC60neYwwMfhYqPz9TmkbSSsAHHnugOxrbyhF3blryNh5GsU2WuFVoLGe8LxSzpsapgWDq+lKpTvG7aXslzT6emoUuFJrBrYH1gxs0+J3rnPH4yMWc0FpTgTPZqsxaRuaST0lLtNxu8pw/74d1687pG1pZUmrRpP4weJxni/y99OFqIaJoWWcTEyH7USQ62zJQWdXOgrOHkD+Lxbj0juncexoirIQzMu9gD+9+s8KkuXmJOD+gwTkZ3+BloJb8j4WIX0kWatvcilIt8AAsE/S7+1OQGr8Q+x4/wo2//4kvvj37bjwT+vx3utxWPpuOE7/ai/C39gBV10E+vs1/COUM4V/8ykF/yS/7kRERsRi2bICXL8WL305Xh2rqY7G+vXJeOONfNy6FY0jh7OxenU2Ll2MR3tbotznKdJXkqWvp8jzK12+pyqAGBEegZiYSNTW/vgBIOV0RaDZmQSXtzaw7v94CPbXLgUBO7vQMzCAx08f/ygh4JdfPcXQ40EMDQ+NWQuQojvQ7777DsOPhxUoJDCcqA2sYAUrWOFlChYAtIIVrLDgwRzCPV/95S96Uefvv/8O3377FYaH++D3t2HQ71Yv/L2dZcpFGqEf/5HP9Xs4mcl/37vd46HfGMlxTuqZT2CNFyfSOAFIiwFOMnJycab/jLf04tXTUwavrwBt0kdmN4E+G5AW6J+zmAieP3GSnHBtrhCQ1jCG5ZG0BcFIMDCTe0RBj1nWdb5A5cw1eo3UZH6gPqpOnMyf9h8FLM1euo0JWDqb85CbGI1L7+xE4t++g7g/LkdeYgQ++ywJH31ow+FDWaivzUO39Lfp/4ljuipDQ10Ojh7NwcmTBaipdqg+YFhUaSCs82R/pZWZ3ZaDLVts+PxMobIy8/dXqfgq7pyfE8yLQKoUra0O5VqUsMk87uw0G9D08kpb6NEyv7ksBSWvfYzipZvRXJyknvm8lhynCPc4frHufK4bawcGS60jGICCHAMIgwn/WqR/Hj1qw/btNkRGZMDrsctYYZNjBWj1OuB22SXdUjweDll7dpoaHqyQc/XatWbHJxPLx99AHLuC/5Cxf996PHxwFvGx18bEn2+x7Zm/y0kX6zWyzxwszUS01KMbSrNjhFH+foIqftZr47kq7PBUE8TWobmxBjHRxcjJKlSWeLSKM+CZWkeQ+wjDZL8BBbn2IK3eNBQMyW8GIvRTeUwDtM1ELN9UAE/HYX0ZZxQAsi3V2oDqGK2+xp8bLGdLDYoKCwPwlK4idX4Eg+6WShw/moU9e/Kwa6cDVy4XwOOWfjAN6DQCrIIB1kQi1JIt4WJTUTpamwpG9o+kIVta+tH9J2Efod8IDAxYBdJ9KI+Fugg1K99sNKbMsxXr0VOryu/zlimITrCpymsWP1iBunR31yE/rxQJ8QTxXIPTvLyTSbkElXzb20pQlHEPeZeP4/LB2zh4OBHV1VHIzT2HV1/9J3lWRuP4sWQsXpaPq0sPoPbtlai59Bl6OuMlHQK0idx/GkqScgcUBO3mVSr9RJSWxMuYnYylb97Gyleu4q1XbuD118Pw0ZvXcOnf1iP+l6tRln8H/f20AGTZgsHfAsA/QwoCJqOqMh7376UiLydO2j9J7rEUtHriEfYoAZcuxcvvjAhcvJCELZvj8cWtGLk+Usb+VLm+qfK8SpffIumoLKdb3Excv5aAxoZw5RLU7TaHZj9GudwpaHZVw93WaUFAExECeqRtOnp6MPRkaku4H6JYp8dPhzE45FeuP/U80vdqXUACQIJAWgb6B/3KdSgtIkPTsIIVrGCFlylYANAKVrDCgodQGPc8pIGf1nfffYtnXz7G8GAXejhB4y5GV2uhvFSauNXiBGtgkpWTwZwknQoAerzTtB6RdBmPk7n8zslCTqwFTwJb+gEocB29rQVK2n3g7K7fTAFVj7IYnJtl3PyIbi7nB64Z6wESgHAiPRiY0UpmLlDmxUFAva4cy07AP65OL/z6/XXIuAaEXLkxYYh+5WPE/fRDZD26Cbs9BdlZqSgrzYbPY1cWV/MJATUIK0NdTQ4OHczEyRO5ysqLVl18BhAYjb2P5bOMLT4ZU0pLctFQxzVluf5cJdrnDQBqMS2CFZaD99yLH09eZgX+DCTXpeLGFdSE3UanfGbf4nOAYMz4U4+6xzv45wVt3adgP4HgQFXAOrBmFAoOaGvBttYiHD+ehY8+KsClizkoL8vBwweZePQgHgf2R2Lv3mRERiQjN0f6qdehyqL6wRR9gf2PkLG4yIb0tBx4XHKugoDTv9a8H9hHCDqD74s9uz/Bg3ufIznx1pj48y2Wv01+gzU35ku7EkiYg6WZiC5EuY6gciXaP7k7UQW+AlBPgS8FCDUkDHYfynjdnQEYGACBVLuvFm0ilYaUn2vs0YWmthJskjSmB/IUaOtsUOkQRM7YutDvQt+gS22D6xwM8Iz1//p6tUbOZZyRvAn5RvPm+V3GMdkGnxMsHa8RD+6X4ZNPinHvbp7k0aj2qzhSps6OBjy8b8OO7THYuCENly/lotXD9e4CEKlnFEqFyhRgTSSmMdCAmuhHKP3NctTs+gzttC5lOnIsNK5WreQ/CgM7CANpFRiAgd1dVRoEyjlm5ZtII3mYHQsty2wk5WaZlUtTKS+h53RdmFJdUs+StAQc3JaMlSvLkJmRK/cNyz2+vFOJ6bEs7b4yGeMScOP6NZzafRZRn2zC1Q+W4R9+8n9h3/5YbNoYhctX7iPv9hmUb9yCmgdnZBxIkDQI/6YCgIRgGtCNA3fzqd4kueaJqMq7j8y31yLxbz/Cij/E4NXX0/Dh72/h3k83IvafVuHmhUvo6EiEfwz8C4J1CygNHI12CbI87E1WFoJ0ZdrWGqugYE93ioJ+XCeQawLSZSm/lxbHYcuWNFw4lwq3K076T7y8E0fLe685MPvRyR2JxuZoVFbb0OJtg6e9cxwE+2uXgoDtHfB1daF/yG8KwH4MevrVE2XpNzQ0pAAgQSAhIGWsE+gfHMTg8CC+DAGhVrCCFazwMgULAFrBClZY8GAG6BZG38sPsf+QLf+R9RRff/0EQ4Pt8sJZiXaXHW2NGehoyUJPmwP96t/s5pNOFCfZaKFhBvyCRfef7e2FelLOJJ2xKlcThFxviROChgswa/L1hyVO/La1F8HltaNbTeKbx5taM4dTCgDOwSpuPqUnwOcDrtFyJgABe7keYJArUN4v3XO7R5jmi4CAhrtW5s+J9JE6dby4Nb3+GjU8SPhSia6OEtTaExF35wE+XZ+LA/vpao5rtxajW65Vd8DaicB2vq4NQZuvla4Do3DndgRKitPkeeRQY79ZfD5HuJYs+7zhSnKgn5YT2n3ofAFAwhyurUa4w+ecsnIziWdpVLw2j7+sx/CT2nHPe/1dA0FeO15ftYYfYa+IbcxnvYa+tMbTLkMJAZ8+rkVNVS4OHQzHli1R2LwlGu+9V4Hf/z4Lf/hDlHyOwNtvx+OddzOkH2XL+E+rQ/3bgX8+GWNRHFQujj3OlkLs3u3A668XIjYmF4+HKuVaj8aZTEyX4xXvidDfKbt2rsW9O6eRlnpnZN+8q59uU21yv9jgdtLKch7WvetvgT2/ABfOZcm9SLeqE4O0MXArYK3GfbRyGwFXIWJ6o0CQ1n8sM8FHvUqnva1GbZUCVnMEh4zfq9YSNE+Xlnm00pvp+n8s5+CgGy1ZqSj5ZB9qvriLno6GkfKzvLRUZHmMdIeH3Hgy7JY+rUGhagcpp45DkBOUvpzPOgSfbyaewzomxhdLP7dLP3bIfgLQsfGG/U1IT0vC5k33EPYoVfKlxWydsjp7+rhRxnLJIwDkCJQUWFLfx4KrSSVxCRUbMuNR/uFm1Hz2OTpb6dVAHxsXP1hynCCyt7smAAI1WFPuQTtocV6t0w+BXxNpyN+A4eEmaevRfab5zlK0/qOlonZfSqA+Dcs/KtC+rtwUFL2+BimvbsSdS3Foqi9SbcdjwfWYrvyiztYyFB84iUd/uxx3/vti5P/3t3Dvv7yC/+//8//An9/KxPJl6cjLDcOXzzLROZCE3oFkydMAWdOTKbSbTymLuiQ0VYfjweL9uPev2/He705hxeq72LziEq7/fAPu/cNGLH0nBcXFyfIeSvD2/OCfUq+2POTaf5SyDFQAMEW+p0o7yVaOE2Qq4DeQLnVKU1KWgP20EozGkiWl2LUrU34rxch+rg0YD28AAjpdtJLToGwcPPuRyOONQmPTQ1TVZMLpbbUsASeQBoGd6B8c+FFaAhqiS9CBgX61FuD//J//U7kDpWUgISDnnoaHhzHg71fuQ7/69pk6xwpWsIIVXqZgAUArWMEKCx7MYd186PuRLd16Pns2DL+/Q00U8WWcaydxYlOpu0SLE52cJAuZwDMT1/Uj4DMDf0rqmE3yK5GXJfM0RiTHOYnGiUBO/nFiWP+r3pp4/SGJk6qdncVwe+1qaxZnulLWIybgaEr1aLBklubzFsthWsYZSrsC1XViu/A+MYAZ7xMNPc3LMB3Nuq3nKOar2kjKz3oE12ku7k0tTS2OyT5vEdLSslFclK8A2pOn1ci35eL995KxZHEaoqPT0FiajOLL51EZfVdZG/H6jLfOm536pV/fuxODt99OEZVgx44sVFXmy/6J02be7P+0HPMP0OKkDC3N+dJnZLyZxnPLVDwv6NxOjwPugkS1FiDrq63QR49bMle/tJO+duOvH+9zHtNjs/7MduX1pIWgGtOMMUC2xh+A/APlyMp0YOXKfHzwQQGWLElSwO+tt3Jlm4333kvBhx9mYPHieDx8mKZ+b/A8YzwhoONnIz31fOC4I/m3+Ypw82Y69u5JR4EjX4Hw6T47mJYGxOP7x47tq3Hni5PIyrg/Zv98abC/HLk5+Th0MB9hjzLgbKYVtbagI2ji2nHGOnuESKEgyVxOOa9B2iMfy5ZV4u4dgtR6uS/MrQAV3ApY9DHP6eUxKloJFheV4+znBUhOotVvnUqHddDpBlyHBsR9ykrQAILdTdLuGlCyvoR/jMdjKo+Am9LgPMeptwWDwx40R0ej9E9rUf3ZOfT4CHf0cVo1Guvx9XRpq8TU1ALExhTA7apV6bOdR9pBflsHtwPLp45J3SZaPzBYPd31Uo9KyZNlGAtfmVZvTwMy0ouwZk0xzpwphNdNt7kNMv6V4v69PGRl8flZJe0xam03I/gXJK7/10nruK4q0+NTSbkIlXLotQK1NSBFKzuCQB5X6wwGAbAR9Wu3mCU5qbA9CoO3jkB0fuEfIR7LZlgqdhNOmsULFQGmqKuzGtUZCbCt2YmKA8fQ28r3nLHAdVy9ppBfzunpqELdhSvIeW0dzv9iPc7863Z8+E+f4H/9f/0N3n03CevWJSEnO1bGqmQpx3i4N10ZoG4cvJsPBdL1uGNw/WY4lqxIxLvvxWHRB4/w3vtJWLs2BmfP3MSNG3EydsVLuxkA7sVKt82oNeAYi8AeQs00ud/SUF+XjIsX0nHxYhziYsOwcWMqDh5IQ3UV1zJMkX4Vj46OOHn/jYLLFakB4I/aNSjrGYEWl7zz+7ymAMzSqDVgZ28vHn/5+MfpElREl6B0+fnll18qS0C6AuVnbvmdnwf8XBtxWLWBFaxgBSu8TMECgFawghUWPIwHd3PX999/q6Df0FAPHj/ukBeXRvR0lqOLE7jefPR1FMrLY9CkVcgE6GTixDGtMAj3TMGfIXe+chE6nTW9ONmvJnXlM126KagRsAaw9EORdlHpkWve3l4kL9TTm0gdLz1JPBertL6AxdyLll4L0LyMMxPXA2SddJsaEERNlgcmuPVx83JMrflzWTozSb2kjXi9OaYY9aE4YT+3OlmaTEP+cmSkZ2LNmhKcPWuDx1WIoYFy5Gbn4aOPbFi0KB23bqWg+N4NFP9uOUo37lFjOoEK+95cXPsqyXOkr6cEt7+IxoYNqdi+IxMXLuShuUmeTZM8iwhwOmV8aavLgT08EmePp+DggVxkZeZg5A8sJudNKInP87p5D0kf7JM6VV+7jJJfL0PhkWOojrkLT0WaxGFdZz+mjcrs+I9dekyfVHINKP4W4PjGZwnHNaq2JhfRkekID0vH1auJ+HTdI7zzziMsXpyoJl/37UuTfTYcOJAPr7tYWbW6WooRFZmPlKQ80CJQpSlbZX0ofbjAkY3cnExUVmShtDgH1VUOlefIdWI/mrAvyW+pIPefoePUtq2rcOvmCeTlPBqzf/5UiuioHCxd6sCRg3GoKLMpSDXiXlNZz40CwVG3mqNQMBguaRH0NUt7lCMxoUzanECEEMocADI9lZ9oBLpNW3QT2ozE+BKsWlWCK5ftUu4GaW8NFgm7uO3taVTAj1Z0CsQF8hupY3u9coMZ9igdF86nyvW0oa21Bo31NXA7CWKk/BMATEO05OuUc5psmWotQ3VO4BghowKRIrZdR1sNjh61Y/PmYjjs7CeBdpDyEPQRRBrnjp4fOBaAlROJ+SpLQok7xlpQytcl5auLikTpjVvIunULYSfvw5GTL+1eq6z+crJtWL3ahs/2ZyPvzEVUHDqJuqQoKXMARgWA1Iwk5yjrQgNqhR6fpgjyegIWgfzjoWEVaKwRSCs8xhsBYZIX8/R4yhG17igy/3EpSk5dVHFVmnMoy4gkDZbJAJMsm3L9aRY3VHLuYH8d7Hn5+OLDw8j8YCPqkqOlHtr6UZXPkMSfEHJOop72SjSU5+LMyUS8/1Y8Fv3LBvzX/8f/jk///DkePbwt/SNR4gVDq5lqLKibd0m6vT0J0p9j4XWFyzM+Qu5zu/ymSMOuXVHSX8PQ6o1Cuy9K2j5OATauw/cyQECWIRQCUgSAPd2sX4o8K5Jx+HAeDh3KkudMDG7eSMOpk+koKoxFZnoi0lMTUV8XjbCwBDx6FIPa2nB5JzYDZz82RaPZJb/hPM0jsMsMhP21i23T1tWNPkIwgsAQiPZj0NNnT9S6gLT4o0tQWv/RGpCWgYSA/Dw4NKjiWMEKVrDCyxQsAGgFK1hhwYMZwJuraO3HSZ6ebk6ylqGHE1WefHR7behtL0R/9xwsOPrlpbmjaHLrv4A62jXUm0yc/ONkGgGAcv3ZpV2Ezbp8ll6AtBVXq68AvrZCeZmfDbgxJoPnwyXly2EFSLhlXr7ZSMMyo52UxWwAllG0gNKQwrwsU4lpThsC9hjrLc6HRiGgtR7g8xP/yFFbY0d4WAHy87jWXansK4ezuRDxcQ5EhKfhxo1UXDgSh6wTF1GfEobKyNuofnQL7vosBT5o8WWW9nRF2ONqyUdxUSayMtNRXZUnfWvyNPk88znzUHXsFLJ/sQKbXrmCtZ8WIDU5W/q/ca70Gd4LU0K7cvj9VfCWpKD2yAk0hd9Bt/S7xpj7KNm4B3krN6P0j6tQde0yejv1upXm6Uwuri3nH6xSMjv+45cxts9Acu14Pflc6e4iCCRsc6C2Ogvnz0dg2bL7WLs2CbduJimARwuoHTvy8eihA22+MunT+Vi3zo69e7PR3Jin+vtAH61GK9HuK8bBg9lYvjwHu3alYfv2HOzd40BFeSbofpi/QQgM+Rwb50JUxLIRQnfIs85sjNq8aTluXj8Guy1izP4RSRr+AX0Pmh6fQnRVWlSchSPLzuHeq9uReOYWfB6uwdaggNmIFR1BWUD8bljQKSjYTbeahIKET6Mgyj/glN9h3Gr4NAKiQkToNwK+JB2zOJNK0va46+Q6lcs1petVA9Y55XOTjAs1aPUQpDRLGTUUJGBjvgoKKlBWh+SkfCxenII//zkdB/ZnIjUlD/v3OfD5mSI0Nsh4IWkZQNG0HJTk6/e7VN2D9wfXUZehSa5pBdLTKuF2EdY4x8YJaQe1fqAc4/WYNH8R25BpEBgSHBr7CShbqwtQvHyHjHeLkfvHlaj4aDNachKl3A1SrlrUlOcjId6O9JgMZK3ahvyfvAnHniPo7q6RNEZh1Iwk56hz50OSFsupLAK7xloEahAYAHD+Bgz4G6XODRKvBmVRkbDvOYa6+Ch1rmnasxDXIxxx/SlbtT7hdNtI4hEAFtrtuLfqNPJW7ERTRvzIMbpjJcQzvtPScPoQUOKxrVi+9nJkZ9uxcXUY9v39W/iH//v/iqN/3I7Y6BsKnvV0JUg7hYK9icW4Oj5Bm14DkPsNYDevMFDS7+6Kl+sbI/dwBMrL7iEjPQwx0ZEoLIiW+zZelb+zQ+K0xUpd4yR+gvQBnh8C5J63AhDSDALSVWhvT6KMP4loqE+U308JEjcVba20duT3OOzbm4H16x1IS32EnTvTsGVzAnJy7qPFGSbvxGbQ7Mcluj2trU9GXVM13FwT0IKApiIE9Er7dPT0wM918egS0wSk/ZDFOg0/HsLgoF+tBUgIyLUA+ZlQkKI1oBWsYAUrvEzBAoBWsIIVFjyYAby56snjHnlZCUw29pZrywbDxWfIZNWM1K8nYL2t9oCLzwkkxzxem7zkTWXFR8ufEgUAafnHtDnxPxeQYen5i9erra1QAUBO2JrFmUqj4G++LNFevAXp/FvVjYJNtrlhzTICzEYsWMzLM5WmBV97tOtOaj6vlTHxH1onjg+hE+yW5k8cc9V4GwIjXM5CHPssF5s2OWCz5aGxMhWF765D2TvrUJcVBa7dNldAy7Fi2F+CqMgsbN5UiIhwu6Q5+X3LZ1i7x466R7dRvO8Ish5FoLQsFz5vgRzXZSFcGXxSi8HhGnmumKejJfGHqlEfdQ9lv1+FmuOn0C1jGJ+XXbKtSw1H5flzcDlocRGAUqbpTKZy+OqyUHf7OhrSIwMQ3yzej1fq3pbrZtzjMxXHmjafAx53HvJys/Hxx8VYuTITaSnpaGvln4XKUODIwyefFGDfvnzU1zngainA/fuZ2Lw5Cxcv2NBYXyBp6XHT1WLH52disGZNuvQ7ri+YgnPnMuD1atfDym2o/CbhHxL6e/nnJIfsL1bHVJl6i+W4TTR+/T/eT1u3rMTVK4dRVBAzsn9E6jdUKXytAdfNM4SABPVVFXlIz0zCo01HkPFPy5Fx4DzavQQNGuYpaNbTpCDfGLeabaPWcwpadRCiERwSzhhAcHJYxvQJDQnhjDSmgluGxloeOqXusjXcdAa2g34XaqrKcfCgA5cvFcs4VCPHRsEc01BlINTra0L4oxysXGHDihW5+OyzNCQlZGLbtlwcPsw1TGkpT/CpoaiyhJR6sm2mKjOP8xwF8KSuCpIGymjUg/uMOGbtYLQRr4G51eWoFCyktaCkw2sw5pivFlURYUj/7ARy/rwGjp9/hPrIR+gfaEBzfgrK1u5GzcUraHMVo6kgDVX3bsMp2z5CKANEGZ+nIwWuQvbNhwJAjICLLjc1hCNMr4CnpQg1N2+h9u5ttLU4MDigoWFnmzwnuuYP/jF/Y31C5musS2ga10wSl6CuR8rkbSlBW7OMD1yLsb8O7b4K6XOFMlYRaAcsCo20A+eZgz8Cw3qps/SB7jrk3LqLgo0HUBX+CBkxcbj4P/6Ev/+//S+4+YsN2LfpPg4fSkF4eJz0qxj4++LlPA3zJlai1JeWdgSVdFOpASA1ag3I/YHPcxLdZSbKtY2VaxuDpsaHaG58pL+3x0qZCfr0unu0qusiBJT9+li8OvdlsQQ0swbkvl66BBX5+1Ol7dNFaRjyp6v62PISkZKcjpSkKKxbl4K1a2Oxf3+8PIti5PkS+SN3BarldEWgviEGDS2VcPnMAZilUXk7OpVb0MHHQ/iSbkG/NQdqP0TRuvHJl4+VS9AnT56AENAAf7QG5NqAVrCCFazwMgULAFrBClZY8GAG8OaqocFeecEmAAxMTM1wkmlCSTpdnSXyI98E+gXLbbj/nHyyk8BBraHDCei+SrS3FajJsXkrr6UFl1/U0VkMj5cu1GYO3dQEb998gr+AegiOXuxku2m55ihCRbYZ0+dkMy2xRoCZfKYFS/CE9Mw0tRWgvqeZvp6YN4szGxljBccCuuwLhoBTWYVZmr3MgBb3sc2rKnJQYE9Dq8cOZ3MOSq9fRMXNy3A3ZEOtfybXRkGVoHOnK4K59rZC5GTTfV8Ctm3LQGJ8vsp3svR4T7N/9PEZMViNJ09oMaEtsnhf8I8ktMyqj3+Apqxo9MjzajIIyGNdbUWoL0yAryVPpaEhjwbc7d2FaKzPkDawYXioCoMD5umYS+4RqU/dvZuo/OViFG/ao9ZG1eWZ7T36w5MCp9KeI207A3E8oMXe1as52Lc3FRcvROPdd3OwcUMi6mvz5JlTrMZAQrvKimxUVWapvtnTVYTyskys+8SODesLlJvMIX+1gsPhYQRG5bh0MQP1dblIT8tE2MMMeN2FyMzOw979CchIT5fvBYiMSMbZs3QvmakgpFfuhdiYVFy7ko7K8hy5vhxvR635uqW/cQ3AixcOoKwkfkw78HcN2yI2Jgdr1zrw6GGOek5N9/cOLXSrKguxbWsx1q2z4fPT0Vi/Mhn3b9MiN8htpIloCUeXmgYQpFwtlbgj5z56mIvmRnmOE2S1j11LkFBrBF71O6UNXfL70qngVntrjYo7FdwyNDjgljpMbFXIdIYHXSh0FEj9cnHieBGcLXqtPbP4/kEP+odcSEjMx4H9aUiId6hy+Vpr5X6lpRlhZ93I+oAKfAZE0Ma4BG8KCgbV0y8a8rtVm3WpeOYAj1aD3VK2TjlfQcKgY2w35sG8CB4na6NgkNgdnA7bSvLolTbp6GlAs7MIpZ+fR+Gne+DMS8bAQANq4sNR9k+LUPbxbrQ2F2FwsBFDw83Sz1mnAHyaqXjeCLiapmvMmUrS7+3R6/B1ybtKXXEqin+7Ain//jHO7roDh92h8u7tlvxnWw8T9XRXyzXR1oddHVxvfJb1Y5l4roiuP/39tYiJ5lqlpbh+zSF9rkrHGWlHrQkhYH89OlvLUHDrLm6/vQ9p/7gS1SfOo8NXjugDB/HP/5//HZeXXsD7b6bgrbdKZYxJwoWLN3HkWBhy8iPlWiehP8QikCBrcCBZxqkY7NiRhksXYuFxxcoxDeu0xV2QJaDaNwoHZyRJy0ivuytO2jdG2iBGxkv+WShOPsdKe8dLWzFOALKJ+nqSJX6C3KsEhtoakC5BXwoIGAL/gsV69HSxrVLkXkuT+iXIMyIcWVmRUvZ4+ZyA1auz5TmThI8+ypZnV6aMEdL+nmi9LqAJOPsxyeONQnNLNJrd1fB0dFmWgFNIu0wNWAQSBH71FF+HwLQfsp5JffxDfnk+DSoA+J//838qS8CnT601AK1gBSu8XMECgFawghUWPJgBvLnqL3/5Ho8fD6CtVV5yPdrt53xMOHLyqq2tQH7gT7H+nxynm1BO4JmlQ3Eyq5v/slcTolVqy+9mcS29rCpHV1cJ3F77lNc7VHpyt1RNgJoBofnRKCx7fjImrucZaAaJwFTfz+UwXQ9wTsBsorJrl3g6XyPe/AFAykg/tE78PLc6WZqx+rlOYKVsCdd4DQrR3V+Gbul7vB6EbF4Z553N+TMG//29Ou3CglysWJGBQ4eyUV2VjZ7uqV0/894y+vhgf6WIk7j8I4l2SeofqkJLRhRK/2kRSj/cCF9NFgYGpB6TpEt4MzRIOMR43FeuQF9jvQ3xn99A3mtr4di0H4W2bGVZNlUZg8XyuivSUHbxPOrTIqQs5vF+zFIAUNphtnK7CnHsmA0bN+YjP8+OuppCUZ76vcBrzzi8JuxTvG6EjapPtBehujpPuZYlvGO/6ZJ+HBeTjW1bCxAXa0NjQwEOHyqUfliGhIgo3Nh9CyvfScCunQk4eSIab72ZgD/9KR/Hj6XA5y2SPl+MAwfseP/NPEQ+TJJ+51D5EErTGpCWsTt3rMG5z/egsoKT60F9RfoZx7aHD3KxalUR7t21qbKqNjLiBMcPldyLzY2FuHTJgVMnM3H1SgK2by9FRDi9KHD9uYnhWrAInOjms7qqAmvXFmHbtlKUlvA+13BsBJgpaKZdhxJM0ZKupKgEKUn5I9Z1PV1NUq7J8yX06+5qlLaulDYkEDGPp+WU50ATnC3V8LoJf5rHp99PWNiMxvwMlFy6hqaCTLkutOYiTGFcLZ6rLSGbpPwNqvwEnIY15Nh6aihoxGsoykFxZjrqa0vMAZ6UqSE3Dfl7jqIiJlL6FcHO6HHmq9cP1NaVwcdCNRqXgErH5TWiGhPiULRyJ4ouXoLPU4qunhp00GVmv+TXXy/XvRKe8hy0N/PPGKy/tK+CUnMDd4RS014Xby7qpaVfDWz5OTj28XlsffsCPno/HTeu50i7c2zXcUzPnaHGuP5s5704S8vC4PLws2igvxbZWQXYv78QDx9yTAhYFoaW3YgfBP/4fXCoSfpzKtL/7kNE/dMmbHn3LuIjM+Q+bUBlTTZ++8rP0eAsR0V5sdyDDhTIs3PPsiu49rdbkSnPpnZXlKQVbAmoQdugPwllJbFYvz4fR46koqkxTh8zrP247aWFewAEBr6PgXvTkTqPa/8lSt1jZMyOkDHljjxDw6Rfa7DXq9bQC4Vs2hpQQ8A4uTbaGpAuQl/IuoCSH8tjZv0XKpaPFo10CRodlYBFi/LkeZEo42O09IckZGZEY+vWVHmWJKPQES59WbdPm9TP7YkSmcOzH5Ocrjg0tJTB2eozBV+Wxsrd1q5gqVojcHAAT549+dGsEfjs66cYejyIAf+AWgOQ1n/fffddYCbMClawghVejmABQCtYwQoLHswA3vzoezyTH4+dvjp46rLUOoBqcmma/zYfJzmP6/Qp95+m0C+ggPtP7Y7QJB2KE2E9pfLCVyifK+VFqlxezIvkpWv6E6uWXrTovrUMbq9jhuv+lct1nk/3kZNrLLRaaHHCOlC3BQWbo/Xi5DfvtRFYJlKuGad9PcaLaY65PnKvjl5fnedCAU7DUkitcShjwtg6WePD8xSvA9ucVla0sGr3OUDrKsK/tlYbIiMysX27A7HROQpsmKUxTjL2E7j5B8qRkpSCxYuTsX9fOlwthRgcAXCTSQNAWgpyzViK8GQEAEoadLlZfvQEau5eR7eUdTrPPN23dP/i5ydDFUhJzsf2RZGIeX0X7iw5juVLbbh2NVP1xdDzJ5Sqq9SLawASqJrF+ZGL7an60izFvlVVkYuEuFTEROeiutImzx7jDydBcTl2BMYP49ignzA38GcFtb6f9GXpw40N2Whvc0ifLkJudi7iE/Ngv3QJBf+6GFf/cBCrlmViw/osbN2SjZUr+Dke169loqgoDxEnriDspytg33oQ7c35Ki+Wkf3C7cpTAPDE8e0KAPI3E/M22oBlam+jdaL8TnLJbzLVN2V/P61XuR3ffsFinM6OAnjduWioz0ZFOe/FsfBpOlJQrrNRrcGXn1cm7VCvQBRhFa3iaJFGIKbXpdNWdM7mSpw8kY9330nG0R23kXPmEiru3oOvmS6htetQBa6C8uHnIb8TDnsptm514OoVu1rbj+vtqTX3TOAhy0ZLw0E5z/S4nFdWUoq7HxxG0d99hIqzV9DeHoCFIXENsRy6fBoKjtRTgc1RKNgp35tL85D26se4/S+f4MT2R4iIkN+1rmo5T69FqNKR9Orv3EfZr5ageNsRdLTSUtE5Unemr9KTdKdaI9FYK5DlYPrcpwFgM6ru3kfBb5bC/uEGeGrzpW3qlQx4pL4PNcnYQnAYAEp92n3mGPA0XQWAlQZTCwwAAyCsu7MSly7lYvmqUpw5m4rEhGxUltPCnC5vq6X9eG11fNN0ppKcx/agtaFh/cd0Z5se09LtI98DaSjw2lsDXyv/eMBn5yRtZ5wnYjq0FiwpyEX6iQu498p63Pn0LBKis9HSIs8Lub6V5en43W//XQHR4cEGuTfkXpX0bRFhsH+0GeX796K1MVzSSpL4yUr+Ab0l1CN0ygy7iuR9B9CUdR193QmSdwDcBcG7EQio9tEKbxogUM6j1WBtdRwy0uNRVRklfTkaaWkR2LEjGbduxQTWLJzCqk+O0fKvs4PWgxoCdimXoMxDHx8jszTmQ4H0g0GfcSx438ix3hTpVwnIyojDkSM5OPZZjDyr4uQ6paOuNl5Z/i1ZkovbX8SgpjoSEeFxsOXHw+uNgeevAAK63BFoaIxCRXUuWjweyxJwGqI1oLYI7ICvqwu9AwPKPejTr374MJDlf/x0WEFAWv/RGtAKVrCCFV6mYAFAK1jBCgsezOHd/Ogvf+Giy99goLMVPfyHdEepvLAEgQFONhkKmmQyEyevaOU1pfWfOx8+rqMUnE+wJC9OhnESTln19FeqCV2u9TWdclh6OcQJeK75R6nraBJnVMZELScKCY6mB496ekrQ2Vkk/a4QXV1FpnGmFq0AWT6Wwaxs8yE9uTuTus1do/Xi/cTJ52AISICmJ5zNyju1RkCmykfXb7SOZuWZL+l6cfyY7zpZmp34zKCFE62bCAJ9rQ4kxGVjw/psfPRhPq5fS5PrUzyt8ZvuHCvK6JIxF6dOpuC11wqUdRXdLU5v/Nd9nWDFAIB0+8n+Yaw/2i/p8Hminy9maUwuAkVaktXXFqj1CbPTkpGckIKTJxxISc4byWf60uOfltnxH6/UuEEAxu0sxbGgo82ByAi6zizBjevpaJXfGgRo/POD2TkjIngTqbZXfWH0GN2N93TR80AhuruL0GiLRdnJ03DcvY3UpGzk5+WjutKO3OwMHNifqqwGc7JLEbfrM6T89zeQumQnSvLTUFqah5amQikj16zLw94963Dss61oqEvV0JHjmPzG4ZYAkv1yyE+LxXLQJWmX/C4rKnSgwMH7y3ARay72+5zsXNy8If0yK13SatQgLQgoTVcEbbQE9IuCQZsBywj1CK96uujisgFtrTWIjcnHrjV3ceSXe5D+tx+i+BdLUBMfI/XTbkUNt5o93YE1BQm0+ptRWlKGE8dL8ehhCbyeWrm3qlFRLr/9JF0zyKfKELLPEMvtsJfj6IZI3Fl7HrXZadK2DarMZvEnkwaCo/VkuT31RUj7+CCu/vEAdq6NwtmzGVJeutsetSCk+9OWChvqIyLQlJeuzvX3t2BooFnalHBVQz2eE7qmX7BYR7adikv3n0FxeczbUALHtWsovXMLHV6OZ4R8GhxpafgUvC8YTM1II1AqZP9CKZAfLQBLiooQEV6A6gr5DdBDjyCVci8YrjorpX0JYAMg0CytySTn8HyCOVr/Mb05AVKjDCZlMa5J6H5TBc7PysjAzsWnEP3TNcj50ycoz0yQZ1it9Cd9PasqM/G73/1ctQWtPLWlJ9e0rIazOg91ZSloatDWcz1d8Wj3xki/CUNXWxz6exLhH0xB7cPTKHl1KWpPH0K3xON+U6An0taDAU0FAWkF15WA6KgktQbrpYvh8vsgAlmZ4Th+PAP370t5fDFy7YIg20TqpUtQbVWnrAFpOdhBy0GpwwDdmaYo+fsJ5UbB3PwqBPAF56PA49jjhgg4ve44qWuClC9Vypsu9UhG2KMYrFyZikMHY5GeFoZPP7Xh3LlUGQPj5H5PgLc1Gi4TcPZjUnNLGAoLo1FbX4cWb6sFAWcgAwS2dnapdQIHhgfx9NkTvVZgCFz7IYkuTgeHBjE46A/MhFnBClawwssRLABoBStYYcGDGbibb33/3bd49nhIXlR88gLDl8dy9HMiqrMIvZ2y7S7FgJokM590omil1+pzKMBnCv4MyXFOdpmlYYiTyZwM4+QtJ/X5nRNyZnEtvXzitWprL4Sn1YGeaUyGcwJ4NuDPJ/2N1qSEzrQ8nRsEXJj+pSaSpX7Trdv8arReLAPvoxFgJvfgtK2yTMWJc07caz1PuMm8jHY1r5M1Vjxv8Vqw/QkBnc15ymJj7Xo7Pt2Yhf37clBVacNk4IIaGqxEeloetmwuwPlz2bh8OQXbt9uQlZkl13W6VnXaOtR4figAqJ4jtBCVvhEog7IyHHfuzMT+z37HtWnbfbS0krGJ/W+KeloaFe/juQJA/tmE16Cq0oGEBAeKi7IQHZWD48ccyMnOU2OCYWFnKsnfrGwUj7NvU4TGnZIPr3mXPH/oLpRuRvm9qDAPGek2OFvqUZadi9gTXyA1PBnHj+dhzZosXLiQIfdFGepqHdi9awN27dwg8TkxT0tFWqbq/kR4TAhYVpIj/T5bzrGhsiIP+/cXyb1QiJqqXCjXuyNlrJTzjc/l4BqEFy9kY8mSIjy4ny7HJnf9qSGfHDeBbKOa7JiWYZHmrC1G+obP8OhfPsadRVtRduEyXJV2GRe0BV3wensKlnXoNQU72urgdtXI8Xo01lfh2LECbN5cjJJiWmia5znqzjNkP9fd62hEZWUFysuKFJicys3mdEXoRhek1aUFiHiQLP0sC6UlxVJuvWYg6+QszUf1kXOoOH0J7ma6QtX7m5trYCusRGOzhnkGAGSa/gGXuhahUFNZCkpbUYSIxnEFEwcJJtle8jvILb/TA5ZnU2kMpJqJgs9baOs/Q4H8WDe65OSWbj/prpMWe53toy47u+S7cts5w7oRHI64/uzgn9dm6fqTkrwV4GP7mJWD+6ZbPonXJ9v8+FhE/XI1kn/yPpJ/vQw1n19At4d/iNTXs6YqWwNAKf+4ay3ns118rUUosCfg/Pk0ROy5hPLV69EYdmYE9LXWhaEl/jK8xXelDUMsAIMV2D/iRpTfp4CABHZJiZE4dCgSaakPZcy7j/q6h2hpipZ+GyvtLfFmYLVHF5x0AWpAwFZvNCrKY9BUH4fmxlhJk+5Bzc+dq4KhntoXnA8/i4LjBIvHCCsJO/39aTKupct1SUZRQZyMU9Fo9STJmJ+K5MQY9b27M1GeOYnyXh0j7zjm8OzHIJcrBg2NBWhxtqDZ5YJHubnsHAe7LE0swyrQ29GJ9u5u9Az0Y/jpMJ59/SW++nY8YPshiBDzyZePAzNhVrCCFazwcgQLAFrBClZY8GAG7BZK339PfQN/nweuukx0OLPR5cqVl00b+mmBF5ho4kSVgoLGxFO/djOoYYwJ9AsS46hJUuPcYPWPuv6k1YZy3Saf+U980/iWXkKVo7OzWME/rv83GYwxJlenAkfdnHgl6KG1X2chWtvs8ChL09H+5nLno729wPT86UhPAs8nOJK6jVjJmef5PMT21fXSE+WENLyn1CR2B++tiSe/pxbr+PzAX7AIAc3rxHW/rPHi+Uu7OaQFINeBLcxLwIMth3FkxXV89lk66mvzVRzzcysUsPO4HMjMSMOB/SkID8uA122Dx21XcEdZgJucZyaWg2CYzxCuHzvor4KrxYba6hzJxxiTDJmnMT1p2KjcnvqkjJ0aNJnHtWSmScGcmRg/5Bz1JyG573m9+fuh3ZePq1ezsWFDEZKTNADkH5Qo0/zUGDlB+cbE03ENqT89BIAd8+f6jx5XjdwDzbLPibqaOhw6aMPKlTbcuO6QcrhRXmbDvn07sPijT7FsmU3ujWwUFWbC2VwIn5cgqRRejwNHj+ZjxYpKRISno0b67b07qbIvCsVFqdKH6RGBYxytXEtEbEeucVeq1jIsK8nDtasJOHEiCnYbx0O6mDSHeF0dDWj1EKo0KnBmFmcm8tYVo2zzITheX4vKzCT0D7hU/sqCrrtRyh7iPtQAgqJ2nwZdjQ3lOH8uFzt3ZKGinJa62vKO6RAyKmCmwGWT3NvNmMjCkcCsk2BO8uFahKHuR2crWuwpKNdGCEULRclLytjRWi3XvRHO/AxUvLcZBYu3oKWK673VyzWtQsy1GJx97RQeHf1CrlO1nK8BaG8326NWzq2TOo3WhVBQ5cV4rEO3rgPhX3NTlfTxYkRFst/RvSxdHY9a+U0sE9A0XQXBq75QiMXv87C2oKkUTAuU3ShDQAR+tNgzrAEJAmdiDUigGOz6s6e7Oiif2ddl1haEwQqU31tvR9n6fcj75VLk/nIx8v/wKTLuR0uf0WXlc+13v/052lo5joVebw18e3uqkZ6aheXLi3DwjatI/vfliN16AB5nDAZ6CaWmsOQzkXYJKp8VBKTGp8HjzY1xOHwoA6tXFSoA6Gx5IGWNkX4dJ9dKzpkNrJNzerqT5Hy6zIzC6tU5WLs+Eus3P8Lp0wSLs0x3Qo2HeebxRhUcf+Q8Edc6ZL0H+lMVBBwazMCToRTZJso7U4LymMD1bDPSo+R4qlybZHR0xMl7ThTc7gA0k63LpbehQO2HJLoAra9PQIuzXurmln1uBQGbPV5tCWhZA85IyiIwIFoFdvf3Y+jJsLYI/AGCQLoEtYIVrGCFlylYANAKVrDCggczULfw+h5+f4+8eNSjp7NEXuz1ZLueFCtHb0cRutx56BuZlC1Xk76EMMGwz0xt7QXyEjR2ks0QJ9g08KMLrGo1qcbJPbO4ll5OdXeXwt3qQLtcO06amsXh/hHwZ7IWHi38NPQrUv1qynUlRex77FuhaU1LqgzzaQU4PbD5vEQQaZSLE8ehwIwWKOPrMD2xzczyfB7S9WKdpK+0h9RJxhKz8lpaSGkYQxBfce86av9lMYoWrUdjVQpoMUV3hwaEMc6h5VNfb7FaP23FCjsiwjPQ3pYv15HrrxWgTcQ1BSf800io+vkcoTs+3QcGB6rR3VmO06fzse6TImRm6jXZJnoGzUxyn8uzUVk+EspInxz0y36WQY7xuPl5lgxxnNTXYxoa6Tujnyn2LQJkWnpyHCAgI5Rrac5X/UBfBwI7DX/N0jYrm84nAPxC4odKeUDwlCiY1uZrhM9bL9sGuFoq0dRIl+Z0eelGS1MFjhzei7Ufr5c+yfUA07BkSQmOHXPgxPF82Z+P+NhsPLifjc/P5GDf3jic/TwFsdHpcqwYO3cWoKnBAVraJidl4OLFDJSWZMt3u+ThQJvXIXlmITIiHYsWleLY0UJ43XUKmAVDLMNK7uqVQgUFEuK4xmbQ8VmKoM7dUoaWet6zE69tR7AV7EJUg0ENurRoDcjrOQoIaUXIY7Sea2yoxJ3b+YiKdMDXSlgyNn2CQoJGV0s5PC7ej81yb7ZgcFJLx+mJIFIBS5FR9rLzV1Hw25WoiwiX3y6NaKm0oaXGoepHK752Xw0cZy6j+F8+QMHmg/C06rp53FWIic7C5k2J2L4jEVWVxRK/Qc5rlOtWifJSm/SpSpUHrxnXS3w65ER+bjk2brBhz+4UFDgIuWukbOPhT6jGQaYZagyECz7WL2kPSB4DUs7gfCQeLfbmBAYlDaP8CjyG5K0gXpALT+3G07AGNAGBQd+DXX+GQlQVL/TcyRSIr6wU5wMAUkxPtl1STo+rCNmR0dj07kPs2pEr4wotgetRV5ODV373Cxlz+IwcvdbBortQWjnm5WQhPCIBmzenY+WqfNht8RgaSkbfQABcTWT5F6oA9NMQMHCeyblc/8/jjsH9e1Ey7sXDlvdArk2M3Dt6Db85WerJuX7Jw+6IxvL3v8Dpn23F0d8fwNb1NySfKLlfTM6ZqVg+0ViIF9gfGjdYJucFi65MacXINQLbfYlIiE/EpUvRuHA+EqdPxWP3rlSkp8lY0mW0UYq8D8XD49XrAnq8EfJeFCFbc7D2QxDhpdMZibLyZDQ1yXPDowGg0+VCTV0d6pqaR1xcBkMuS9OTYRXI9mvv7oH/8eAPEgRawQpWsMLLFCwAaAUrWGHBgzmgW3j953/+Bd99/628RLXJi1qQmylObtLqxpWHLq9N9mnY4fXaJweAgWPKJeQELtI4kW+4bjOsSTi5ZhbX0ksmNfFejta2QrXuX6/0idA4eqJ0ajBGAOhrc0h/scEV2o8mkAKAbbO3ANSaJmSYUOXSBvMF/mi1Mn8AkeViGXmNODluwDKK3+dynxEgvhjYSWgbgIBdhIBBdZJxxKizpeclDWM5btfmxaDk0DFUPaK1i14bUEu7yWQ/5La8zI7kxFycPJGB9ettiIvNgrKok3FEb7XLRT4PzPMcL/ZlQiH2iUE/rXIqcP9ePk6fypf8CiQOoY35uTOThj/OshQ4jhxFwr4TiIlKk2ch7yeCoynuKT4HzWQW9wcrtoF5O7Dtpi1pS247aBVak4nuNv0HE97jqn/Qkjmw1qO2Fi2HcjkrotXn3bvZ2L4tH9lZuXJMX5vgdM3Kp64vjxtxJ5PEaW8rR1trvfTxJikHAZdH0vDKMY/0RZf0yRZUVxUoALh166fweauRklyEnTuKcPNGMW7dLMHhw0UocNRiyO+Bw+7A+k/zsHNnPmKis3H8WAEuXsiFx10icRzYsycXK1YUyvEIqVsuLl9IwP3Ld7BjQwyWLYvAhx/E4Pxprp9ZLWUIWWeu34mujkY8eFCCLVsKkJpCgBp0fBYihCOoIqTjOn8ztbZjfAMK9nYH1hbskPSCwCChW3dnPfJyC7FhQyEOHSpGbQ2Bf4MCg2p9QVr+SdzasnwUrN+PsuU78ehcNI4czUNaaqGMCeMh4EhZp2EF2SN5EAAyD5a3p6Me5acvovyVVWi49wB9EmfQ71Yy0mP6rbWFqAx7hMb8dFVHltfjrsHNm7yODqxezXUlbbK/TvpJCQ4ezMIH76fhyuUEtHqqkJtThEfSj0tzclDiyMX+/WFYvTwJVy+lS79jfzWHP6MiUDIBYtNRAG4xHeOzIUI5pyMNRVv2o/jiJQXfRuPxetXIPRnkmtPYTqVAPKP8Or2g48GS/XTdSXeXypqPIFC2hHq9yhowCMgF0mF8w4WoWvdP4hl5BUvHnwHQmw/4Fygjpa6byD/QgLb2GkTFFCAhwSblpgVgPeprc/HK736u/oAQWvZgEQIO+bkOJ8edPNz+IhGlxQ9Rdukwyo/th7vivuRjDvImk2EJOGoNSOs7/ZnuRDsJ/HwRaKy/I/fqHSn36Np9U4K0ySTnDg6mojr3Nq7/bBky/+4dpP3Nm9jz2+O4cJbWhXESJwDsZiNJn/AtGNyZxptCwecHi2nT8rKqIgrbt+fivfeKsXRpNu7cTobbGSfHkmU8Y/vxM9s3Re6jJLS2RiEq+r6MZ7FISw+D0xUu70DmkO1ll8sdD7e7Uj5r+GfI5XKiprYW9c0tFgScB7npVrWtEx09PfBzncCvnirrOjPg9rLJClawghVepmABQCtYwQoLHszg3PPUd1wf8NkwhgZb5cWRFg9lamKNVoCEgLQOpHvGqdb+04CmUF5iJpgM7OW/5Avhay2WfMrk5Z1u3+YKZCw9N0mf6OwsgdvLtfjGW21yktRwmWYOcwyVKgDY2upQfcaAyiOfA99DpfvXHAGg5MtyhpZ9aulJYO3y0yTdmUjax7CKYbrzBwFHLRyZfujaeZw0n13dKaPuLwoCsp3KQOg3UieCAOmHs6+TpZmKbc1roMBdRyHaRR18TtBCTsbzAkcOzp7NQfgjTlg7lMvPSxezsPbjQjy4n4yykgy4WvLUtWP8MQCQfxwxyXMiKatQyZduIWlN3tNdJvnZVFoTPYNmI9a5JuIusn+xGPd//ikO709CYaENmRl2ZGfZpB4lGkSNnKPBVLeUzZUbh8acGDjLU9HutqOtOQ8dUkY+C1Vcnjfm3FAxniGz4y9acl9yvJfnOH83KEs6VTcttt20JecyreoL51GydBOaE8JG9rGPMF1a4fH6GuOnyk+2nR0luHYtD598YkNqSp7krcthpG1edmo0jSkl8dp8pfB5aa3WJPcBwY93nOpri3H82AFs2viJxHGi3deImupyNNZXwO2sRVNjtfSZZgwOtKGhvh7XrpbIvVEuxxqUVaHHVSXxCQpzsHSpDbt3xWLF8mi8/bYDW9+/gQf/9jFO/Won3nkrDHt+fwEx7+9FWWyM/K6qkT5HQEZLxEYFsehas91XJ2Wi60QCgrlZx/X1NEtb67XtaN3GPAjyaDFHUDYGQioXnk6Yue8kLBtRYG1BBQYJBbtZdlrHVSM/r1jGFPmt4NXuNLWVYC1cNQ5kn7mKB4t3I/UXy1Hw6X5c/ywG69fb8cXNPGUxqFyCSvqsMy0hc7IrkJ1ZqQDuZO3Ac8as38c69begw10JlyMbnZ5qVTezc+nSc2DQjQHZGvVjm7U0V0s9ylFcWCLXQ+rgq0FxXg4O7MnEqlXZuH8vBVUVxdi2LQMbfnMLSb/5FPdWHMO6RQ9w7ucHEbfnAtrcHB9HYZmWhkfB30fAEj/PRCMwanxavb21aE6NRcV7n8KxcS/aaYnWr+PU15bg+rVs3Lubo1yVjpxnpDuRRvIz8uT3qcEaLe8IG8e4BZXPdO2pLPPkWHdHlbR7jfSBKrmOHDNGXX+O1i9Yuhwqj0C5QvOdVp1mINZBldnYx7qLBkT+fi3uZ7ka6vLw+1d+IWMD18k1K/+ojPL39VSr97nqimRkLtkIx+9Wojr+krRRAN4F4N60FDhnBAKqfRr+tXpl7PFGydgYJeV8gFZPlFwPwjlav5kDs2lJwbMk+GrDUHXtODLfXInk1euQsXIdHuw4gaT4cOkDsVIGlsXk/OkocF4wtBsXZxoyrByD0wlWZ3sCcrJiEREeLc+nKNTXJcrYmCbXWK8TSBDY1REvbcZ2pgvRBNy7F6meZ7fvRKGpOUzei8wB28ssWgDW1iaixTlq/Rcsp8uJxqYmNLa4RtyBBru4tDRzsf24TmBnby8GCAKfPXnpQaAVrGAFK7xMwQKAVrCCFRY8mEG556/v8f3332JwsEdeShtE5coKsI8T7L1laPU5JgWAhDNc+0/9S3+CiTZaIRUW5OPc2SLcvZMpL4m01DCLa+mlUz+hUrla98/XxgnYsZOqnCCdCRwiAFSuP7121W8ofja+m/UxWgvSZahZejPTzFyBMu78wS8j79H8Z9p2k4kw0UifQCXUFaiGLNOve7B0O7wIAEgFIKCUn5ZfY+qk/kQwuzpZmqm0Jaay9AvAOyX53t7mQGxMOtasceDzM6nwyDPB53UgJzsLjx5moLIiV84tUmCaaSiQGEhHQZ0Jnx3mIuDheXzm0ApwaJATvATfGhCZnTMb9Ug5Ky5eQN6/fIT7S3cjPz8DhQ66dizAoUP5aGkuAIHfqMVhuTxHq9CcG4PC11Yj6w9LUPDeWjj2H0H1p3tQuW0/vHWZoGtU1Q4if795/+XahkxrLGB8eaT+aDAyxsi1lc+8roSzvC9H/uxAERBSQWBujCQO49fdvo6KrfvgzIhS+5ke+wwhL9NkHuPSkHOdLYUoK7WhrVW7BDXiTDY26HMDaUwh1sPrLpR+TYBHCzaXpDEeANZWF+LkiUPYtnW9nOcVuZGTU45rV4tQVEhXj7Si49p8dNHZAl9rk9w7tIrzSB19KC2pVOvj7d2TjOXLM7BqZTqOH8/E/n0pWPfOWZz9ly3Y84uT+PPr8Tj2b3uQ8NNVuLLuNoqKZMzv1pZ1dB0YEW5HUmIhvJ4aKbteW09BOsIqWq1NwxIuVAR9tIpTIC4gw3KPYLCrU1vn0fqNwLG6sgwtTVUq75F0FBh0SV1d0q/NQZpey4/nsNwEedxqt5m0AGy0ZyJm8W5E/o+VyPjFCpQkED6UIz3VgePHbDhypATFRTJO0bJQVFNdie3bSvDpukKUFMv9aWIhaIhtpOrYTsu2UStHwj1t8TfxuebSEJR5Gi5YnenJKP9kP7IOXoAjX37vOCvQLNfs0qVsHFt5HWG/2YT9vz2AVX+4jZh/Xo3C3UfQ1sJ+Twu2OilDvXLF2e9vkLQNl5yUhj8GZJqR5LxQmGSIaXe1lsFjk3G9PFf6AWEV3c7WocBeIH3UjqVL85Cfm6v2TasMgTgjeSgAFhJnErEMyr1nCAhszEpA2ZHTsN99iPIKutINuP6cpH5jJemzHIaMPI3PwftmqsC5tEysi36E6itX4ZHnYvCxkc9Baqg3ACD/8FIr/WjquvA8bivLHdiz+g62vn0Ht6/cUcDOsN4bB/omUyC+hoDJ0u+kD5dG4vz5BMTFxqC5KUzGxki5BnEytsXL9WH88bBsWuolTCMUS0DVpc9Q+rslyD+wC86qB/A2hsPbQuAYK9dWWxr2dCfKfWuSzhQKhnR0wTknkKjOHQv+RtTPbbKMzQkyRsZKeRPke6pcyzQ5JtuBNDk/RcY2bdVI16aulgTY7QmoqIyQ9+uIHyQA5JqGdfW5aHG2yOfxANBQi9OJFo8HLl87PO2dpmDL0vRlQFQNAntGQKAZfHsZZAUrWMEKL1OwAKAVrGCFBQ/mQO7F6dtvv8LAQJu8WHGStUy59HS7J4IyWgSA7e2F8uJiPtHGybP2tgIkJuRg3To7rl5Jl7Q5cW8e39LLJU5A0+rP6Q5Y/wVNWM/WPWRPTzG6u4slvSIlfja+c42xtjYHvISDHgJCu1r/r1ut5Td3EZQF128i6Ylf1m3u4GsUzpnnY3bOzKUn3PWkNyeES2HAMooT6bynzcowHelyvhgIaLSfGdicKTyyNHsRmATDu1EIWICmRhsc9nzU1eSPHOe43+5zqGulrFDlfPZNXrNOWhDKcR7T/dY8T3MRRupy0KV0Y0MRbt3KQUREBlo9DjVmmZ83M/EeakgKQ+HOA0i4chXxCRkoLc5Felou8nLz0N0VOpaUw++vUlZ/Rdv2o2DjLhQs+hR5uw6gfOkmhP9pO04eykB6ei4ePrDj5AkbykryMOTnek+j6fRL+Vub8+CpzlCgcHJLwRcjXkP2BV6/0f6gP4/cn3KckLNXnhl9UkfewwoIchusAIgjcO3wOtAr53Afga7HlS/XVPcx5c7YBNqx3UP3TTXWjYs/maSubleBlIVrigXcf/aPB4B0AXrixCHs2rlF+qBP2qcZp05y/ctSREWWyrWkdZhXnd/X41bfaSlIGNjb04wL51Pxp9cKsGd3Lu7fkz7ykPdQMx7cz8F778bh9T89wJ9fE70Rj2XvpmHrR7dxcHcaChylkk6j5OlEgb0C6z8tlHxL4WymJZB220moRas2QjRCOoI5DQSd6ryp4Fawa0xayTEtAjau3WcAQbrw5D5bfhF27SrAubMFUgZaZGkrQVol0qKvsZ4w1Nwab9DvwvCgBoSEgRVl5YiOsqO+lq4nW9AleVTnZaEwMgY1SfFol/RYn6aGKhw/ZseGDTZkJmSi8thZVB0+g4aiLMTH5uOBtGdTI/strRYDdQ9Rb3ez1EHXh/UNPT4X6fZ2oiU5AUUfbEbZsXPweaqkzzeotmnz1SExPhub1iVhyUcRWPReEg5/+gB21tHH8ZJtJvG7quEqzULFvTuyzcTwEK97AADOVgFgNKEIHQ3JdwWn5LyOtkpkpDsQEZ4Jt5P32+ixSRWSn1r7zyzeZJJz6P6zu5MWovxDSDnKb15Dzs+W4uofduHzrTdQW5I1UuaZSKcfsEhk2YIVXIaZSM4lYOxor0T5loOo+O0y1Ec8lLpPAj9lf2N9Hl555RfybKW1aC5ycuySjrk701HVyTOlQbngXrIkHW+9VYqVK+/KfXRTWeuNuPEMhnwz0OBAojwDH2HlqlwcOhiH4qI7aGuNkWsQJ9dE4swWpgWJ6TSmXUPxtm2ojr+IvsB+wr7urkSVl3I3Ktturjc4g3xDId0oxJuGjLih8QPfQ9M2RECoyi5lJSQlBKQFYH9vqjxXEnH3bgQuXohEbc0juaeTpN8SCiag1Rcj79lmgO1lVgSam+PQ4qyVz+bgL1iEgA1NzXC2+ix3oPMkw7UqQSBdg/YP+fHEAIHfPhsH4l6UrGAFK1jhZQoWALSCFayw4MEMwr1o/eUv/4Fn8kOxp1t+kDvz4VGgzxwCGtZ/E7nzVPCoU/+Lv6OtBKXFGfC4bfAPjJ3wtPRyq629EC6vXV7KDYilrSLMYM38iK5CNRSkzOPMVqXy0j3V5PB81c2Acub5GJrPtqTFIq8P0zUm6A3Nz3qA5vkurAgAdb0IRMbUSeqowZJ5mS3Nr3jvdHdqt58jADAA8rifUHbs/vGQVsGdQDyCwNlcP/Zjrj9IKJyawonOIhw5UoCWpvwJn0czljy/Bger0TNQjhMn8/HmWzW4dUueX/3lGtpNAOb8cmzwSS16pIwuZx66ukvQ0pKN/QcSsWJlBW7cyMDhwzZ8/HEBbLY8DA8a6/CWy7NRxlt53hat24Xi1z9GY3rknO7ZhZEGY2rckvbvlfopa70AnA8GxN7mXJTdvIySU6fgqkqXMUjHJVxlvxgBerLt6y5TUvskXZ/8tjj3eTp27cpFTnaOgsi0QFfxp9Ik4y7b2vScCcSytjQ74HZpF57dXU6pt1vy0OsAGqqssOPEsUPYt3c7Bgda4WppxKfr6M7TgaxM9pex8RVEFBEKcltRUYbICAfyc0vQ3kZvDE3ITC/CunXpeP+9LPzx9wlYtjRH+k8u7t2xq7XyCCXbWuukn1WioaEUReV2fH4xFQcPpsrvrVIM9hOoeZUFm1qbjm482zWsU1Cws17yaVRgzIBVwWCOoIwgbsQ1pmwVzDLcd8p5PJ9Az7AGdNgLsGdPPs5+noemRv4BrA6tnmo8epSFTz6JxOLF8fLZJm2k0x/Jd8CJ5sYKtT5iexshYyPOnCnEG29U4+YNuh4nuNQwskvEfEfL2QyvuxLNzeVoLs5FwTsbkPvKOlzaF42wRzkyVtBKTMM9ujCllNUi6y718A/QNWs9BnrrVV2C054vqbJLus2NxfLbmutb6nUGjWMNdTVIiCvA1cvx2LAhDVevZsDZwme4XveOINDnKkbpkVMo+4d3kLV2O2pdMh53a+tAU4g0hRSAkq05SJpabLNhvwHNxqc/kYzzzY5NV0ad+3prUFtTgAunI3FozWWc+/VuFP/kXRRu2Y/OTlpRM6+Z11GBSQMEzpPY3i3yHtQQG462Jq6DLvsnabemBpsCgBFh6Vi+vAI7duRKv5U60Qo0UE5jGyyuB5iXWyzPxSy5f+Lw9ttRWLQoE4cPhaG2Okzu2wRRopw7Cvb6ekU9ehu8f4x6E6UPx8tYGI78nDDkZd+RMj6UsSRW7kumFwLG5iC/P1WeoxmyTRt7rJcgMEnGBw0BKUI1BR+D45loPJgzjzeR/P0p0udTZZwwP5eQLzSPYDFOd2eCaq8+SePJ4ww0NsTLuJiF114rw8aNcbh/P06efTEydqeq6+H7QUHAKLVuYWFRJBqbGuHxeGSfOfgLVnNLEypratDs8VqWgPMswkB3ewd8XV3o9Q/gyZePTWHci5AVrGAFK7xMwQKAVrCCFRY8mAG4F6fv8f133+Drp0/wH999Kz/OvkFdYz1q621ocY6Hf4Zo/TfRBC4n+DgJqCY3+/mdkzjWZP0PSZzkNdx/Gq7u1KQoJ35NYc0cJX1EWwOKZEuXoabx5qSJLfKoua/3x7aZPI+x4mT6fLXnaL68Lwnfg4EZJ9Hncg++WAioJ+RDwSah4PTb2tJcxX7FaxAMeoLFa0IYRBBndl1UvwwAQG4nen5MJY5BTIOuOFOSc1FaYld50vIwFDrOWr2Sj/SvtNQcXDifDXt+jkp71O3neKl+qvLXoJB/hBkUNTbYYLdlwe1yoKEuHxXlOQoujZ5LAFgJn9uG4q37UL5iG5z2hJewb0v95JqpegZLnhV01csxhn824FqInsp0lKzcgtJXV6IpM0q5clb9JHDvcnzSbmFL4PPyWLF65nCf25WH06fysHVLIbKz8lXapvmGinEm6VMjcULPm0Ds6x639Ctfg5S7Scooki2tAbvo1pNAsNuNAnsmDh/eg0OHdss1b5V4Lbh1sxjnzhWguoprewXBPxMND7bh6eNW6TOtUlePyu/0qSysWVOKM6fTce9uulp7sk329/fScs8rcdu1BjvgbaxCwaHPcX3lRaxZnocb55PRVGlXcJDrz9ECTVn69dOFqVPyIMxsVNDOgHfBQNBw30lIZ8CzySzjNBBsVue3+2okfk3gPALKCpw5k4HFix1YsjgT9+5lSZs1yP0v+UkZ1BqDUoazn+dj5coKxERL/+lsgMNertqwqLBM7g1aSrLt6xTA5PHg/OlelPDS2VKNKls24u8mYN3aYmzYmIu6WvYpXj9aYRGASvlkyzpRxUWluHTRJvd4EsrL+ZtVQ87g9OekgOtVAj+Wm3UdV36/U9qjRuqaKdc5C9WVhdJGNdI22uUl175ray1D8d0vkCv3U9Q/v4fzv96Ji0ejpH+yv9dJmcdDpEkViB8KkKYr5X7UyFO2k1q0UXLM9NyZKHCOkcbwYL2Mz3bpN0VYsSYHuxddw61fbMPh184jP69I+sVc6heS90zEchoK2u8fbIT/sdxbhHhTtFdzk025AC0uykJsrAO5ueybQRaA/bSk1dvgcvsH6uV5U46zZ/Nw/Vombt7IxrJl+fjwwywkJ8XJ/Rkt/YkWewFrQBHBVHtbgty/Y8HgKPzTa/91thO6xcDX/BDe+geSVoyMG/FyfDwQm5MI+kIt+4IAGz8bME1ZAwZcgqr4wecEzgt10zkuzlSSsnjrw+EsvYeuNqnvJGkE52MmlrNbymvLj8YXtxJx7UoYTp6IwIqVudi8WX4blEXIvcTroC0HOzri4fFEyTt3pHYJ+hK7BXW6otDQWBqAfy7ReOBnpuaWZtQ1NqLF6zMFWZbmJndbu1JrZxd6B/ox/HQYz75++kLXCbSCFaxghZcpWADQClawwoIHcxD3vPW92hL+PfMP4HFnJ7756hn6BwfVP/FaPF7UNlSgockO14g7UFvA+s+u/tFvDhTolqdITeT5B6rkRY0TOnOzQLL0nNVfIde3VFn/afefej+voYZcZqBmdiLso6tPH91/ttpVH6MbUALm+bcCHHUrqfujIaPuc6lfqQKIM+/nCwEBJc0evXbWCDCTzxo6zLR8o5o7IJ2tdL0ICILXA2SdtNXX7OtkaaYatcY0rAF135J7K2DZZX7e/AFAjkfsBwROTx9X48lwDegSlOXq6iiUOGUjY9Zc1ddTjHZfvqRbMIP7Z+z4MjhQgeGhSrUd9FcqOGh2Hs/pcNvR3kLoNX91mD+NBWQTivep9I/GzChUR99Fa3MuujtG4T0hIGFtd2chiotysG9fDi5fylVWLzWRd1B29gxKU6JQXpipXLvyvjfNJ1SMN0X/Mz1vAnXI7xhnC8EyYVlgDb/2Zum/GgQaW4ctA0eO7MORw3ulD7rk2rmlbgSFhGluydsc/BlS6wb2GhaBrfLZg6rKCiQlFsBu4zrKZaiuIgRqEDVKf2xUeXd1NMuY7EWdLQdlb29E7tIDuHvoAbLe3YGylXvQWFGINonrcdeIquH1VMPXSnedDVJGDe0MSz+uI0ggRzjla61RACUjo0gBPFrN8ZiCYwa4MnHjGbyfwIvQjq5HS4uL8eC+DcmJ8vvRyd+HGipqq7w6ya8aMTE2XLhQDFt+icrL30+LRG41jGT51HlSFkJKHmdeLA8BWlVlOXbudOD8hQrU1lYjJ7sUuTkcl1hubYHnzM9AzflraMhIlnTqFKyMjCzAe+8X491f3kL49s/hKs2TdiWcbFB5sh7ajWdIPacjKZ+7IAdNt+5J3pkqP9aB7W7EYbp1NVwDMg3r18cjL9cxDlwRFHENuU5fOWrSY2FbthW2Vz7Gg1OP0Oqji9Q6FWeMQoDSGAWOB+cxN42mOZGC45sdn1KBegVb9BF2NdSX4OGDPCTG56CoKA93bmfi7Lk8VJQRotINbWANxaD8pysjT9PyTKKR/ILPlc+qLEaaU6Tb0uLAK6/8HC1NNgwP1qk+oY9pC8XamjJkZxXL+ESPK2PLze89XZXS5+m6uBL2/HzExWXJ+FqEluZMNDXGwNUSI2NJrIxt0YiLicD+/RlIS9Vr1Y2HgImSHtf5i4Gn6SFsGzaiZPGnqEy+LmMJ45tbxc2nQkEa8+ztTpQyxcm9bLgEpXXjKDgkQKMYd+Q8fg8cn5YkbndbPGpPH0bJn1eiLvI8/EPp6O8xj6vTHlvWYPHYYH8Sbt2MwapVdkRGpEr542W8jUdWJi0bE6Qe8TJucs1AqXd/Cjrlu9cbLe/dkfCYgLeXQVyzsKQ0EnV1dVJOj3yfPgAkMGT8ppYWBaosd6ALI2OdQF9nF3oG+jD4ZAhPv3qCZ988NYV0CykrWMEKVniZggUArWAFKyx4GA/jnr++++YrPBv0K/Dnd3nwpLsbj588UT8OtR/5Tjhb29DkbkYT3Uw15ir4RxDYRkuL3sBkaMgkpbIC6CzCkL9aXobK1eQwJ/CC41h6ySXXtLOzWLv/7C6DsbaWBkDzBwAJ+Hw+h/QpDZaDLUy5r1WOcX3A+bUGZPnpojMgwgL240Dd2VfNz5tYBlQMTmcm4rnz1a4j9yXTlHuR958x8U5oMpd7cT7LOVPpck8ANufL6svSNCX9IHAdDIsuY5028/haPD4GAKp+ah53Usl4xP5AN6IEwPyjyeBAtdrW1+WjtDgHba3F5ufOUARx/EML66n+yDJFHc2lgZJxX05Wb1oC0pXo84V/RtnMjo2K5Z6ReJ24DqC0GduR965yG0orb7n+PTK2FxflYs+eLFy8kI2qsgyU7DmEwl8vReaba5B2+AyaarPVbwr2Nw2YJ4GBkg+3ZmWn2GfGnTOJfN5CeNxV0s8Iy9xyvl7Dr7fbJWV3ynhKC7lm5Oem4vChPfjs6H4F5ggFCQu5zl93l8SV+DyPYK+/L8Qd6ASiZWFneyPSUouwaVMBLpy3w+vmWn46b4JGtZW0fe5aNGZloNmRh5aifJTtOyU6jXZXnfSnNkmvVfL1qvIQZrZ66zQQFLF+Xk+V1IVrBGow1dxYi1278rF6tR137+QgL6cQbqfE6ZD8CceCLAXHA0FuQ+AgLeAkfl8v1+EbBY1Mr6uzVupEEFgDj4vuLjUko7o6GlRcQjyWj8Cwq6NOrS9YW0PXntqSjgCwoa4KJ0/acf1akaRDYELXoqPl6pV0aq9/gfLfrkLl55fRzfJIutmZRdi4MRPn/3gQBT/9AOXnrsrYQStG7SqVloy0jiTIpGtWBU6nCQT7Je+qi9dR/G+LUXbiPHwerudHF45GHF7HRjx6VIRFi/Lx9ttJiInOkeM1cmws1KEIfzo6KuUap6M2NQ7upqKg4wFANB3A1Dt7KGYmnWZIHoZkf3Bexr5x8aZSSDpGWlwfkesAdnXy+VIj7Vkt9y2hPQE++4gGYbrOo+dOR7Mqp0iBt7YK+d0S5EY0kNZIulOk7WwpUBaADXV50t9knxFftp3t1XJf2rBmTYFaJ3NwwKRuhIIiwkC6ayUs5bldHVWIi83EZ58lyr3yEJcuhePA/vtYtiwLFy5Ey9gQK/FG4V9PVwKaGqNRVxOuVOK4h9zDe/Dgjb04tjkCBY5YSTsIrCkANr8yA2mGCPzoBlS5BG0PuAQNWAMO+pMxNJgibZA6Gn+m5ZP4vZ2JcMZdQvWBvWjOvAH/YNrE9RzZP76shvwDqXJd45GcHIOS4mgZd1OknKlS3iTZpsl1S5XrH4v0tFj5LcProdc/dDqj0NgYrmCb6yWzBHS6IlFfny9bc8g3Xbk8HvXnYwUBLRA471JuQflZ2ra1owsdvXqdwMdfPsaXXz8/EGgFK1jBCi9TsACgFaxghQUPZkDueYkWf18NDWK4vR1DbW34cmAAfvnBPdzVje6+vrE/ugM/wl2tbahrqkN9YyGaWorQIy+Sj4ed8qLSIC/YZbLVE2x6grcQzY158iKpJ+lplTGdyUVLL484+dneXgR3K60vRq/dbODYxCpFh/SVidaZdCsgaFNrTdIa0DyNOYpgUWTAJV1PTlhPH3IZk8pGG81OnHCeL7hKsKnrw3IZ1lqGpgNqJhPTnEn7zJ9G60VLrDFgs0O7DzQrr6WFUjAE1K4d1XWYBMay3/G6KQDYOQcAqGT0g0K59nS5ycnfUly+mIstm/ORkpw50l/Mz5+uAm5Ppczsa3O1op1aTNuQ2fH5lowT0n6j0lZ0vDbB10d957HA/umIfxzh2oZj9gfy4LWh2GcaGxxoabKjTZ43TYUJyD12HPd/+wnubfsc9TVZQfd5kboWHNN4HcYBQUl7onbj8WmvI0hJus4Wh7Keo6tPZZ0XJG2155E0PbDb0nHkyB6cOX1U+iNdWgasBA21B9yG0oqwk2vZuaT8GiiGpksLwEG/F4MDtCJsQVFhBa5eLUZcbIk6lzBvTPyAaAlI96GEfD5nDbzNBCM6T+4jKNR5yfn9PpUPrQ55nC5HvZ5auF1V8LqrUFdTgnt37ThxPBeffJKHffuKUVNVhQG/C339TkmPv/sCrkMJBZW1XKOkxzX1mqT8Y9cTJACkJZ+y2gvsIwSjhV1RYbnUrVhZNNHqznBLalgIKnedQd99rVW4cqUQW7dyDVB5/iorRrk+knerpw4+r7awo1VjsCtP5tdWX4yGhDh4KhzoH3DKM6VJfqfWorS0DMXRsag8eQFNOanSzhpOGiDSKAfdh7b7quW4duOpQKjka+QxTtIGnnI7Km5+gdrMZHU+zwmOw7Lm55Vg8+YkvPNOEm5cy5T0q+VYCNAR0YKMFl0KbHXK9egfC8SCpdxshkClEcnvd7NzZisjzXH5BPaPxtXfJ4w7iYLzM0TQxragCAKNvLg1rN+4hiKPE3zRrepEaYVK5TuLcvb316Mu6hHKth9CU0qMXDOdp1E23QZTry/ochYqAFhflzvuWE8XLXQLcOOGQ+4fujrV11sD0onr19+r2yY8LB/Ll2fio49i8P77uXjrrRvS9xLkXs+BwxaHgd7RNQErK6Lk/n+Ij9fGYO36SOzclYG0pPu4cz0c+/akyNgXK/kbYI0gMKBQMDYbBdI0g2jBYt4ElbQC7KC64tHeEY+8nDhkZSbJcyVB6jSa3oTwbhL1diUq958KLjINkzhjFJSfWZkpglaWm1aMpSWxCHuUgpJibfnnsCVi/Xq7jAsJqKoIl7EtETdvpOD8+QTU1oXB2xr90kBAlqOiMgKNjbXK+s8M7E1bbhcam5vQ0OKE22dZAy6kDItAb3sn2jj/098H//Agnjx7gq++fWYK7uZLVrCCFazwMgULAFrBClZY8GAG5p6Xvvvma3w1PISvh4fx3bff4D/+8j0Gva3oavWpH4LGj8JQ8Rh99PvcGhZ+8/QJvv76K3R1NckLCyfNuDZTCcpLc7F3b7G8NOahujJHTQKaTchZennFCVBfWyG8Pof6bOznhK05nJmNStHeXiAvfSHgL1TK5axtQdyBjsqw4Butv3m8YM3N6m+8yufRxSbLpkEMJ8U5aW5MohPA0KImuL4z1fzByhmKsFbyZtnpgnikTqK5gk1Ls5EGJQYgU5BM+hctvczuCwIYZU0n8ZQ13Rz6oBb7gfRtyZMWgO2+QuzenYb33s/F3bvJ4Dpzc89Dyq2sAPW6h/NT7pdJwdBrVAagU9/lmP4cBNumEPuA22VT4mezOCNSeUo/Ui5caaVcjvqaHNTXZet+FXA1S7eh+rt2I8q4yhWs9AHDBa1Zv6OYj6pDcL4TyOhXbmeRspijxZ8ZdDNky0/DZ0f24dLF01IPEyvBICDI9IKhICEfAR3jE+D19bpRXlKJyDA7aqorJQ6tCWk9N3kZxktbGzJNwj/mY5SD7ky1q1KPAoGDA20Y9ItkS0jY7quHq6UcDXVFuHIlGxcvZSE+MQNJ92LRVGaH3++RuHRt6pRycT1BvbZdY30Fwh7lIDEhHz4v17CjG9BmpKeV4OzneSgqkOvTr912ctvWWo9z58rxwQflykXokF+nRytBAkUCQYK4EQAoW5+3Erdu2pS7z5Rkh8qXMI7uRg3wNzjgxJNht6THNhuFbcyTYNLvd6MlKwUln+5D1fUv4FNuTutlvwt+OZdxWUaWhZCS6yW2NFXhxnUHjh2zobyMz1FdJuavrCcDAHTUus/IU7sfVTBR6hIMDBmf5zU32vD5mVj8/veV2LQpC143wbkBdUZFmETXjl3tFbI1h4RmIjTSVmSBdedGYNT8KBRQjYh5yXY07ui+mSo4P0rD0Aq5BoR7lVK/UCs47XKzq7NK+o2Ox/jdndUqLsvR203XtjUqDtNgnHZfOVq9JXINimTsogvgAuWOk2vyNTbkKyBXV5sj92Y2qqoyUVmRLu88aSgrSUVJURIKChIRvWUnHv0fv0PEp1uQlR6G7MwIZMo2Pe0RUpMfICnhDhLi7yAu9gtER99AVOR1hIddwaOHl3H//gV5dp2TseQzvPLKL1Repu3RT6s+tgu/6zrT2s/vb5T9tIwNbotg1Ul/4/2YjvfeTcCrryZh7dqL2L8vDJu3pCM9OxrdfYnSRkmSXhLqaqKxdcs9vP9aPFb/7irWrQiHwx4j7ZgAj4tuNwNr7/XR3SbXA4yT8wIQbK6SdM3A2USilVxN2hUUHtmNvIcX8MmnWVizugL5+ckYfpaBoaF0DPTquDOGgAbQm8F5hrVhaDkNaZBIV6bxuHMnFm+/XYOTJzOkL6agvjYBW7ak4vU/Z+La1Ueoletw8GCmXKsMxMc/hNMZJu9H5kDuecslqq3LUGv5ecyg3kzldqG2vg41DY1QLkFN5iMszZ8Mq0DDMtDX1YU+/wCGnz5esHUCrWAFK1jhZQoWALSCFayw4MEMzC20vvvuW3yvgN93+Mtf/kOk1wCk/PIj29vqm/Tfdvwh7pPjgz4fhrxefNnfL2l+Iy9d/IdrubwYETQUIjMjAxs3leLo0Sy4nXYLAP7QJNeL17PVV4DWtkL4R45xAnX+oA/devpaHfLyaAL9TNTZWSTnLRB0oiWgpD06eTx5XUfdbBptM1+azzYehZqc+OZk+QgwmwTSTE9SznmDlTNVACao8SYIbIpoGWTU2dLz0wgElGtAQMP+ZWYpR7CjLAYlznyBNKZBK8DuzhL1rImKzMKxz1JRWJCn8pkfiz1a0gYgp9SRlo/m8X6IGgu/5kstzUX47LNs7N6Vi+rKAnVtDJhoKvYNGePZL5T7cGljtjn7DMcvunrlMWMc43UYAYKB68J+x+PKQpDQMQD8ZlpHxu/s4PpapZKudv9pDtm08nNT1Pp/166eVVDr3t1rSnfvXFW688UVfPHFZdy6eRE3b1zA9Wvncf3qeVy9chZXrnyOK5c/x+VLZxRAPPv5cbz34T78/T8cw+LFO3DyxEEcOkTrws+UheHpU0dx6uRh2X8YJ44fxPFjB6Wd9yv3oywDRXekhw7uxsEDu3Bg/06l/fu2Y++e7di9eyt27dyMHds3YdvWDdi6dT22bv4UW7bIVulTvPPOMvzd376N3/3uPSz64G18vGQR3vj//RNe+V/+L7zyX/8Rixe9jdWrluDjNUtFy5TWrl2G1177M/7P//4u/u7v3sYHH7yL5cs/xNIl7+NnP3sL/+W/vI3f/PotrFz5IVbK/pUrPsTyZR/g9dfewi9+8TreffstrFi+SO2j3nvvz2q7TLRk8XtY/NE70h7vBvQOPvzwTdn3tiiwj8f5WbZvvfUGXnnlNbzz9psj6RlatlS2kvd7v/kN3vrf/ive+pt/wAfvvaHyWL70fRHjyFbivvfun1V86t133sbf//2f8d/+2xt4/XWJv+RdfCR5KX34ttoyf26XSHmWLHlPl1s+fyjt9aHEYdm4f6mI+7l99VVps//z9/jJT36Df//33+GPf/wDFrNuixn/Lb0NfH7v3delvV6V+v1J8nwT77/3uo4T0HvvvjZ6XkAfTSZJwxDbc0SLRrVo0RtK6vMH8nlEfx6jD4L1/p/xxz/8Sm0Nvf7a7+TY63j/fa333nvNVO+++6cRvfP2q2P09ltab731R7zx51fkOvxO6c+vv6K+vyHbP3Of5PX6a7+Vtv0NXv3jr1VZ/vD7Xyqg9rvf/VzpX//1H+TYr/CnV3+N1/70W3XOn5nGG7/Hm2/+QfL5o9wHr6pysFysF9uB7cY2XrrkHekX70qffR+rVi7CmlUfYu2axfhk7RKsXvEBVrz9Z6xdsQibN62Se2qN3Gtr5Z77RO69T7Fn9wbs27cRBw5slnt7Kw4f3ib38E4cO7ZL7uu9OHVqn/r+61//TIFGMwBIoNvbo7cEmlSHtxSeSnnuOfls1dZ+jBsKAfnOlpuTLWWIl2tTLPmnKiuz4szLKNq3E2X7dsPbEoHmpjhUVUYiJvImLr+xExV/8wGuvbkXlVXRGOw3AFay5EPr1gQZ8xJw5lQqKsrjJJ9ZuNsMUSgwm0q9XUmovXEClT//CLlbtuDmlS9wZPd9ZD26gpLTB1CVehn9LLcCeYGyL4QkfdbdrIxm8kuZmhrjEPYoSt6fI+Q5mKiUnBSFnTtSkZQQLc+hGBQXhWHv3iQZQ+yIiopEW1uUsr4zZAbnFlzKHWmcfK4SmcC8WYprAjY2NaKhmesCdliWgM9ZrrZ2tHZ0KqvA4afDeDbP7kGtYAUrWOFlChYAtIIVrLDgIRjMPR99r+Df075eUR++/fqrkf3/8f136O7t1T+yJ5DxA/zxk8cqHaXvvsWzZ4/R060nETnpxn/w9/WUo7EhD66WXAz0z32C19JzVr8GRp7WArS1F40AXE6MzieAUwCwjRaAE7gAHSObWgvQLJ35Uo8oeD1AMys3wjltWbdw/Xp+29mAgKPuEg1YxolyTpCblWF6mt/+MBMZljy0+AkFmxrOWOPO8xavBy1LFZyR+5rbUCBrgGgeny8ASLEfGGBu0E/XeJUYHKgK7C+Ylz6hrAADZVf3zkzSC4yhL6fMIdhc5Wopwrmzdhw9bEdtdeGUAFD3jULVzgSAtBRlfwouK70MMA3G4Xim1hLslPs/MAYYANrofwYQZLyRdQQlHzV+KIWUg98D+zxuB5wttC6ipdbk6/blZCUiNuYBigqycPTIXny6bhU+WbsSn3y8Ah+vMA8XDwAA//RJREFUWY41q5dh9aqlWLVyCVYs/wjLlxGMfYDFH72HDz98Fx988A4+XER49R7ee/N1vPLffop//n//I17/4+tYtWoJli1bJGmtxLp1qyXt1diw/mNs3PAxNm38BJs3rVPQbtuW9di+bQN2bN+otHPHJuzeuRm7d2/B3j1bsW/PNuzbtwP79+9QYJCA8NAhLQLDwwdFBIfy/cMPN+Jv/3YrfvrTzVi+fBU+27oFu3/6O2z7yS+x7tV38fprW/DOO9slvX04ffKw6BD27N6LP/5xA/70p53YtvUALl86hevXPlc6cewYduxgvM9w/Sr3ncEN2X/r5jncvnUOd2+fx707l3D3zmXZXsb9u5fl/JO4J9u7dy9JnPP4IqA7X1yU41dw/94VOSbHb8t5otu3LqjjTHPD+uP41a9OYu3HxyWNC3IO076k0rv/4CquHt6P028uwpG3F+Hwn9/HqXc+wvUzn+Hhw+t4eP8qHkocbi9dOKE/i+7cuYgL58/i+PFTqpyPHlzDA4lz//4VPLgn5ZD077Asqh6Sl+i+HL925Rw+P30GN69fkHSuIfzRDUSE38LdW5dwftt2rH17M372L59JnziJqPCLiI66hsjwa4gI4/a62lJhj67IdTuFV189K33iuOy7ouoWGSHxArr9xefq3GBFRVw3VXRkkKJuaEVqxcjnEUXfnFCxMcG6hRjZqmPy+eKFo2ofRUu3m9dPj3w39lHxcbe14rUSEgKKv4PEhLtITLyL5KR7Ad1HcvJ9tZ/nJEj85MR7SEt7iIz0MKXMDCocWZnhcl9GICc7ErnZUUrcl6WOReDG9VPIluN5OdHIy41Gfm6M+sx43G+IcSmmSRn5pKc/UhZ9aakPR5Sa8kCLn6UcKfKZ5UuS8hrbRKkX62bU22iH2FhpF5FqQ9GD+xfkvl6N6qosGY/GA8AxIvxzlSB3z2Hk/duHKNq0D54Wjn90V0tL0RAI2M9tHZoaS6QtbSgtYdwKNBYmoHjtNhT88kOkyziwa3scli7NxIYNUTiw/CKu/n4PHh48h6bmBElDgy4Dpvm88bh0KRXbttmQmxMv6c8SABpphkCy6YjntNaGoyHyAirjzsO2ZBUK3lyOrB1bkf6z95H7p6WoS7yMDm+sWtdPnTObMk6mkfLPDGAO+kUDifK8iUNUZCT27k2TPpUg+5LhH0iT52eaXKN4GQfisGtnFjLS4uQaJMLni4VbAcAIeU8yAXQLLOZbXRMvfaJOvrtE5kBvNqI1YUtLi1oTUFkCEgJaIPC5ybAKbO3sQmdvLwaGBvHkyyd49rU51JuJrGAFK1jhZQoWALSCFayw4GE8oHs++vrJYwzKj+nH8oPuu2++UlaAT758OqnrT+NHYO+AH99/z3S05SCtCIeGutHTrSfSONnGLSdf5w4XLL1I0drC0+pAR2fxyD5Ois438OnqKkarzyEve5NDQF+bQwFDszTmWyOuM436BqwDDehktMdCaj7b2rBWZJoEMsZkOaVcJPKeNSnDdLQQfWJ6Gr0eGmwG1Uk+85hZeS0ttPT1UJAvsC6gds3K66EhDyG0AoDcL/vM05m5CHeYJ+EQ4Z8hjmXsF9ri1fxcU/Xr9euC/wDB+0dZmon6pQ/y+GRwj+eyPdp8Gmy9jCAwGHrNp1hfr6cIHpe2BjWLEyxeP7Yrfz9Q6pqx30zaZnKulF0BQTlf/QlJxjT2P55vuA5Vks/sewoI0tJQ4o5AQTlfAUHmJdeU8eh6j+vJ0VUmXWmagb9QEXTW1xajoa4ETQ1laGmqgLOlEm5nNbzuWkmvXq23p9x6dhpuON2Sd8BtqKgqOQm2X69Awt+8gaiLD9BQX4f21gapg3YbSul1/Xi+4To0sJ5gAFTye0VZDfJyKyXfJmlD8/Iq8Vi/XldQrWsodW2sr8GjRyV49LBI6lCDTilzU2G+KA9V5SU4dKgUJ06Uor6Orga5lqAbqamF2LqtBJcv2VXdPW69nmBHO91eNsm90iJiW3LtaLrXbJLyN0pd6OazQepDN5oNUna6XJVj3XKss17qzbX39Pp/FF2ChrrZVK43lZpUOsVF5VL2EtjyuW7i6LlUZ1cDqm7dQekfV6F473GUbzuK4rfXoykzBYNDbMOxaY+o34lBvwvDgy65r4PWNxQxb7ofZZm7pcwso9dTifKUeMRvOIHL73yGjMsP0S376daUrkwTv4hCws9W4dFvPsXm5bfx8EEqhga11dYYWCOiNVd3VzWKChy4esWGxASH7A91eflyS7ndDIZWU2kC6zXl+jPgrlO7/jRpr8C54yRl4DqAXZ0cXwy3oJVyTbRbUO1OU8cbd26omIdJ3lqyXx3TcUcBXOC8wP75EoFel68cpWfPw/7hRhQdO4WyojxcvFiA8HCHPH+q4fc3aAW5Bx2Uz+xzeg3BOnRIGvZrl5H67x8g8l9XYPWiMLz/QQw+evMhVr16H5vW3EdjU6ScOwq5DBH2tTTFo6w0Rq25x+MKABoKijupVFxzSDYtDaTCP5yOztZYlOzdjeLVG3F91wmc+N0BpP9sJdJWrEXZ5m1ofHROWQzynBmVbzKN1NWkXNNQf2+q3OfJiI+Lw+5dOYiKpHvVRHluJEm/ZZxUads4NDXSIlBbWdLtqc0ehfv3Y1FQ8AgerzmoWzC5o9HUnA+nq1m+zy8ANOR0OdHQ0gKnN+ClyIKAz1V6DqhdzRO19/Sgf3AAj798PCerQCtYwQpWeJmCBQCtYAUrLHgIBXPPU18ND2PI58Mzvx9fffUM7d09E8I/iscY58snw/jm6VN8//23Kh3CwEG/T17IuXZPsZK/v1K2ehLu5bZ6sDSZuuQaur0OdI+xwOBE7fyv/dbeXigveZMDQO3+0/z8+deo1Zx2czk6eR3cRgsrDUvmpa17tMUc0+VkOe9NTo4bCrXSmqnU5L1ZvguuUWtMBTaD6qSsy+YANi3NRQQyAQgYAC+00uqV5wT38/p0tAXg8xz6nZnY1wno6DZyDARk/5gJGA6Au1YPYRL/BKHLyWcd6+Xz2lFWmoXmRofap+sxvi7sn1mZdpw+bZNtnvTJaeb/HKUBoK7DfIseAPwis2Oh4jVi2/J6aahfqPabldlco2nxOisoKOmodANj3oiFYAAMqvFC8tTAsAjehizUOhJx83o6Dh9KQU62XdKY6dp7c1B/K1z1lbi9+wts+sN5rFyag/MX7GhqqpUxzSllbZZyBkBgYE1BvaZfs9RBRCgo5XW21OKzowX45JMyZKQRfE8PYCr1e6X9PJJuI9rbGuQeqEdbaxN6elwKUHa2t6CuphZ1tTUqbwVIe71o8zlRWVGH5iau3+eR34FS3vZm2d8Aj7sGXpHLWYmW5jI5l2C0VtJrVlBwcKBFjpUjLtaBnKxitHqZdi3afTVSN671FoCAsuVaej3dTVLWAIBTwI7tQrhK+KPX4eslSFQwkWsJapjINfgod20hapLi0Fgg93BxLupzU+Fz8Y9PElfE9QSNdIJBH2W2L1gEiDzXYSvE5UVHYfub95H2d2/DsfcUvC1ViI0uQOSeK4h8YzOi/34Jbv18I9YvjcaxzzJkTKFlcQAW9QcUgDVcp47r03ndMrZ2Vst9NXrs5Zd2UxkMraaj0HQIz7oDa/oR4BHmhcaZErLJMUJEQj9j3T+mx889kt60yxkAfOPzn1im6UxHrA/LFVI21a49NfDU2uCtsaHdWQxfnR1d3hKUlxVh29YinDrpQGN9KVwlmWjMS0Z7K8fl0XIrV6H8LP2pW45VHzyFgp++jyO/2I01a1KxdMkj7P7DMcT+j1W4/f52+Nq0dZ8ZNKNVoLIMDIZhwQqJP04qzngwNhsxvQ5PrLRNGG5ci8LS99NwYu0pxK7+GPk//xCVZw7LGJUwEnc+pC0ezcszE3W0J8k1S4THFYP0tFicOJGJ9NQkGZdS5Z07XeXV1REvfThBttr16rJlDly9Gi7vS5QJqFsIuSPR1BwLp6tavpvDu/lSs7MFtfX1aHS5LQD4gmT8Gdzb0Yn27m70DQ7gybPHpoBvKlnBClawwssULABoBStY4f/P3nuAR3Weaf9pTr7db0s2m8RO/rtJviSbZFMc924DBjtlE6e4xAXbYDBgGwwGbMAGbHpxwXQwvRcJ9d41mtGMpFHvGklT1CvgbifZ+//c75kjzYyOKhLGyZzruq8zc87b3/e8c875zfO8Y74FQrmLqo8/wofvvYu3z51Fo4J//S+yrd3sNaGjtQ1dTife6+7ypvMxPvjgfbS1VaqXbXyhprvn4ss09aIzCAA/tWpstKGu3gxaz/if08GUEZAZmRoa+geAjtpM1NdnKRBpFHdMpICZ7jJQl28bXCyxrUcPtmov07X+U27z+PLb+wKcL8qNyzAUSZoKlBrnO7bywlkDsMk/IgwPIAQ1epIxQVgmfdIDAWn55zHD486SMWeWMWdV4Yzjj1QESTIOZEzze1dnkQJKnV4IyHFvBIbbWwnrfI/ZYc6yYMUKM956K1ldHz0uLGXcZaSnYt48C9atsaKm2oaz3XQ76h+f4VmOnTvT8cQT+Th6NEXmlgu5zsZG+vWj9qMt1V4Bx4wkYXjfwD5if/Gz+hORQXmHJ23OYx7qd4tWgvJbouYKyYPzhBqforrSFBQtW4PM3z6D5+47g8mP2RB6Ol36vkbiDgOgXYA620UddaivLcOZsEysWhiFI4+vR97uQ2iqp3VcrRKhJAEbLQEJ2XxhIOFgnaMEp09ZsX2bFfZcgo0akUPVYzB3plRzk0OlU1FWgDc3WfDaaxYUFRC21Et8hqmTtGix6JA+08GkSFkm0iqxVtpcwrU7pT4ukVvFY7nteTl48UW5tl7JgdlkgaMmH3ExGVi1MhFPPZWK11/LRn1dubSF1LGxArk5FhTkW+F2FsJZny/7AhGtwMrQ1l6DznP18HjKpa4WrFmTJfXltUcLvQArPVFba5WUWbMu1C31CBUVbPQCRlrnETIy/abGcmkLWibyPtcYCOpp+37vbK9GepoNcx49hY33bUD6jl2oycmQuaIUW5ZH4MTts5F4wwMIu+Eh7LnjOcx4IBRTppiwbh1dIxdJuxF2lUiebHNCKbpyLJCy5Ut7F0p+wwNPn7Q0eNULroaqwHRamotUGxDaEeD1BXASb6j5eEGgBhR7QSC/Eyy2tWhhDNPzHvPPe2Bp8YYPQSnG7+qulN+z8t7jUgZa83mqspEzfRFKpi1GbVYC2mXsdLaXSh0I6fNQWWFHfZEJ+U8tRfYvn8KupYdQLMdp9edXRonXKmOv8vRxpM95GYseO4QFz6dj6pQEPPO7Xdg+bh7OvLJC7rl00GUgHu9PvucD4/mcMwJiF6LWlhgU5ofi2PEQHFi8FtaJTyDhN1Nh2fAKPBUhUm8tnGGZhqnAvEcsb5k6O2IQFhqO6dPlPmQXrf3oJjRRqb0tXuavSFGEWnPx+LFoWMyhMheGybOTAawbC9WGoKQ0GpVVZfLdGNyNpqqqq1BUUoLKIAS8NCR94G4iCOzEO8O0BgxuwS24BbdLaQsCwOAW3ILbmG99oNxFFq332rq6jG/qAtTQ2IR2ueFuq6zCR1w78C90//mxd/0//otWsyJS1n+N2lo72os3oxdyQV3q4svShgabcgFKq52+5/PR2jY6YIpuPd2e/tcBJAB0uy29ceiOk/JJY2yUi0vDWmd0XGz616Uft5kGfT10jS6sHI40WEs4EwA2RX0BdlAXU5xL+JtAAJiXk4YN69Pw0kvRWPpSBE6eTFDndBeboyUtTw0gEfzpVoD8zPHB4z2/T7RQ68jB2a5cdHfq8bW1CmNisjBrlgWvvZqsxpECgN44FnMaXng+DZveSENJUTpqqjKNf/ckTn19NvJy06UNRr+uoyEF4D5pSXvT4o9zEPvKwzmf1+4Ytheho2YlqAHB+opU5K3dCPP0Bdi9chsWv3gCyYkmeFwVMpfQwq5aQTcFt1prJQ1/aHbBaq+Xelcj5LQJ+/ako6qqGKXRZ2CfNA32mS/BU17QJw4hW1ur5vKTlnjKSlCBOM0lJV1qNjX6WAqqelSpcAR3jGcEBNtaaPXoQHGRHYsWmbHoBatcv8WqjArs6aLrULoQ9X6nhWBLU7XKw+Ou6MmT7dbWUofuLjdqqsuxdm22zAU2SZ8Wg0VYtjQa991XiimPm/DqxkjYaQnXUiZhC/DccxmYNzcJO7YnYckSC/bsyZAyFEk+JSgzJaEg9BRyM1KweLEVM560ISU5V8ZQXwBoJFrq6UCQrjmVlaCnVMpdqoCgr+tRwkECQ81VaYXUp1LKUS15OWTukPbycQva1lIt46YERUV5KCorQkeXhOmqld+rKuSdDkHa+Ok4c93DOHPDI9h291ysWXYAb25KkjkxSfLPh6M6D3veMmHZslS8uOQ4Fi6MR3paujpHsKOAUkuJJi8gulTV3kr5A61BJeED06GrT65TN6jrzxHk1SrtqKwBpX09Kn3ODwXSr8Xy++CFdz7htfINr90Zl2X2S2sIYj7NTYWozk9FXZVFAb6eMshnT20OshetRN7TL6HemqyO6Xl2ttPlp8xf9Xmwv74Vx34xH888fAAhZxJljMo48gmrJN+7zlWhzGHH84tj8dy8dDzxRBTm3L1Hxuoc2GY/j+6OcBnL8ZK/MQTrIx/oR6jVc8w3jFd+EGwUxDQbGyLkuo5AY2M4Dry+C5tuXYqT1z6C/F9MQUXEDrT55BtYniHLp36jqc72eJmbolFeFobqyhC59mNkvtEAIMV1AZsbo+R4JN55Ow7nuhNUWTwebV1AJSNwN0py1Eq5anIkH2NgNxZyOBwor6yCw+nu864iqE9G/KM41wg8+/ZZQ9hnpOAW3IJbcLuUtiAADG7BLbiN+WYE5S6OPlbwr/vcWTgb+l/3j+I5Z0MTzp47p9yGvi03eO+/fR5/Vi5AP8a5c+3yYJUHvmjny1W6XdOs/4Lw79Ms9p/bnY16l0X1qWGYttEBUwSA/bsANan1AZubbd7wGpRj3poVouTfMpbQSbMuM6r/xdSFuV3NVdZ5gWCC9aKFnC8s40vwC4GeWr98QhCwTesrjgfOQXqdNLBJCBickz4psV9olZeZkYoli9MxZUoKHnzQhFdfjYbHNTZQTMFg6XuOcR0AUgR4aqxLeTgmGtw5OHY0C6+/lgl7ngndnQWqvARPLFtBfibqay19ytjSbEVVRQoqypKxZ08qFi5MR0J8mvwOsr7+Ybvk2Nmu3rUELzXpc+onKV63utUmf3+UR4GLfB/BcnikDLV1GTh1OhYzZhRi4wab9HGhjBkCrUoNanm8IK1nDT6uv6eBNH845vN5iKqqqMDq1TmYNTMP6al5cNYUoSIlGc58m8xjA0NHWg9yr6AgQZyUq7nRIddBtQKCLDPLTrEeel0avHVRcLNFg4hZpjycPGFCUUE+ykpLUFxULHUl5Oqbr5943mc9QbYL20i3VKT7UuajuQQlwHBKOaqxdWsGnpgai2fnROHZZ23YtStTrss0vLgkTeaKCNx3X5johPRJOhYvisea1RYc2JOMzOfXwjp+Gqzbd6OgME+53XTVEw5qrjwHstozUo+VINcglDQI+wj9FBRUYLAXCvIYIZ89z45si13ypZUboWK1xGfb0rqsFK1NZWhv4fqEkke7tHFTOUoyEhHy2AKYrpuME/e/CJt8b2vJl7bRAFdJMf94kImnnjLhiSeipd55OH4sRfKWa1XBJ20tPEqDRAEg5xKSDqsCwZahvOH6pCHH6AKVbaMgaEtf159+6QxV3rZUrjRb2V9FokK5DrOxZXMqdmw3o7SE90XsW984w2/zEVn/efOsTo2G7d5nYJr+PFyV8nvUUd5zjtCuobEAznqui6x998vXG6a9qwwnz2Rgxqwc+b3LUnC9rxtZWr8WwZRuw5ubojBzZgwefzwM21dsRcrTL+CtySuwfn2szA9nJN0YKUMACBuKJA7hlv55rOBZe2ucXLuRMmbClfi5qioKyRlRsIRuR/6R11BTdEzGVaRcR9pagFo8bzmHKm99xkqEgN2dBK4xUocIBQE7OxIUAFQQUD63NEVLHSMULKQLUlpoNkh96+pDxwwC1tWForgkFEXFdvluDOvGVPV1qHG6et5VBL6/COriip6knI1NaO3swNvvnce7BtDPV8EtuAW34HYpbUEAGNyCW3Ab880Yzo29euCf3KgN5aa5ua0dH374gbL40+PraXV1uuWhQ7Mc4stVAgRaAga+WAvq0yW+eHW6s+ES8aWoURhKvbgdBeDT2GRVbj59wR+/0zJQg398sdEXxvE74VgPDBwT+HQpQED7CF1sst36wj9d7Gdeszoso3j9Xkh9x2KNyKFJA50sO+vgZ90oddSsGz/pfvz7FfvF48pGYkI8Xnk5FTNnpODY0Si46i2gRd1YWHrp6w3Seo+/T7o1IMe9PtZrHVZs22rG8uVZsNmyFADU4xPmne0ukDh909aunRzUOUw4eiQNGzeakW3OUnECw6rwBscuFX3iAFDakn3B65ReBLTrN3tMxsRg0vPPykzBgf3ZSErMk3ucKjlWoyAZXVz6gjTd5SbBVo9lHV1ttuhuOrk+3tDdhzY1OpBtKUZ8nB3VlXT7WI22Dic6u9zSHhpYG64I4lgGZZ0nZeqtS0A9vNZ61VXFck1YMXNmLk4cy5TxXydiOnQfqqVnlI+hfMrMuHq7+LowdTsrYDbZERuTI/W2YP8+G1JT8rFvbw5mz87BjCfj8NBDJtx3XyIeeyxByhWLxx+z4sUXY7F5wVtYc89GhGw6jOb6Irl+NSu8thbNoo9uPgnsqioJSIolX+/afqIe8OdjuWckAkFa+7XQbag3zcYGDQiWl9rx2mtmzJ9vUWt9Mt/S4hwc3hmCt149AZslU45pEJJyV+Yh9WQMThzPQNz2Azj4++exZe42FBfKfU5zsaTNPqcFbD6KCs2IjEjCokWpmP9cCkyZGdKHRcoCrK7ahpyNW1CwfhOqc1PVsR6I016qgR2fY9o6b33h0NirF2INSTrU0uOr8hK00irSBreLf1ySNvANI/KNO1yp+HpcBelKUFGejVdeScfLy7NhzaZbVroF9UJAkW/eQ9WIyueNU5ebguIla5G3bB3cNVZ00CpRh5Ii9ndXB93mGufNNuySc666AhlTVqSl2mSc0aLXe94bn5/TUi2YNy8dM2bE4IXnw7B+XQJSU+NRXpaAzZvjMW2aCceOhKKuNhz59mhUVURJGTUQ1geOGaknnA4BuTeGX8NSO11mxksbaOlxfTxCsQZPuPRfpMq3S86f646V+TQeTa3Rch1r57knPNPSidfKNtT66PmPofQ82rwQkFZ/HW3xUp9eS0C6Om30RKBVrWsodZR2aG6KhtM5Ni5BaxynUV6RAkdtjXw3AHRjLEdtLSqqKpU7UIfLHXQJeglIvVPyNKKhtRVd57oHdAsa3IJbcAtul9IWBIDBLbgFtzHfdIh28aQBvO5z5+BqGBr84w1119mzPWl89P67au1Afv7ww/flgYkvjKxqnSW6iuRLd77MM3qxFtSnR7T6o/WfR/p2YGjiY4lnCGWGJloBNjRmK1efbrdZgb+mJqs63gvgBi6H9iJ5JJBscNG6zDjfiym9rY3LGCi23UDwTxfBmK/FHK/hC14PcIz6YXBxrNBCgi8JA9cD5L/4g3PTJ6r2fBDyZJlSseiFWKxZHY/jx+KRm2OSMTdyy9OBpCzLpP/1P6koye8V5zjlJrQpBxVlFpQUZclnX5eTvXCqv2uIoIhrx9XWZMFRY5Hfw7F1WTlcEUYSXg5medgD4j5BcQ5iexLAaZ9tn0hbsixupwV1DgLrcilHjRzTABqt2XSAxeOEfbp1nT8QrJI0yhEVacO+vXbYrAUytmhd57UUbDMAglxXzwsKmYcpMxfHT2Qjv4CuDuU4zwfGuQBp9emFgqoujXTdWQ1XfTkyM/IRGmKHPZcWV1qdeK5JuQ51aHURDQduKvlYEOplYDptrYSmbM8qOOvLVPuVFBcpK0hCwXVrUzB9egyWL0/DwQNWLFtqwalTWTh4KA1zHz2OE79bjOyX1qO61Iaa6iJYsnJQVlog10A1bLYCrFuXhWNHs6Vfi6UOXNuvTOrhdeXpayVIGNjOz9Lvrez7XhBIKZCnA8GmSilrCWKirDh8yIzCArkPkjQzExOx855F2HPbbKQcCUFnJyFwFQpybYh5eTvifjkXK36zHidOxCAzLRUWC70clEhZNQBDaZCJloYFSEzIQXiYBdWVOWiszUFlQjiiN7+FfbfPRtj4p5F2+IT83hMGlaC02IqkpCwpi036yGsl116GqrRolJ4+BldJltRhZABrJPKDWYPJC7v80pCyNzUUIuSUCa+9akVmeraqp18YkQ7C+qRpJJ+w/cUljC0ssMq1a0atQ+Z5D9dz5Z8DilTYwPwHk2/aI1Gb9GVjrfyW1fFPXV5LQimHcinayjxYpsHKpYHCzna6/vRx/yl71rey3ApLagJeWx+PWTMz8OBDoTh+8hRCzyRh2bJ0GYPJcl0lYOHCCGzccApbt5zAc8+lYOfOeBlrhIDDgGYMp8sLty5I7VKG5hg4qsNl3o6UfoqSPouQ64eWfxHSTpqFn1ZGbxzJu7U5Wp0nBGxwh0lfh8rcE+5fxsCy+8mnDBdJLBMBIC0aaenX1ZmgXLKe7aIVcSysllDpp3DU19H1aZSEiZZnuQgocDdK1oB19SEoLTuJwmKuFV8PR61DjhuDurEUIWB5RQVKKypR6/IEIeAlIL5bovgn85aOdpx/55wf+HvnvfPIs+egtLRUqaysTKm8vFypQvqTqqys7FFVVZVSdXW1Uk1NTY/oEpZKTU3VXNGK6urqelQv41OX0+nskcvlUnK73T3yeDw9amhoUGpsbITdLveoTU09am5uVmppaelRa2trj9ra2pTa29t71NHRodTZ2dmjrq4uVV7uqe7ubqWzZ8/26Ny5c0rnz59Xevvtt3v0zjvSnqJ3331X6b333uvR+++/r8Q0PvjgA3z44YdKH330kdLHH9MbmKY///nPSn/5y1+U/vrXv/bof//3f5X0jZ8ZhuGZDtNkPsyfZWEZmSfrwTqyzmwLthHbjO3J9mV7sx/YL2wD9iX7lv3N/ueYYJ/q40RXSUlJvyouLu5XRUVF/aqwsLBfFcg9eH/Kz8/vVxwzR44cUftA6WH0dPS8WBaWlXXRrw39mmC76GNfH+P6OGZ7sl3Zvhx/HG9se/YD+4P9wj5iX7HffPszuPVuQQAY3IJbcBvzTYdqF0ca/CPMG8ztp69q5Wa6Q37E//yXj/HB2/KjLj/YH77ztvr+jtzUuZ0ECFxDiS6ysuVh6lIAJUFdqAhz65wWtQ7gYACJL0xHAwLqa/sRXOngj+kyfaN8jWWXh+OxgoBjAyiGJ7b1ENp5iPBPFy2lAiGg5jbTOPzg+qQhIMeBPLD5Wjd61yk1Lm9QF1NcM3bXTr5IjMecOVbs358Fj5uWp8bhL0ze9S5lDBD69VoCFqCu1oJah0mN9c4AK0SCKIYZCELp4IoQkDCRc49ROGNJfoSLCjAanb9QsWw5qK8deB1Mda180pJ209f/Y5k095+fzHzLsVJWmobqKgJebd06gipl/eYrHvMBWL4WbQRptY5SrFmdillP2RAeZlUwUbnAbOh1t6lbCiog2OVG+1mPPLC7pP6VeO21NKy8dx/iF7yB2jyLlM0p4XxA2iirB3JKfZulfASZdBHa4zrUayGoAU7NUrCnLj5Wj0zDKP3BpOWv7QkXmbbmprRcwcCykgKkpXAd0Txp23IUFxbL8So4aiqReCQG5ikvIfeFdagus+PokXRMn56JDeuTUVWRg9QUK+bPz8LOHVa4nBWSB2EsrTorpL/o3pMWfb1r+xHWdXdW41x3Nbq8FoWBOtvlwPlztTJP0AVspbSDxG2pRJvEryrORupL65Hw+PMoSoyV+YYWjxUIOxiDTXctQ9yN03DgjtlY8/TriHh9N+KOh6IgIQLOsiy59ylRkEnBGQVoStU6fwQ0BD+O9FgUPP4ckv8wB1uX7cKh9ftQlJuJDsLDjjIcPJiKqVNzsHFjGmqqctEtx2sduUh7ajlyfzsDJcePoKOzFzSOpYzA2oAyAGs87qzPw7YtaXjySbmWztAdsz8A1OOOJC9+HmhdPuUWtInPN5prVu5pDWgEIfuXpDXc8vUrH5joTdM4z6GqFGdlPOTmWrHq2R04fs9z2P6HlXhiagxm/3Y74ucuxYF1+7BkSTpOnUhEUWEqnnmGYyxTWeM+9GA0Vi87itKSEBmvXgA4JHAm8g2n9sbAaygiAMvPi8SqVfE4eDgBNTVeqOeJkHmp172nkXi+tTkKpcUh2LghHJvfjEOONaK3fHoZA2SU1sUS24oWi25XONLTwnHsaBxKiqJlbMZgzZpEPPecCZs2hWHr1kRkZoTJHKS5BK2vPwMjoDdcEQBW18SjorJCvmvQJRDOXSwRPlZWV6GyxhFcF/ASkm4N6GluQefZLrz7/juIjYvGj3/83/iXf/lnfO1rX1P66le/2kf//u//3q++8pWv9NG//du/4fLLL1f7L3/5y4b613/91z76l3/5F0P98z//s5+uuOIKtf+nf/qnHv3f//t/lf7xH/+xR//wD//Qo//zf/5Pj770pS/10Re/+EUlnr/ssst69IUvfKGPPv/5z/fR5z73OUN99rOf9ZPRMeozn/nMqGmg9ALzNVJgHSi9joH11sV2M2orX/m2a3/S+8FIgX3G/tY/+/ZvoPQxwPT1z77jZCTS06EC8/Mto1525q23g95mbE+2t2/f6G2st5deb6bLfFlnjndeF7xmeC3xmuO1qF+/vD6++c1v4j/+4z/wrW99C9/5znfw3e9+F9///vfxgx/8AD/60Y/kuv8xfvazn+HnP/85rrnmGlx//fW48cYbccstt+D222/HuHHjcOedd+Kuu+7CL3/5S/zmN7/B7373O/zxj3/E/fffj4ceegiPPvoopkyZgmnTpmHmzJlyL/IM5s6diwULFmDRokV46aWXsHTpUixbtgzLly/Hyy+/jFdeeQX33HOPAtKDbUEAGNyCW3Ab860vpBsr9cI/o5s0I2n/4PKofWtHBz547110O104Lzdyeprd3e1wOfPUy1TlssuTLQ8mY/UyM6iLJzuam3NR5zSjSQGTwfuUL3EvGAD6qkWz5BrpeBrVsvhIK5NxnhdLQ2nr4cA/TYQkmts9HZgRbFzYS3i7gqZG5RtrEZKq/BVY8AGbouCfFC4FyRwj/ZKZmYCNGyNx6BBfZA3sbvhCRAs4Wvo1SP8TMp7tLkJRoUlZNbz2agpKS9L9x7qE51ipdWSq68I3rUARrnmarGhotqGtU44N0Wqtk65GzxWjU8oy2pZurGNTYy4O7E/HosWZSE3JVG1gBFh7INwnKB3QsjyEgNrnT+BeQtrI4zKjusoiZeAacpr7zj7wz0gMR4DmhWhcS6/AbkdcrBnlag1BH4DmhWgaSKuER1QaFQXLpn0IPxSFvXvTsGDOSYTcPg+5E6ai9GSI3Ge5pA9dkpcxQBstsS7NXgBIa7yeerXQUlCzElQWj4F18e59Aae2NiLbxzivgcS4Onhs8mjl0fKpkD6q0L7znOTH8nrqy9HorpI+dEmbWzF3LtfmNEkcWjSWoaTYhopymwJ+XR2Ee4R3DpkLRF018pkQk+v2lUr4YgUNQ05no6xExmhrpZSpWoXR3IVWoaAgF/FxZtTXEgRploE6HGxtkjI6i+CqK5R2q1Tn6Jq0wm5B8oYdODJtGZ779TpsH7cUaTc+hiO3zoLptmkofGkdMrZtQ8y8JShOCpe2K5X8ytB5tgpd56pkDJTDU5mN0r17USgiiNJBoYeWgbZEREXE4cUX47FrZzScdTLXdZbDZrPghYf2Ydc9K5G65g3U2lOlTBpEMoZCoyHCKa+l2hDFOD3xWe/2Unm24NxdgJoqGyxZaXDW2+V4bz4q7jDyaRU1E9550xgwrhewEQK2NBfL2CmQMcc/KHB+pWXu0CBgT1qB6Q9X3vL4HvNrsxGIaXQTAOZYseDRHTh602ycunMmVv52KbbfNhsZNz2KlEWrZSyny5xmlrGdJddGIs6ExOHAgWi8OX0zwu94CvHLl6OlRVsTkJZ1nQOAs/5EazYVPwB2DSbCMAJAQrs5zyRg1fxjsKXsh8cdLv3mdes5gBi/qyMOhfmhmDkzCVOmZOHEiVC5vnysGgPqY5TOUMU021qYrvH5oYrpuF1Rcq3H4IknbDh2NBpvn4+X+S8a27ZGY9067fiunWdkjmP5NWhY77xwCFhReQqVVfKcSOuduk/G+i9Q1bQgqq1FfUOj4XuNoD4ZKWtA6ZOWjjbs3b9XAYR777sXa9eu/dRo9uzZWL9+vTyvbMRrr72GN954A2+++SY2b96MrVu3Yvv27di5cyd2794t9x17sG/fPpkfD8izzSFlBXbs2DGZU07g1KlTOH36NEJDQxEWFoaIiAhEyb1fTEwM4uLikJCQgKSkJKSkpCAtLQ0ZGRkwmUzIysqCxWKB1WpFTk4O8vLylAUZrcZoMUZrMVqK6VZitIhMT08Hret0K0daM+rWi7qVIq3zdMtD3cqQ1mK6BSEtxnQLQd0akJtuFahbCTKMbj2oWxPymG5tqFsf0hJRt0zULRV1y0FKt2xkOXTLR90SkmXULSVp3UZLON2qUreyZJ10K0zdMpP11S03aSVHsS10S0+2jW4NqluH6hajtLJTf24QsU3ZL7qlIkWrVN1ikWIf0GrP11JRtz70tSjULQQp9mVubq7qV8pms6l+zs7OVn1Omc1mNQY4Fqj4+Hg1NtjHHCe0lKRYvuTkZDWGqMTERDWmGJ7iGIuNjVXjjeOO4+/MmTNqTHJ8cpxyzO7fv1+NY47nHTt2YMuWLdi0aZMa+xs2bFDXxMqVKxVg47WxZMkSPP/885g/f74CcgRzs2bNwvTp0xWwmzx5sgJ4DzzwgAJ6BHL/8z//g1/84heYNGkSxo8fj9tuuw033XSTAoNXX301rrzySvzkJz/BD3/4Q3zve99TUJGA8Rvf+IYCj4SQhJI6lCXAJNTknt95XD9PqMlxM9gWBIDBLbgFtzHf/CHdWInm/Zrbz6HeFDOcu6kZbvnRdDY0qe/Nnga0V9fg/fPnVLpcE7CtVX5QG7kWB/8Za5HvefJQ7fMyLahPqTTLKQLAgSxHAjU6sCdXHlKHa/XXV+ql8phAQA0sGeV58aSDNeP66fDLOG7/Um4zfS3mRMpt5gXVV7cEHBsgO5B0140KLvhCQPmsAVKj8gZ1sdTemg9HTRZefz0NCxZYkJ6WoX4/xsYKUJsTaKVHsE0AyIemp54yY+OGbJSXmmTO09xX6/Bs394MvPC8BUmJmVIu7Xhgmp0iV2U6MtasRexjs5G5fj2anLRQ6RvWT3K+1h6Pgt3bUZ1J92SjOx7Vb7InFzu2p2PB/CxkpEmZOozrwHZR9Vai+9wRrAeoxzc6NwQpd73SL/r6e5yHAss59rLD7aLLzkQsW5aKLBPXjdSs4vrAviGpHl2dLpw/y7X7NLeedJ2p1t+jlaAXojV5qlBVbkf29CXIuH0qlt67TR6WTXj44SxM+fUO7Fu8BbVledKfVXDW8YX9yCzshirWVy8by2oYRspAQOdr9aigIGGmuxfOUYR4flaCygVq3zQDxXIQ7BHelRdko666SPKoVmn09InsWQ6Ga5b8G5mnlKGpoRL1dSXqs9YPbsTH5eOVV7Jx6qQZiYlWpCSZUFGWi8jIDHWt5+fJGGivkeukFnW15Vi31oLp0/MQEZ6F1pYySatU0i1TQM/tKsWaNWmYOjUP4WG8ZggINUtBnq8ut6HGCxvbWwkFq1BSXIDs7HzUe8oQHmPC/Y/GY8kDexDz5DJELX4V1gWrULDnLaTNWgTbzfch97lX0FBjQ0tDISqiQlEZfQaNLjs6OyvQeb4a7We5hmG5pF8qdS9E3q7dyPqfmSjYsR3NLfTi0GtFyPPRiSaEztiA/F/MRMmevcqqkHGNoNBoaFjAyxu2J676XCq/Cdl4aUk89mw6gRJrArjOIdepoxVcbz5Dg39Mr1XC2rftQO70RSiPDZM2YhsMHR62SXhaAxIAEgQSCA6lDVX84bTHMGSU37Al7VpdbsaB7Yfx3NOnsfahnci+ZTpO3T4NBxasRk7CMWk7WiFzXVYrzp+z4d23bdIXWSg6vB3m/5mO9AUvwFkfJvWMlfahpRkBdoyUsReaDUk+oM0Ieg0kxsuP3g3T76fDPnMeaotOGIbrTwRq+fZTSIw/hLKSk9LHXDswSq4VlkcDdpou0PqvXQOOnSJ+NgwzRLE8RYUROHokBNmWU6h1RMFqiURtDV2hRiPbHIISaQe6aNXjEAK6XCNfF5DWf0XFISguKfxE3X8aqw7VtXVwuINrAl5K0v5U3oA3t2zFt779LRw4tN/7Jiy4BbfgFtxGbyNoJkAmECbofeSRRxQEJCgebAsCwOAW3ILbmG99Yd1oqxf+0Rc7b76Mbsx6JDfLjS2tOPf2eXzw4fv48KMP8PY77ygYWOfyoFXOv39OWw/w/Plz8vDSql6MNDVwMflP4oVdUGOi9nw0eAEgXYEahulHQ3JP2Y8Yd/Qs7PhieWzAk/ay/pOHgHxR3wPXWlhPTXyhbhxnMNmh1gP0hYANVrQ00/LxwiAg42tjY/T7w0h0IatbdDFv3UJZ1/DdNQY12iIkq6s14+CBFGzfloGC/Ex1zRqFHS2xz9X6cjKmmxtzJU8Lqiq4zimhn/Y7RpDV2JCLw4czsW6tGVaLRc2JfeEZXV8XoD4vATlT5sEy6RFkzlwIT2WGsu4LdCmqx9Gvs8KtW1F45+MoXPcaaJ2oQcPRm1c47utqs1FanCV1zjEoS/9i3OEAPVVu1jfg+FCl+kS1gbb+32BWl2MjO6orzXjjjXTMnZuNtJR8dHdeCAAUSVxlAReYhjruXUtQRFBVEh2NzM17ELI/EsuWReCxR2Mx+fEERMWY4awvx9EjNixdakFCPO+1tLX7tHSNAZpaa0/U6d0bhjGQcr9JyzspE8tnFCZQej1ZF21tRA1w6un0AEH5TItHDQhqME+tJch6iHrSZHlb69Es5wvOhMH60Hzkv7YTnjrCCqdf3no9+Zlt0e5tVwUnG2skT7oqrcSRI1lYuDAbq1en4emnrXj++QyUlZRi+/YcPPtsHmKi+TtRLeWrgKu+FOmpVpw4lo7MoyEo3HMAdYUW+V0hFK2Ax1WM06cz8fpr2TBnye9wS4UCf4SA9TV5sL2wGjlzX0FNdprMEdIeTWV47bUMPDUrC8cOp+DE0Qw8MdWKJ2clID4pFZ3d5WhqKUZzWylK02KQt3g1ivbsQZPLjvr8dBQ8+Bysv52FqoxYdHVVoNkp13ZKNGpTYtDiKUCDIwcWiZN162RYNm1BSwCU6hSd6y5DnTkORUcPoa4gXY6PEjzylRc4ck264QJA3/Jobi5LZKxb8Mr0YzgxfjYSfjsdZclR6JT6d3jrZ5iWkbzpt0gb5722GfbHFqIi7DTamouHV06RSqepSMaJLwQMdEmqqec78zDKJ/AYYeRQyyPhRqsPm1tKELFqM2LvnoWj8zZg29o92HH/Uqz+/WqkpsXi7DnOx7TK1tTeSnfatKbPRoMrHdXWMFQWRaG8LByl+cdgeW0NYh5diPhju2W8xkt4L9wbhnwhV78iPPMBaARbjsIjsK99GUWvrYKn+ox/+EEVj65Ogjm5rpqipI/pQjQcrpoQVCftRa3lEFoaekHaSNQp5c21RWLDhniEhETIHBUtdYg3DDskESZKmc92EWBGYd++Y5g2zYS1a+MRGkIQKHNGR7yM00jJS1szkPHYJ56GCNTVhcII8g2mGkfmJQb+elVdXYVyWkLV1WvvPYIg8JLRxtffwH/+539i51u7vW/CgltwC27Bbey2p556SrkwJRAcbAsCwOAW3ILbmG99gd3oi/DPNQT4x/NNrW147/33JB7N/XUxjbOo9zSiobkF78v5Dz54X5lSv/vOOTQ38V/WfCAcvReXQX3CarfD47HC6bKgddiQZKSWdxcCrvqTbn1mlN+F6MLck46ufF+665aTF1Iu6b+A9QDVC3m1HuCF1lcr48WAgL4AUOUrn5WVkbdOFIHD6I+5oIYjjgf+fjjrs6Cto3ehFqeDS3cxyTF97mwRuruKwHUBeY5jXZVBfs8a3DbU1gxiBd2ej2aZK6tSz6Ak9DAqTVxvKBeuehtyrFmoqvBaxvfE0a5P1rE+Jw6lB/agNpvrE/mkOYriGobdXYSRxuf7l3bNaPPKAFK/+3ZpJwtKS9iHWtsZhu1HbB9tzT9+z4fvWoAXU7QUrqo0wZpNqGOHy1kp/XuBAHAYahO1tNYqOMYyHDuaieiobGnbEtQ5SuV7Dl5+2YqEeBmjTRpc011tKpAmopWhvg4fwZqjpkyurUr1XQdkfvDMQDqQZPpMyyjMYFL18ZaB6flbCfpAQe4VoNPqouChhG9hPSR+c3MtCsLCkP/UcpTsOIAmidMHAAbK57wGBDXYWlNdBpu1ABZzHvbtteHA/kzUVJUgP68IqSkFqK6qkDhcZ9HpLXsN3I4i5C1ej7zx01B87ATKK0uRYytAfR3dQlaivMyObEuOXOcE12XSV4WICE1D+LTVyJ6/AsVpiSgtzkdleR5OnkjH7NnxmDEjDrNmhYlC8NKLZxB6Ok36t0DyLlWgrqO9XAEmBafke2N9HsqOHUXR/n1wV1qUBWBdTgpyH1uInHvnoD4/DbnZJuyZ8gaO3b0YCYvXonj7LjgkTJukqda3I5iTtNol7bYO+Ux5j124NCDVUJcLd7kZbVL2foHXAApMk5Z2jhobzJERyF2+ETnPLkVVZpw8exC0euMNJw8Jy/ZwV9vgsCWr8hqGM5K3Pnr5eCwQAtI6UEE/aVe61KSlom99/NLy+d4bRkvXKEwfec/7xh2xpLwtrSXIOnQY2XOWI+2NTbCZTiFm4RqE/HIRskMOobODf5LpBYC+6my3ypi0yTizwONKQ0VhBNKWvYyQu2YibMtmdBIAKgu6IWoY1nWtki5F6zwCO8I6uv30uMKkTzT3nUbx+hPDE5AptcTIvUAUmiTd0rR9SP7tTCROfh7xp4/D7Rw5tKPlX2pKFGbONGH9+nj5nYmW9r0AAOiVqmt7nMxvodi8OQ6rV8dj0QvpSE6KxtmuJAmTINeU1KchUtpMWxORcZqkjk7nMKwBa0NQVn4alVX5qKuvk2PGEO6TFt3zFZeWoqLGYfjOI6hPRhtefR3/+a1vYcuOHd43YcEtuAW34DZ2G12R0hUo3cIOtgUBYHALbsFtzLdAWDd60sHdOeXCc3D450Fja5uCe33T8rr77OxU/6LjvrurS/nofv/9t+GWh19aLxi9UAvq0yo7XO5spZFYSfGl7kggz1hY1o20LINrLIDlpSI7aCHlC8toGTVaL+XVS/+LAAL9x64GGmit3FMvWh0pS6O/1X78dIjgh9CNIJBquWC3s4NJg9wEjoR7XMOWlmfcK9eZBJFSBlrwKXA2CDwj8KspTEBlXizcLgu6OuyIiqRb02wcPpShoJhfHEmP9WtsyUEz/0gwhDyGJrtqS9+24+e+bekNJxpo7Otx+5U3rzapx8EDqXjlZTOSk7hmosyN3nODSfWFXINsc/aBskCW61Irm3G5xkKcG1xOM6oqOAYJzDQ3lYGQbkxFSOcFjoRvbme5zLvaGnyEaHWOcpSWFMsY0yzoFEjrgWgasNPV3FSNgvwirF9vw5bNeaisoOvEOnR1EpBpYEy3mgsUYZ1y3dmg5W0UZrjqBXGay066QqV1noKCej1UXapQkhSP/P1HUG3LUvVy1ZXCUZwLt4PWUSMoj7eetISkS1daTzZ6quGsL1PuSukulJZ/mtWi1zJRyqfK2ehATVoqivceRZnFhL17c7FQruvI8Czk2Gx4c1Mynn+eawXaJHwlzFk2zJ6TjbmzorF66WmseCURi17KwqbVEUh7cQNen/Y6Hn4wDL//QxgWLzqODevTMGeODZGRWRKf9SOkK0OrqLOrHGdF3SKuNafcVXqBTaMjByUHDiB/yw7lJjTTZMYzM6Ix5f7DOHn/fORPmi5tuA8OSyIKd72FqsxYdCggNUrQyE+laHLakbd7N0wLlqMsI0bKqLkm7YFVQwBaelr8zPX26GaTgI1wjZaQtHJkGykLQwmrwOZg6frKG16BT+VGNOD8QPLm41tvfmc5G2mB6YWAHW0lcm1yfdlcVFfyjyN942jl0Cz9+usPv3D8HCiD8oxY0h6El/Ycmb+jEmDJDENFSTQKN26A/eE5KIs9jI5O/oYZA0BdtAbkGoEN7nQkRpzGS0+dxM4tIdIukZLHEK0AGWYoAFDSo3vL06eicfRILKoq6aozQvIOl/7gn3A0wDVcBZZHX5Mw33wEG+5dgcWTtmL+M3HINp9Bd6fUySCNwUQLQEK/LFMM7HlRCmBeqBvQHkk6LK/HHY18ezhSkiJRUx0jZU2SuS9R7nESFPxraohQwJRxWAdaTjrpErTWAPgZqKw8BpVVpairN4Zvl4qqa6qVJWBVbV3QCvAS0doNG/Gf//ktbN2x0/smLLgFt+AW3MZumzlzpgKAXAtysC0IAINbcAtuY74ZwbbRkm61NyT419aGDz78wDAdTR8rCNja2QlXY6NafJcL/Z4/3wVnfa56eWb0Ui2oT6f48rXeZYHbwwf7kb2I5cvdYQOelrGBamNldTbStfY+HeK6XIFuM0cTzGgA4EJcxg6mvvMSYUOuX51Gz7oxqJGLEEkDPwRBCgKOOZjVxgLza5P5TlkAtheoPee/oZahsyMf7uJk5Dy1GDkzX0CVJULiW5CclIRVK1MRG6MBMb94EseZE4ei5Wtg37JFWRCOhvtPluX82UJ0d2nWjP2JeZ3rLlQayDKQ1+eAUpCOfxawYe+eJCxfnoX0tEzpS20eH6qU61XpewJYzjmEr2Pb973iOpSEwE0N2aisyECdo1DBH90lpSGoGyt54VaPC043wZTmglOVxVseutD0uMtkXNG1ZI2CgcqyTodoIkItq8WOF17IxksvWWDNzkVkhAVHj5hQWV4sddZcjwaux8fPCi4yDdn7nhtt9UDBFkJBzXVog9TD8uJ62H8xHfk7D6j1/xq8awqyTRSgk3Cq7NJOgeVTaQYcMxLbWLWVtGWztLEeTyuP12pRAUECVbZ3JVzOcpw8YcG6tZlIS83Bqxuz8Kc/pWLOnAxERebI2ClCQb4V27bF48knMzB5igVTJ8fhuT++hQ13LUDMzY/gwG8W4OlppzBlShqOHY1DfGwWtmxOh8VswdmuCuXesyw6BMVL18N2/AROnUxFQnymtE2xlNsf3GgQqUTKW4KqQhPiwhMRE52sXIjWnDmNusIMlO/dh7y7n0DuivXo7NYs5wLTuRARQnV2lKM0NQop9z6NzFsfQc6mLeiQeqg1Bn3y08FVW4vXKpHfdXlhGK3mqKbGQukfAsAC6Su619TO6+XX4FhAGgPJG743rgbgDMMaqP92K5WxSwiYL2M1D1mmDIScTsGyZWasWZ0Ot5O/Kb6WgL3xtHQDj/urp6ze8L3lMQ4/EnV2lMm9fjGWrrZhztxcJMYnydjPREN9GmqLY2XsmeR3oi/wMxIhYHOjCWdCY/DUUxlYsjgCNusBaaNoqYdmXTcgCPSe7wO2fERg1dkeD0d1FFauSMILz6fhxLFjyMs5JddpmFy7owP/fMU1DZMSTmLPW8dw/NhJVJSHyjgeWT5KOvAbLfDnIx1Ksh0J+Qj3CP+6Or2Sz+wLwtImD+9XtPZulXZzyzEj4OerqupQlJVnKfefl6oLUF+xjNWOGjicLtR5Gg3fgwR18bRm3XplAbht5y7vm7DerVGus9qa0zKHRI+56hyhMj/zjwP9nQ9R5TE615+aGqKHXP762lC5BjUXwAOJ5aA1s9E5IzW4IyXtEL9jrAfT0cUy2qx7MXGixSszli/b6hcnUOWlxzBhQhruusuGm28Ow+23Z2HSpDxRLha9sF3CNA2opoZGyZf3tg1qX19bbxhuKNLTcNW71O9VcmKypMc1o43DM+86R530t8vvuD03D2tWbZE65Egb2GRvw4qXD8vxRHhc+fIbQ09I8lzSWDwmqq3hH8f4B5xyKRv/fMo/ExXi0F0P4NC3b0foni0qTFODcRl4juF9j9U5eC+qqamhyO/cUMVy1NfmGp6jBjvvq8WLXsNNN72BN14/aHheF+tidHwoYh/p8Y22GTNm4Mtf/jKampq8R/rfggAwuAW34DbmmzFsuxD1Wv4N5UaXcLCxtRUffPQ+/vIXLW5/4nlaCLa2teGjj/j9L+joaANdgI6O9UJQl4oITurqzcoNKF/QGoUZijQrL2M4078GcLd3ARoL0KS5mbw4L6o/CbFufDHvC8zoNtMo7IWIlnpG7Xuh6u+PCX2tGy++xVFQfUVwxP4glOOe343CjaY4Fgj7+Fm3BOzqLJK8NQiowWHjuIRUBGiuomRkP70YyVOfx5ZVp/Dqq0moqsxGd3ceGhs0K0NfoMVxWX7yEArufgLZ059Hg8y1XEvwQqGX25WNzIxEFBVyfa/+0uI6Z7mwZqfAYk6R8g20dq9dXZuBwC5QLHt3JyEu0xqC29AAeaS/m6VMHe2FMt/wgdi/vcZE0m9dnZT8LjRbVdvVOgqkbRxSZx8od5FFOEX4pKz63JUyVjQXnIRktGRzOyuxdUsaXn45EzYrQa9mVadZ1jl6YKACiJ4K5XqytCQHhQWFWLI4B9Om2ZCaTIvbKnhcGgDrdb+pQUEdPhK0+UKzi6G2dicqUpJRsv8oHDl0KdsLNQNFMNfYUK3KTms9Aryuzjp0d9XLmBzYTaiCjUxH6sq4gedpLdjpdSXK8aADytbmKtlrADY6Kgub3shULkW5VuS5LifOdrulbcsRG2XBlkX7sOf+Bci+4xGUXPcA4m54BE//ajGem78f27fFo6ZKxnh7EYqL0qWfmE4q8vIykPHiKhTe+ihCpm/AjOnZmP+cGZUVnGsI0XrBDQFbZ3s5aqxJyJk8H4XPLUNjpVnKUIWuc1XSBuWoy09HyeGDqMyK81oA+sMfTQRynPM4/5VKmYzCGIswigCpMC0Op/84F8nXP4y8jW8q2MjyMW2P267+KNjepkFMWjV2dWpxdWlAsEyuwTzVDtWVFpkLeD0W+eWn8lRQrDfuUNUbvx+rugHkm7+RCCnLSq145RULnn46C8uWZWLN6hS5xqRN+233oYl17bF2JPCVvVG4kUkDuOVZidj5+GtYNvso0tITZCxkoaM1G10dg1v+BcrjzsKunZmYPDlV5qoQZYFGYOZrcWYE2ZRae63u+F2HWkYixLJZQ7Fvb4i0uQ1zn01GRVmoZpkn54zi9CeVnzdPI3WIznbGorsjUtomXOYdzdqwpSlazhuneamopTlK5q0YueY0+Mc9LQK7u5PQ0hYj82ekqnt3Z4KcS0CD1K12gHUBy8rCUFZul8+XPvzzVVmF/B46aoMQ8BPWqjVrFQDcvqvvGoCRl9+MXSufRnODMYQaLRGoDQbqCOg8rsEBXaCGAwA9rv4BpC7CPEI9o3P9iWUgXHTVh6l8dOiny1F9Su1jot6QefoYpk5dgnoJ09kSh8YB8mr0RMk9aKSkHYV7frsKt95aKAqTY0457w/dKIK3Bren5zOhHcXPgWGHogaOIUedUmAaBIrOOuNy6Kpz1Ktw/FyYXyjh85CUGI67785X8O+uu3JQWpwp54sl/WIsv+2X2Pidm5CWFqaOjZZcTi5DwXsuunsvlXIZwK8eeFckbUYIaAzzeC4QUuoAcKRQjekxvtE5itCxvrb/87oqyszSprleuJqD5cs2G4ajCECHChXZFq56uyoj4/DzUABgQ0OD90j/WxAABrfgFtzGfDMCbReijz/+EOfOn4ersdnwxstPHt81/4zT8xXTPnu2W7n+/N///V+15/euTpc8sPGl2hi/sAvq4qhds4ioc5rR2Hhhlhh8uTtc8EaoNhYWpSzLqFoBttDy9W/ZDagm1tMPAo6Rxdzo9Y9vvxiXkecC1wPk97/1vvw0SAdyFMfd2K8FRws0q8qLFoDKFajXElC3DNPK0P/YoAWh02FCTGQsFi7kC2ArbNYsuKwxyJv2AuxLVqKxNgudehxCw+pM2KOOoyKHLxj1tEc+/piGKdOC557LxqqVaTKm6cLUKKwdVZU2CWPGvHmZyLFlobuT8Y3DMl3C8R7px7zHGaaygu4QM1Bfp4H0PuH6k4TjXOJx0W0c25rAVNp7DOb/QDHvgvwsnDqZhoz0VMmf7vy0tfOMwNyYS+VLK7Q60B2l7tKTYI8QSu3b6+Uhtxxr1lgxZ04h0tOKpI8ZV4unp6Ms6rxWbEpNNfKgXI7oSCuOHzOjvLRIQT+6vwyEar4iWFOWkF4odrHU1e1B5/kGtEl9dRipAKXUxddtqH6OIgysrCjC/v1ZOHjQguoqQhNtHUG2i2/6rA+t+7R4XOfQ/7yRFAyU8uhWgu3Svh1tbNtyactKBQH37slCWor89sh5T1kuip9eiqRxM7DrV0vw5t2LsPjuV3HfH0Lx8MNcmytC+iIVb7yeLPOFGc/Ni8Hjj0Xj2bnhMCVFIz/sBLITY3D8eCZOHE+Tfuf14g+j+LmrowK1eanIXbgS9mXr4Sw1o8MLixTc6apA59vV0qa0/guEP6L2Mric+Xj9tSTMmR2HxAT+eUCDTn3C9iOCO7q9NGemICsxFq7aHGkvniuVviqW8tuwYL4V4WGZMuYKkJxkQV6OTX5zucahF2zJvq42D7t2pWDWrGxpy2Rp1zw5Z5SfFn7I8mm3PucGkk87BpYhUGyDulo7Vq9KwpQp2Th0MBVuJ+9Dht6Og8tbplFNs0yus1KUbNuFolsegnXpMum/ZMlDg3n6fjhqa7HI9ZCGgwfSYclKku/yW+hMkd8dvpAOl2uSv3mDQDfvOT+YFWAtV1EWjqLCEBTmh+Ct3bEydiIlnyi5Joa/np5hGXzlLU9bC63qomVsRsgcHa7EdQJZJ6N0LxURvioISAAo6mhPQL31KKrCdqC29ATq68OQmxMm7Un3qbFo1l2CBsC/GkcIKipT4KitVlDt06ay8nIUl5XD4XQHXYJ+Qlqxag2+9a1vY8fut7xvwnq37M9cg5TLrkNBHq2FjCHUSEXrvLKSE7DnnpT7IVr/EeoYh6WcdUMDdIEiWDM6Hihn3Zkhpc9wSnKNOuu5177rYM/Xqs9XtG4kBCS00y0IW5q4rql/+vq57d+7CXn/egsO/eeNChwGhtPF8JHhuxByajPuuCNRlI/f3bNJzgUAt4ZGbP/t4zj11Zux84EZqKuplXI7JW2XlL1/az0jeVxuqVOt1LNe8u8fHjIMwxqd00UAGBsdhXPd9AJBTwMFKC9JQ0Q4/zxJ63cNMh2Z+hRyvj4BeZffCbuoqChdyp8nbVgicynvbYZvXUewVlKcLvePFTLPlit4NZR0GGa4EJDHdBDoe3wo0vMzOkcNBgh9NW5cHCZOtCrAumzpm4ZhdPWXJ8tDi0zmqddLt3zkOcJDPa7R9uSTT+IrX/kK3G6390j/WxAABrfgFtzGfDMCbReic2+fh7tpCPBPRMu/9957V+INbPmn67333kF3d7d8/jM+/PBDdHZ2KIvADz98Tx6Q+HKGD/3GL9uC+vSIfdjUJD+yTrM8BA5k/TI08UXvSMAO4xmldyEaaVl61MK95vJWK9/ol/HSk7SZjAOCPx2WKTCjXtKPbv0vvH98+8Y4D10MR5emPRCwQbNuHItxF9TQRTDDftAgoEU+j707SFq5EQIyX90KUIeBdElJCNj/Wqia+9Jicyy2rDiFF19IQHhYgorntMUhf9FKFL4mD8dOiwpPd8T8k0N+SjgiXliL6DVvokHOab+dI68nx21RoQX791kkf5MqU6Blvg4gXc4c7NxhwowZJhw4kCrh+stXA3W06uto1653ZRGoS76z3XbtSsVzz1kQHZWi5kie4/XVIymLv+Q6FXFeaW22IdeWig3rM7F3TwaqK01jfg1yjDV6rDh5IgVPP22RtsiQvud6dz4g7WLLC9r42emshKO2TOYkzQWnfpz71hYHykrLkJdLy6oqqc/AZdYgmAbCOtq80IquQ3WQ1mMt2BcA6taBhGW0gFMuN1U6xpBMyWs1d0GSfuiQfGiRqJeL+fOcDuBYFm0tQc0FKsuYa8vFokU2US6yzXyx4l0P0QsPCUXZDozLejFdxmU79SnDkMS6OqUMtTgTkotnn83F7l1muF0lqCqWMuw4gH1P7cbcpxPx8KOn8Id7Y3DffTH4wx9C8cc/puLeexPx2KPhWDX5ANb/fgvmPJ6AhQuTcPq0CS53ETo6ylBVkYsd2zOwdk2yXNdZKCzgS45CqYPXhWVrCRw1uSiwpcNRZlbfe8EVAY8XGvV891WpzDvlqHPkYf26NOWyMTbGJH04PABIdUlZz3ZXyDNCpZ/FG1/IREfZsHq1BQnxWbBm58g1Z8KrG03K4lYrn4x1TxFCQ9Lx5JMRePzxRJw+lSLniqWexXJeW/ePYTXrN02qXtzr8tazRz5hWJaeY0MU111kHL0uA4kAsEH6bOuWZMyamSZ1SZPxSbdUeWpdyNIS/k7QItI4/ieptrYSpJyKwI4HXkX8rj1y3WRKexvDvSFJ4nZ1iDrld032XBeQLkVd9SmorqLlzRn5Hi1hB7e8o+hqk2vaNTdqLjc7O+LlugjHilcisWBBFBITTknbh8m1zLUGjQFYf+oBkQb5DiSWifnpEJDrHCo3pwHpX0oiuCTc6+pIkPJGI3fFcuTe/hiKjmxCcXEEVq9KwNKlySgp5vqGCTJnxsAVsC5gRWUI7PkZqHHU+IG1T5PKK8pRVlmFGroENXg3EtTY6uUVKxUA3PnWHu+bsN7N+plrEfn56zB58qvymxCpROs3/bP+nWCL8IwWeprCsfetl/HsnHUoLz2q4JevXPVnsGTJi5g0iSAiG+PHn4azLkyBLl2BcWh5Rwiof9fy882TVsCUXiatXMMBgEzX6JyvGI7l10Ger/rLS3MvOnSrwZy0nci/Yjxyv36HUuyqBYbhqF/9cgfuuottmIE77zwmskib2pGVmSXne0FbXlIa8i6/S9KbiLyvT0LYjr1yr1En7eaWOg1urUcRFhLqDSWsLoZv9DQiPjYec+fuR46V90y956IjwxSAI0TqD6i5nXac2vIq8q6QshMAfm2C3GfZkJQQKvU2SZ2tuP/+LTKnlvSJy2PpGTIufNx2tjSXwpQWJm0xAfav34nEK+6QebV/wOYrHW71Qq7+IWCgO1Adlg0V1vlKB2pG4v3acNJMiA9DTPQJw3O+ctbxD6H56rPuZlSvA4/3118Eknp5jbbp06fj3//93+X3zOU90v8WBIDBLbgFtzHfjEDbSET3nG+/+/aQ4J/u9nOoln/URx9p1n/vvfce/vrXv6Krqwtvv31enfvLX/6M7q42ebAokoevsX1xF9TYiy+iGxrlB9eZhRZael0w1KUV4MhcgY7+i2C9LMOETH+X4K9XfGFuuB6gHDcKP3IROAyzf1TfaFajw+sbDdz0sW5U0Pvvq38vNbEfaZHpkjmoqjJDHgT4YtE47OiodywQAurrAerWgBzrPNfffOSpykDqwqWIvHMGTsx7DdVVmZJGPlolLXe1lL+OL+bpws+O3JwsnDiRhsOv7EDMnTMR+sB8OGtMEv7CXYBq8JRwzRf+SZryuZXzHuGb7IsLTdi2NQHTn4zDju1JEo8PcnINyXzvB+8kPF2E2qxmJCWaUFWRJWnkqjbifMC86L4z9HQKFixIx84dySgtyVRtRVeeyrLSa13pK/VnggbtmmtqsCAzIxUL5mfitVfTUV1pHoXfnP7U28/1tVmwZWchItwKey7dDBKYDQzTxlKahZ8TzrJ8JL95GMc2nEB+bp6MC6f0iW9Yuresl+MahPJNY0AxDR/pIKzHUtAL0vxAoM9n5W7To63Bp7sKVesHMj0diLVzXyvjvE7kPTZCMU26IFVlEA1kpafXr8FdBYu5COlp+ah1EKD6gE2VTpU65nucINQozeGIZa0sL5drJBd2eyFq7BbkbdwO+/6jSDwVjSNbwvHWzljMmxuJyZPT8cADR3HffacxdWoUFj0fg4RZq2D67VxsmX9IrgETVq7IhNVCS6oKlBTZsWZNOqZPp2WcFceOynzi4QuSQim/HYkJqVi3Ng6vv2FCairXLS2WsVGOs93l0gfGwCdQBF2lJbkyN+XInMs/P/D40AEgAV1uTi5SU6zS7pzD/M/zZVFNFf9wUyRziB2HDpkRHcU/eGjuPQkh6aZ22dIM/OmBJDz2WCpOyhxZUWZDyGmzzA/aix0d4LVKfhShWx9o1y7q6C2Xkn5+2ABQh43+9elPTL+s1I7MzGyUl8lvSXMBEuLTpd8zZZ61wllPl73GcT85lcs1XYC9e9MxdYoNu3fHyTyQJWPAKucCwN4FiOvitjRnye8FrVnjZZ4PUy+2NfjWD4TzHqsoj1Drah4/HiPjK0qORSE56QwefTQLTz8dj7SUEMmDkGt4ln+DWiEOorbWGJkLo2R8a+5AuW+W70yvN31tH5j3JyGWhesBEl62yeeqhD0oWb0CNZkHUVcbg+PH4rBrV6yM4dNyTWrlZngFAb0A0FEbj6rqUtkbw7VPi6prqlFFd6B8LxK0BLyoWvbyK/jWt7+NXW/t9b4J691u/M9HFUxauXIp1v3HVUj4txuxd81sBcB06zcd2NHqTYdoy5Y+j+uuy8G119rwk5+clPmFfwrwB3R//OOr3vXuLJgwwaSOGYFFPU59rWZlpwNGHQT2yh8gUizPUAEg6zSYFSKlpa39aSJQ/eWll8fonJFaGmNw+j9uQd7XxyH767fDan7LMBz/hDFp4n4FUe+4IwpXXZWq2vPGG/fLHNMh9dcs9GipV1JUgoyvj0fe5ZOQ97WJiIuNk+Oa+04COu7dzl5rPWddHaIjk+W4Qz47pW7aGn/6+cFUW12Dm25ahuuvX4XtW/fIeMhT4+HKK8MRH5em8jtx7KDM2aU9sChQXGuZXgt4XlmWeQqwa/NauVcpUMefmML1Am1el5ZW5NvTeuN69xHfuF1Bw1zR5j89Jr9fWSi8fCLSCFf/6VaYvir7KyYich/XTfTP31fMn+XwdYvpC7oCpYcPXC+QxwjQ+ovXnwYKr+U1PKiolc0f4PE7QZ8GKW0qjC5aWwaG70+DAcBp06bhq1/9Kurr671H+t+CADC4BbfgNuZbIGgbiQj/PvjwAzQ0t6LW7TG84dLF84R/73/wvmFaxvoY7777Ds6ePavW/Xv33XeV9R9dguphCAHb2zxqHZ3ODqMXb0F9WkQA6PZYlQtQvjQenZexI7Hs0oDbhb4UDxRf4g/LLSmtVaQcf4/gz1dsgyZfiznR2FjMaVZGQxovOpilhdIIysGy081jH+tGApS/476+FMR+SUpMx+pVZhw7moLmJr5INA47OpI5Sq51rj9IUEYIqANASodXfcaFzI8NNZnIeHkl0n85FXmvv47mZq6TqYXT47crN9l52PMWLW1y8dbWaJhPHkVRGl2iaeON41GpVZcPjNNFiCdiWTULul7RCr9VxD2vTSX57HJkIv+tHch9/Q1UlSbh8NFUzJiRjieeiMWZ0HikpyXhjddT5QGdbuvMch3o14MVZaWZ2LjRhGfnZCMhPlHStMLj1ly0Ev4xnKMqHcuWJWD27BxERjANrt1mUWIY/bORlPtPjw1lJTkoKTYpYOjXvqMktivbiDC3vtYsD+VSD1e5tE+NtKsGsfpAs4soAi66Uy+NjITl109j98QlOLgrVo5p7j/9wvO7Lt/jI5FPWgSCtJpTwE/2Ghj0rivoayUoe35nGAJBQjTGrakqx7EjFhlHvI6qZdyP3BqQ5VFA0lsWfjcK11f+9aHlIEGi7jZUld9HBJ/G6QxPtMxscFegScZTcVys9OFM5D35EnKeW4G8B+ehMjoKGSYbjh4xYdMbyZg2ja4/05TFWF68CTuXnMD0yTGY/Uw05j9nwRub8lFVWStt60FJUYW0qRV798g8k8F/2dP1axls2Ra55lLx8MNJWLw4AakpmdJm+SguyobNyutL5h0vyCIsMwZAIkmru5Pr8pV74d/QxXJ43IXY9fJhvHXvCpj38gVbkbS/DzhjmrqkPFwvz9cajmWkFeLp06lYsyYOS5ZkIibajPi4TMyaZcObb+agrpbXcRmaGwpgP7AfRXv3wl1pUfnoVo+tcq485gyKTx1DQ20uOs9WqrUIaZGoheuFe0OSbx2GKp86tjQVIseaic1vpuL0SbPMN/xjSUD4T0pSDq7d2NlRIm1rVv/QP340Hlkmrp9nkfOjCwApuhNtbcmSazETzrpkVJZrVjQagIuTc5qLTR2wdbTH4vzZWJQWh2PevDQ8+2wi1q2LwaGDZ5BrO47du8Jx+lSoPHdGSVhj6DWQRgr+/CRp0LUmLQB9rQHb5Fh3RxzOdcfLtTV8l6RjJZaZloosM4Fpe7O0e3O8XG9R8jvPOSRCxq0GNQkKGadVWWBGoLL6JPILkgyB2qdVNbV1QXegF1kvLVuuAODuvfu9b8J6N5utELm5uTh412+Rd/k4pcJv3mkIszQrN82C7qEH1yvYo6umKqRPeLczAg88sAMTJx6V39KNcp36nw/UcCGarqEDwKGlT9jIuhqd6y8vQkwCUqNz/alF1NAYpfYD1YGWk09MfRWTH3kL+XmH5T5RK2NczAmZO1qQlWnGr399Br//faI8D8TDmpIh9yTyO+OFf7oUtKvhPU4TQk7H4/bbEzF+vB2TJuXJd+ZlDPr60733nsKtt57BVVdtwTXXhKpx8POfx+O66+14c9dBFBeYZF6jK0n+qbMvQJo48QRuvOkkbrj9jPzm9II9X1VXZuOWW7hmIF1bHpB6a1Z528fdg5Tv/wK7n56DrCs0t6HZXx+P8G/chvTv3o3of7tRWf9lfel67P3ST7Hvu3eo+zOjPGhBSEs4pmsEwBhPh12B0sAc39P4x9MA2/AsAfvLg2I+w0mLYrtz3UCu18e9o1oDk2xD33ry2FDBn66hAMCvfe1rqKur8x7pfwsCwOAW3ILbmG/+oG34+sufP8YHH7w/RPinWf59+OEHhmn1J4K+7u4uvP/++woAdnR0KNehBI+94ViOD3C2m+ukyIP6mP2DP6iLIacrW2QB17YyOj8yjQwCjj5g8r4MHkJZhrKWHC3WjM79LUq3ntFh2VhazBF2KMDnFd0mBmo01mBkfIKSnjqJNOvGv59+vfSkwRq6UZszx4J9e1OkX7Lk2Fj3iZYvoRUBXFcnLVTye2Bgo8ciY8MYAhKKleXFoqaCsNImD8WEcvIg02iW68QkY5UPJ7SmS8OZ0AQUFWYoOKe5GPW1kON11TsWA6Wvj9ivCNV8xGNlpnDkPvgsLBOnInLdWixfsBf33xeOZ2bHIsuUim3b4jB5co5aw4yWcbS41NOpdZgQEZ6At3bHoLAgxf/692hl9rjNiIqMx/59cSiwZyiIx7pSdOGqSa5ZHU6KFLCUYyyfauuOIknLpo77te0oiOkzXWedCVmZfDHCxfdrNXlhkSEcu1jylqGzw4XctAxsmvo6Xp66FQf20T1rvZQzIPwYie2hgz5Csx7LPhHbiaCvBwL6yOOqkL6rQHJSDh5/vAALF1hRkE+LLQ1s+oKyoYr5KUu9EUA633L7imkSCOrpUqyzUVglCa9kdM5HylpR2sYj6am0XZWoyUhFZXoq0lbsRMjEBQjdfBTlFaVo8niQl1ODF5ek48EHYxUcKi+rxvr1NjzwJwuefioUzz6bjZdftqO8lJaUnXJtdOFc9zlRt5S/SfrIJW1eicOHoiSNKMx9NgLHj4fj2NFExMclYdWqDOkH/nEiXsokc2Z7Mbo7NejW1kKwpQEgHUbRzWatI0+9oBmOxZuuZkk38uVNiL/uMeQu2YBmt6QzADzTYZz6LPk1NxXKuMqXfYH0dQFc9fzNL5LrNR/RUZnIzJB5t6lYgTxXhQXmP81G0R+eQk1ipDctzdKvMC0aGX96BoW/nob8iJPIe2s3cnfvhtvB9X21PP0AX3/yKd+FiJaVtNRsbrLLXrPaHJobUOZ94fn3J2U5KfUzm7LxxusZ2LnjhLRxmIyrTGljY3g3muIagU2NmZJfOqoqY1BaclJ+E6LwzvkYGeNx0m4aqKqsOCO/KSEIDQ1Bji1U7gdC5X4gU8Z7IooKTst1ES2Kk3HcF3QNJoI7bS3CURDTauHaWl4I6BY1RSHbHoaw8JPymxgq7apZ1BmV5ZNQa0u0jMsotLfQNaj8du+PxrTpFpw8kSjP8YlSlxhVF4JClpvWg05nBPLzsz711n++oiVgaUUFHC5PEAJeJC1ZukwBwLf29QWA77zzttyLvoHx35mH+C/chpyv34H4r90i49EfQlG+AJAA6obrj+CGG0x4/LHn+4TVxTiO6tEFdIEaKgDULAiNLft8RZjXX5r9Hae7UKcjRO43tPX9hiv+MWOwegQCVFo/2nNzMWnSETw3LxU33vgSnl8YI/V0yj23P/yrruQfshokjUb87p63MG5cKu64Iwc33nBE4tvxyitS9gHW+gtUU0MT7rt3gYJ+V12ViJ//PAnXXReGa69LQ/IXbkbuNyYh66t3oK4fqFWQn46DX7oFCV+cgNQvTcKTE+41DEfREvD8Wf5ZTvsesX+HWitw9b/8GCcvuxJ3T7gLm792Dfb/+/Uwb3wduV8Zh8jrf4/Mr92BXVdcj6oKM9z1vCfomzbvwQiydDeY/anB3bvmnZGMzukAcKB4vnJU8/nOGMTpoNHo3EAaWt00i0CjcxRhn9uZJ9eyBkl9xfNG2xNPPIGvf/3rcDgc3iP9b0EAGNyCW3Ab880XtA1fHytLvqa2NgX3jG60fKVZ/r0XAO4GFsPyhky3/nv77be96wAah33//XfQKD8MfHlv9CIuqEtfBCK0/nO5+Y/d0QU7TM8ItA2ktraxAUy9riZzFUzqzZMWfwRLRmOY5dCsdDRAJfElbt9wf7si1PAFEgQAowuKe8U+GEhGcYyl95nW3xShQE9/yue+1o18aTg29QpqCGq3w+O2ojA/WR5EMrR+UWNt7H9b2PfMj5872wtlHGgQkHsCK4IrbezocWRek2MEfyyjgm8uDZ4dPBCHRS9EIC42Vh5O5HoRtTRbJBzDmFVYHbZp4G0IkjJQvuNVQUPCOZGCdAoiap/razKQH3oQ2VMXwHrrY4i86RGcnP4yckx0YWZFUWEqYqNTUVyY2QvnRNpafXnSBrSI5DysWR8SjmvSrRQJS+3o7mTYIV4z7RqY09uZLlf5men3CTtiaS4/2Sb1tSZ5qMyTdiNQckhfamBHWf61GgOxiybJn3Cqs8OJ1LR8zF1ox/IVJhTk022sU+pgEGcMpFxuEmJ5quR3TVtzzw9y8bzX+k+3DtTXEqTlYEV5EUJO2xATZYWjpkTCVWrh5RwhHtMkcNPa2x+iBUqBOmWxJ2WRz0ZhRiJVT6+rU6bfXzl4XK0bOIS82XdsA7YdrRbZZ13nGlBfWYT9yw7h6Uci8dAjSZg/PwX23BrUlJTjtdVReOjBJOzemSVl8SDbXIawM/koKqhEWUklSksqpHwekdy7exol3SZpwxYpV4dci13IsTmwZEky5syW+WVRCjZvNmHWLDteXp6EFa/E4r77TFi7Jh4lxRbExmQiIjxVrgGb5CXXXANhW6HUj1CtFLbsHClbJja9kYG62uFBQAIzWpIVZqch+s09yI2LlD7W3G4ahfdXqdSJLqDsonypZ4GMkRJpP64hWC71LMO5blon9sZpaSlGRUI4KkJPoqHGpiAmgRZdd+3cmoK5vz6ITY+9gezIEBT8fjbs985BVUYM2hnOCAB6YV/POdlrrj99yzlysT58YeWR+rGejQ0Fqt2Zj1F4lqGFLrwkvCqHF9KOplR7NRbhzKl0zJhhxgMPZmHyowky/iKk7TVLPSNwN5pqb+P6vnTDl46aqjhYs8Owd2+cjNVQaa8I6fs4ZKaHy5jOwrx5NuUGtKkxAikpp5GWekraM1zaVgNTRoBrMCmo5YV3fYDeSCVpcZ09vgiP27YR6+9djYd/exgrVpyRPDVruktJhHvNjXSpStd80UhKDEFy0kk4qmJkHCTIdRwr45WWgNHynW5NbWhq8qBOwTNHH5j2aVZJWRnKqx1BCHgRtGjJi/j2t7+NPfsPeN+E9W5VVdW4++4Cta7chDszMHvWWhmj/qBJly8AVGqKUWPWN0yghgrnqAsBgFyfz+icr+hWlG5Gjc71SOaTo9sX49iWFwzP95dX2Ddvgf1rd8D81dtgTqWrSf/zQ5HLGSbl62tF6Av+EqPewP7/dzP23TgJ1dWnUV15ArOfeQN33JGHCRNycdddduzdc1TmFw38OeQao9VfS1MzoiJi5L4nG/f89igmTsz1rilowwP3b1f3PUagT1drc4ukoe35fcUru/C97y3Htddm4MorI3DVVWnyOQG3XT9freOn1t67/E4cXrFcwveFSgRaSf9wM5Ium4CkL47H8f833jBcoFz1ebjttljsvewG2D5zHbI/cw0SP38b7vjS9Zj+pWux5x+vRc5Xx+Pwd25X4XU3oYRVvhaAOlDzdfc5mGg51x8o09MLdAeqQ0CjeHp6+jktfpG0c991DkcKAJkHrf+MzvlKax+CPi287h6UZaMFIduOZdDD6xaAPGa0TZ06FZdffrmM0Wrvkf63IAAMbsEtuI35ZgTShia6/XwfLR0dg9+w8l82rW3DWvNP08f46KMPlLtPWvd99NFHyhKQFoeG4T+mteBHONvdJA+uF76eUVAXX50ivsytrc+Cp2EsXLF5wZmCML7QbSD1B+MuXAQ8gW72+kIffvcCJL4A74FIveXzD/+3LbaDscXcpXa9+/Rbnz4TKehLEMixpYECP+umhmx5uBgb+BzU0ER30l2dfCmcKzf+JpizUlBESNU09tccx7RyR9nONbHoSo/loQUHgRJdmfmODe2a0N1aauPHivKyDKxbl4YpU8wIOZ0kadDijXCODypMXx6gmnrVYynnKy+Q65H604EmDdD1gjqK45nnKissqKq0Srq5oFvnZpm7Sk4fRNrTi5HwpznIf2MTmpxmVfbuznycP1ug9oHtoIv19z8mdZd0+XtRX8cF6nOGNwcwLttS2orWlTzGz9r1aBB+WNKgPtuOVn+1DgtqqmjZWSHl7WvR1d6qgaFPRIRh3jK1NNciKYEgJgqxMSbpb6+FolG80RYhlu5y01MlfeNvGed7nnu/cxJfA3sSp53uQKtVGAXwCAEljpIXuhEWEibS/WpPHVU99TTrZOz3wsaRWhEaSYN1mgUg4aVRGKqhuhj5b+5C3qvb4a4oREdH/+5MuY6iXldC0Q4ZT2yP6sgo5P5+DkL+tBjzng3Bo5NNeG1lEjLnrEHkL5/HS0/GIim5GqkppXjtNSvS0yrlWiDg65RrsVPSbpfytkr6fNnVLOVukrmjUfJqQHJSKZYsLsTyZWYc2G+RNMpw6mQpMtIrkGMrwd49uUhMKJTP+Vj6khXz5pkQH5eCI4ctiAinpS9dehMCFsJqsWDFKybs2C7XSk2+5EcrNcInL4DSFQCSfEX3oe1dFdJOhHfGYfxVKnnzxQ3BP11AFUib6dZxGhzTLNW0vR6PLke76NqT8ubF87RsjI2x4pXV6di9Lx6OKhtKjx1B+dEj8ARaAHIvYn5N9TIH1dikzsV+YfT8RkMK6jUXSd8VyLgjCGR9C2XsM0+ps97OEq6xLk/G3TZYn34RlaY4dEmbjnZ5mpuKYNqyFRFTFmLV1E1Y9MeDmP/bHVi14hQqytOkLBYJZwzuRlPKJWhzlozDDERFxuHxx1MxdWoMdu44A2vmKRRnHsLpIyEID4tGtuU0MjNC4ag5I9cELT+1dfZGQzq889uPRN4yVZeF4NgjCxF50wy8+Pt1OHjgsBzXLOkC8/6kpa1jGC3XbzzKSmOxbFkGXnoxQ+4fInG2K1H6JlbmJanP0aPIMmVKHVtlHLtRV19nCNI+rVKWgOXlqKqVeg3iTSmoC9Pzixbj29/+DvYeOOh9E9a7uVwu3HRTKCZOzMbdd+fLnL5Vfqf9AZQuwik/ADiIaHHnrDN2pWmkkQJAut4cOgDsvzxMY/t1E5DLteNEp//zVrlW/QFnneO0/H5G+h2rdYSi4Bu98SKefGJI5TESy5dp2onYzS+hsOQoCuz7MW/ui0iI2ym/IzHI+LeblZtW5nPq+7ejtvoUbrhhHq66Khk/+ck6TJqUK/cfmyWdelRVyL2j3L/wXmb8+L3K1Sd1/317cO8fN+HXvw5Btpkuzo2hn69uvz1Cxocdd9xxBjXVtbj5ZituvTUP3/3uSvz4x4dlv0DSzsH6da9j47jfwPSPN+LA169XQMkXNOkiUIqLOY7TX74ep758Hay2eMNwgaqu5JqSuRg/LgUZX5yIhMvugOkz12DLZ/8b6Z+5GnGfvRYx0Sek3n0t6QisCK50SzbdonA4IoAcCBoy3cBjOuTTz7EMXG9PP04LRZa3styM667bLm2dhd07d/bUgUBw3PgZmPCPt2HBI4+i1QAQGon5MI2yklScCYlEUUGcX7sQ+HFdQZaLYr18IelA0tyL5koe/QPAK664AlVVVd4j/W9BABjcgltwG/PNEKQNQQRt7V1dqPc0Dmj9x3Oe5ha8+967Em/oln+6zp7txrlz53qs/86fP2cYrldcL/CsPFTwQT744vzTJr4opps9R10WGhtthmEuXDqQ8YExg6nlwl09jkTMk/DRDyD5WQtqMor7tyy+pCcg6YFlIroyHLyPLlYfGvTbANLWEOSLz1y5Ie2FgMq6sWVs4HNQQ5EGcgimUlNSMH++CVu3ZsoDnwaujOOMjjjG2f8c1wpQEQJKWQgBuUag/9jQXEzSfSdFcMc/EzQ15sCWnY7EhGR5oOG6Svqc0iutHoHSyxH4fXB1deSjpiobq1ebsXqVBQX5Fm1elzJ5ZExXlqegwhqD2vJU0MpPi8d2NoJ8A4vWfsVFWfKQbcKunalSR8I847B9xDLJ9cbrTFlXStvys4KIQ02jj7Q2VddxI9f4y0ZpcYa0B/OqlXPGAIfqA8Qullo167+uDieKC4uUVdfs2SkIDbFK/9BNqUGcMRCBlYJYBHwN1apcvu3DcgzFJaeCqQRgrJekSQs6hldAkPH7QMHetQQJz1z15UhOsiM9zY5aR6kcp5Xe6AHAHljHejT3Xw93iR2FC9cid9ZSOO1WdHa6pBzGYXssJ6WsOjhlWFdBDsp2HULRiZM4cjgOU6ZkYt6sGLz16BqETH4ZqafT0NjUIn1dpNx+njhOUNQqbdcmabRravfK+71dzrW1tMLl9KCooA6nT1nw0os52PMWXTax7VslXIfkr6XhrG9AdFQFIsLLEBeTjRkzsjH/uXRYsrjWabn0T4n0TSGqq/PhqLFLe9NlZSHKy6wwZ5llrpXfT8IxWqMpEOWFUX2AoA6phgar+IxA6Oesy5E5ifcSnGOHFle5F1Xl8Tkm5aE1IV1DNUsdVPkIJTu0c75hFegTNdblonjTduTMW45qS4ICiu09EHK0pQFHugEl8KQlZlWFDSnJWcixWlUbMxwBYNEb25D3xAsoT4xAV1elt+2N0hy+aF1JEJk48wWk3PAAXh8/H0dveQqht87CnKmJOHAoAdGRqbCY02UsXhwQ2NZilrZIwd494XhqlgmPTk7AhilbYX10LlJeWQtTVih274zEvLnpCDsTJv0cLW1iDLQuRIR4yi3oSCEgAWB7HMpLw7Bh/lvY+MhrOLZ9p9SNVjra2no6JLyUxDpzXcDK8kgcPJCA7dsSZS6IVgDQ447Hxo2huO/+RCx6IRtlJfzzR7OMIQ+cznpDmPZplaPWgaqaGjicLtR5Gg3fqQR14Vrw/AsKAO47eMj7Jqx3a2lpkeexDiQlnpZ5YWBrvjpHgAXgIBqqZZ4uwj9CQ6NzA2moAJCuPY0s7HS1NEbh0I/HIdcL2NK+cZv87sX5hWFeTMf3WEtTDHb/6X4k/9uNCP2PW1BRdsLv/FCVYz2Ax/74FLL+7Tak/+MtSP3SeNxw1Xo8/HA8Jk40Y/GiFdjx/ZuRe4VWxv23/gIL57+Cm27KwDXXWHH1VYmYNm2FlKdZ0uuFd/x+222newDguHGR8pso15ujTu4HnH5hjWTJsin4x7g33JCFn/50K2688bSkk43bb8+Qz0cUQCYATE0+I31RhGZPkeThbw3nKw3ASRi3/D6LjML0p/1738JvfxOH7//wTUz6xiys/MJPYf7MtbB85hqEf/5aJH31NrgM3F7SFSbzJXwLPDccMX5/EJBAjFDPF7RRzJfHGU8Hf3T5SUs7nnc77TLfb5d2tHlFTzEJKl542FGcvuwmJH+R1pITsOnHE3rq0Su7gq2sI8Ge3ZaAk1f+Ekev/S2uv2Y9brj+gPzWv47ly9705su1AHn/6V/OoUqzFORzuTEAnDJlCr7xjW+goqLCe6T/LQgAg1twC25jvhlDtEH0l49w9vx5OBuaBoF/9GnfiHNvnzdOZ0DRned76Ohol89/9lr/dXut/wYGiR9//AG6u/hSyegFXVCXsvjytqlJbgTqstSLb6MwoyG+pB0uBNSs84zTG11pL5EJhTR4NFg5/74sADV5LeZ8IWDDwOsB6n3eI287G4UdqZhe79gazvjSATOthjQooUuBnlGxSgpqJOI1392VD3ueCW9uSsOpk6nysMD1APsfa6Mj7xiX/ueYIKTSzxECqnHSMzbo2s2GstI01FRleMsmYQmylEtMXd5j3nTGQgoAVlvw6oZ0rFubgpIis5Q3X8pLC8Xea3U04DYBoDkrHXPnWrBmTRqqK7W8jMIaSa2RKOXgWouEqrSsvJA5gfCQdWL9qioypB2YPt1ZDrDOm4+UFRoVAMfGVCrPepztdiHfbsPKlSlYsiQFsTG0jrl4FoAEdQrMKSu2vmDM18ptuC45CcN00Ml06FpTdx2qp8n18+ia02qxYf58M155JRv2XEJhzd2oZmF44SCQaen11GGdkVqbHHAX5aI+T/pBysm1GI3CsU46GGX52Za+52kV2dpSg5QUK6ZOzcJ99yXjwfsiMGtaBhLiSqQ8Tdi2LU257swyEU61iXqBXx95YSAtBZ31buzdY5L2SsP+/QSmLrlv48t5bU0czW1osxxrkXK2qfMvL+f1monUlCI5Thej7NdqVBVmwVHC9T8L1UubAwdS8NxzOTh1ygSXU3NdSVBIgEXLtaG7+ewrxmuQ9FyuXERHZ2L5MhOiowiCRg7flLUgP/fAPpZNV2+4Hkm4BkcOCpatR/bvnkJJ3Bl0nZd+HpYV4/BFmMf2I/zMSDPhhectWLUyE9VVVnWObdBYkwN3YSaaFRQ1TueCJPVL2rkXW+9+Hmsnr8eRhRux6aHXsXBuErZsjcGcOVl4/fU0uJ1Z0qbG0G601d5mkfwykJQYg8WLwrD8t1sRc9sUrP/NKixakogjh05g9+44uUYipJ3GDqJprkFFhICUEegzkoRVaxd6X9Cbs8KRnhYq9yrh0teRcl2Fy5wjnxsjJdyl5w6U5W9pplVSlEjK154g9xKJUtYExMedknkjDq++movS4ko53iy/2bRMbpJr2GkI0z7NctTV9VoCBl2CjrrmL3xeAcD9hw5734T1bgSAVFFRgcwHA8M9DX4NDQDSnSXDG53rT8oCcIQAMNAqz0gMM1iZuBbfpnt+i8Xf+Cnstv19zjM+wwQepxrk+HDrrMvtClPQ5/br3lKQJ/X/3IIU2d/xo524/voYTJqULfcRr6mwNuseJMa/iRb5HB+7Rc7n4Oqrs0TZuOqqPYiN4pzoD/GqKqtw7bWr5PybyDYTOmnHG2R81LrdaPO69uxPt952GHffXShpWDFuXIooA3fdtQ2bNx1Q9zCOKrOEGxpMIryiBZnRuUARMOmWevxM2NXWUq5EkPXaq3txw3+Pw6HP/QRR/3wdop9ZgLzPXYvtP5/kZylH0KaDOeY/EJwcigjyCMCMzul5+B4jbNPBH9dFpLWfVjfdFWmO9EuitCkhbY5SnYNruxej0V2AV790qwKA1KGv34gmaXO2i54G66PdSxbA48zHke9PQNo/3Krcq0ZfNgFXXWtWYHH2M6+peL5lG4loCUnXoMzbaHv88cfxzW9+E+Xl5d4j/W9BABjcgltwG/PNCKANJK6z9/a776C+YeB/pykwKDeu3ecGs9gzFi0M6e7znXfewV//+lecP39eWf/xuFF4XzHMuXPN8gDR+8I0qE+HCADp+rO2Lkse7nKlD43DjYb4onc4kIbr9I2VK1C+nNfgkWY11iJ1NyqDsf4eASClWT3xZbsfLOO48XuJTyBn4PZVtTFhoLS5tPtwXvxrfeWFfarPdEmaw+o7r2RssdwqzVa7gt96nahL08Xp35G88xDHl9vFl9Sam01trAWEHVVp1mRcb49gSV8HkOdoFUgAzrX7aC1oMmVi2TILNr2RLA9PWer8J/InGGkrjmOP2yYPRFJuKRuP0ypRrR3o46b0QgEg24cuRstKs+GQh8PhWu+xTGxDAkACVfYvy24UdjBxLPA6rapMVa5XnXV0VUOQNXRopFmvGQOysRTLaM8twNEjJiTEZaGsrEDaVYNwFwUASh76+n79AT7lkpNWbp6+7kFHIgUFRb5WglR5WT72vGXCkSMWtaagZiWouw6tlj5mOK7NN7S1BH3FsL7WeoFAUbdeHE6aCih628Wv3dqZVh3KSwuRkWZBZUUljh01Y9WqFKxYkYF1a3Ngs9agtsaFOXMyMXNmjnLrSQs/3XpvQLW34fSpfEyZmof163NRVUH3q73nmY62To7XdahHcx1akF+FLFMp6us86GzrUOt7l2fZkfLAQthmvYKj2xKx9CUC2Bhs3GBFUiKtektxtqtC+oovsPiCh1Zsva476VJSAUFlqRYI3LxuNSnvOXeNDTlbtsH04ipsXXMKjz6ai+3b+KezYqmDb9yh62wX1wssB9cjpCUfXWd2GoTzFcvUUC3zZFEmGp12VCSGoyLmjHILahR+NMW2KC/Lwd69mTh0ME29XFNt2Si/MS2lMidK+RWI7AdgXpBKkZ+bghPHjiEzPQp1tWlISEiU8RSDfHsiTp4g9ImXsWOWchoDu9ES029r1dQuamnKQkJMJA4/vgqmW6bglV+txdPPZsrcGCa/aeES3hhgjYUMQZ+h4qSvYtHdGS3qPa6n0dbCtfZ6ISDX1aPFXWB+l4JaWdYmKVt7vAKAVE1VOMpK8mSuk7mk0YPcnBIUFvCld6P0W7OCgI5aY5j2aVVFZSUKikvgcLqD1oCjrLnPzce3v/MdHDh0xPsmrHfTAWAD33ENAq9oAdgf/ArUcK3/qAuxABwaAJS5d4iAzlF9yvA4XXT2B0pZX7oINToXKIalJSHXL62tCUFl+XGMH28CLf1u/PmrWPONX2Lc957D7bfH4cE/bcSSxctkrua8FphONO6a9BJ++tPTah2+731vDW695RVUlJXJeX+Ix/sS3++Z8UkovPxu5F0+EdlfnYDqKt7v+Yeh6Eb03nu34847c3HjjSdknyOyyj3VZjmvQSj+iSkQEhlpIOu5QKWnReOOOyKlXeJw8vhhmcPperxc2k1bq04Px/zpJnPLtBkw/eNNsP77Hci74k6kx5xUkCoQ+DE8j3GvHxuJWA+mb3SO+flCQJaX8I/eYpx1Wv0ZXyubbzmKUFqSiSYDQLlu1kzsnTJDwcTAc4Ha8/xCZH/5Drz8uR8i5LPX4J6vTsadE7LlXjTygutN6W3KtIy2xx57DP/xH/+B0tJS75H+tyAADG7BLbiN+WYE0AbSRx99iIaWVu2faQY3Vj2SG9auc2cVMDRKZ2B9jPfee0ceoLsU/KP1X1dnJz788AP8WaU3WJof4/33zqkXAmNt7RDU6IoA0OXOVmsA6i+O+9NovNzWrOwMgEy/GgtXoDqgMspvKPp7BYBU3/UA6XrPdx0vfjZuN00tPp8J8DTIq/cx9z6QT+01wOcbz/fzhYhpM1/mRRjhWy/Ws7dcQV1scb6hm0oFnaU/FMQicPYZa2Ml9r3HZZb87QoCct07HifkU1Z1DdlITkrDCy9kYfObKfIQRrebnxAANBQf0Gxo8Gjwb7TbjlZ/Q3b92SPCQ3kglbbt7uQDIB9Oh+92mr8HCh7KvON2mtW6h45qAomRQypDSDYW8gIsuqJ84w0T/vSnUuzYngOXs1zOaSDKMN4oq621VuY77/p+BmCM6ln/T8IZnb8g0bqOwEw+d8q+u5OuTzXXoLqFIPOmlSDFzzp0Y7kIDmlZSFhqmL5XLLdvPfzOS75dnbTErEN3l8v/3ACi1Z+enl/+kp6rvlrmAxumTzchMqIQ75zvxNvnOnD+bJuyounu6JAx26DW/1u5Mg8Fdsb3gXwDqb0dpowStb7f0SO8fvinu44+YWgpyD2tCmkF2NbSIm1FKNgoc5pHvdRPOZOOfRMXI+bRFdi+Nh1Tp9qxd28+YqMzsXNHLJISs5Cbw9/2Epw/x3Yrl3Q1KzndhWgD3Vq6+Q/sArQ2Fclxr9vQ9jJ5lihHd7eILjnlWF1xBgpmL0XBb2ah4MwJ5OfngWt0jhR2EfplpJsQEZ6G6ir57XbLfWyFGS0txVJO4zi6CAkJ29yV2ch58FkU/m4mahIj5dxYgDd/dXWU49zZUtnzJaB3fUBpR1ddDhyF6fDUSpt423m0RCtJQsZcW7jklyLto7n5PN9txdvnbdJHNhmnNhmjMhe390I6wjlfcDda6urIljaw4pzkz+/Mq9GTiROvH8Brd6/EjP/ZhKdnx2HD+lMoLjwj5Y2XMMbwaizEvJRb0B7YFyg53xKDzPQwbNgQj7AzdF2ouSilC8MeK0LZNzdGSd0ipN3DZc+X9peoS1AvsOxo4zpYMSgpSpb741apRysqy1146cVcLJhvhj2Pa5a2SngNAtb+DUFArnFYXlGO/OJi1CiXoAbvWYIakebMnYdvf/vbOHjkmPdNWO/mdrtlLLnQ1NSEHOteuU4ICKKU+JnQTP+uuQAlAOQ6lr0KhFKEeEZr7dGVsG+8wPgjBYDa2oSDg0mtDkMDgP0BTAK7gdYpZDzf76wf21FrkxB1nmI5CBLZvr1xQzFzxkt48cUXVN71tVxvr++ag4EqLjqGH//3Olx5ZSJ+8IO1mDgxD7/85SGZJ1rlfC/E84d6DVg7ezWs/3o7ki4bj4QvjsP4n/1O5h7e22ieDFz1TmnXBthz83HHHVHKKm3ixBzcfXeisjQjuKIlmG7ZRis2I1iki7+3usvLoei++7g2peYS8847LfJbWa3yMQpL1cu5yH+7ESXfvBsJX7lF6pKOeh8I56vRg4B0pWkMPwMhoA4LGZ7HhwLyfOWb1lBUlJOInK+OQ8qXx8H67+Ow9f7H5LhWb6f0m1GcoUprO60uRpsOAItlPh9sCwLA4BbcgtuYb8YAzUgfK/jX0tExIPzTLf9a5KGf4Y3TGkhaPnT3+f777+N///d/cVY+d7e34x3R+2e78fGHdANqFFfXx/hQwpzt4ssM45d2QV260gCgWR56+3k57LUw0S2i1IvfkYJeidfUZAPd0+lgZzCxXLTQ40tfwzSHJc0KkdaFRnkNRTo0+nsVx4KfK1CR73qA3Bu1W79SfaGBXva1fvxC+mg40sY9Lb8CIKB8Hnu3k0ENJo4LzhfsE4IsZXXq7TOj8KOlFpmnmCc/K7gn819neyHoDlTBJ5cZBfZEFOQnyVjhy1PjdD4J6deoDv/0dvMF9RdfLJPmXpUAkNeXBtmNwhqJv0Hy0Cj9QghbXWlSa2rRwquz3Snn/UHNcKTAW6sxLBt9aZDPnGXHrp0mmDL4IEzIdvHKQFiqQJu7UrVfn/aQsuiAkOdZ5sAwoynm5XFpVnoK7ImU21DJW19LsAcMeuGgZiVYqc4zHMPrUJB1ZLoEnYzbp57ttAx0ICbajq1b8pBjK5Lr2r9MRlLuP73loGWiHxiVND3uahw5nIOlS61ISS6VNAnhaJ1HQOeFdXJfzRdcHpdbjreq734QbwAxvfa2Fvnc1htPAb8AEBggwkAFBFu09QSrKuuk7nRJWQB7bin27c1EQpwda9Zk409/SsFjj6Vg4UIzDuzPwP59Vtjz+JLKIXWvkPamJV2FtDddW5agvtiEyvQYOKvoEaAQdZUWpO4/jKOr9iArNUnaxI6YyCQc3XQEB17ejdiIFGmTYgUHe0BVO9eq0/a+8MpY5TJvFGL16hQ88UQazoRmomjnbph/OxP5e/doawAOCPO0cy0NRSg+cRSFu3bDU2buJ2+GHV0w2N6qiWsi0pKSALAw4hSy75sN08JXYLOZUVlBt6v8Q6VxGkOStz1puRkdGY29e06gqCBJ8tUAIAGfknzWrfF0SNcuYfRwo63y0gwcPpSC6KhkqWOW1DUduTkpiI2Lw9qN0Zj6xBlMEz31VCjeeP2IjL1wmeejZdxq6+0ZAazRFiGfDvF6pAPA1jgZ+zGIiozCnNnZ2PQG1+4iPJM4vuG88Wlhp1yCeghgvS5B5Vhgnp+02L5cs7C6KgoVZfS20SLXZBvqa93YvasAr27MlXsdzqMeqVez1KsJbrdLgTMjoPZpVWVlJcorq7yWgP7vW4IamZ6Z86wCgIeOHve+Cevd3nnnbbX0DD1OmbOOwFV/RkEuihCPIqzSwZWmEHUs8HhV+XGUFx5W1nO+xwNFK7ne+P5pMH8jyDWQWMahWCaOBgAk/GPbBB6nGJ7xnHW9bcY9y9cLKPsC0/7EvLR0jK0RffXk9OW47bbDuPnaI7j5Z1vwu3u2yHFaEDfiwOtbEPX7pxB++JiUsRGb3zyAiV/5JTK+cDtWffZ7SPnMVVj52f/CpstuVpZ9XBuQ62OHnj4kc1KJ/IYVI+zMMdx1dwYmTjTJ78IWBZB08Oer/iAVQVt5qQnufizmAkV4tm7NVtx1V47SHXeEyhzJP9MYh++R5NPaUQFLSjiO/MvVOPaPVyHqyG7DsBcKARvcXFNZs+Lrz6UprRXZLvysA8GhWkAGqr+27U+NUq+o/xyvrCFzL78Tr02Z3nOO8HGkdWddWScCYKf0p9H26KOP4lvf+haKiowtBH23IAAMbsEtuI35ZgzQ+opuNbV1/wZ3RdHY2ob33n/PMJ2h6N1331Zugf7yl7/gvffeR2dnB957+zzONzejq74eZz0evC83Z38e0B3ox5JGk/xA2uUhzejlXVCXpKSvXP1ZAMo5vvR2OrNQUpaEgqJ4tXc66SbIp5+596oPHAw4R0uaHHs0yiuS5bPmErJXgXDGe7wlV+VbVJKoytMnbYO8+j0n5R44z8H1yb5EvzTEsRJoMdcLy/Q2Nm6//qVBwJH2y8jVa4XINcp860RgoblNHFvYFNTA4nWvW7Q1igjn1BxkEHb0pOXJcc7vtO5zFqeg3hSNxrosefAyI+RUKtatTUVqShK4Ft+lYgHIOYpj90IBINf8U2Ofe9/5dATSoKQG1ekCtGfOGEK6al6Q3wHG55qLpcXp8LjLFdQZLTilWeD1hWWjKsIpQqN25ueQh+BSGdMVMp41V5IXBQBKHoRlhGcEY0buPwnSNNimrccXeH601QMbCUKljL7nWN5et6FcS7BahddAnAb3eiTfub4dw9BKkONDh4Z0IaqnSWDc4K7Brp05mDHDivBwrvnZm2d/Yv7Mh3kHthvTLy0pg8VsR3FhhZSxUfrZGMzRSk+z1BsY3BmrNw7dfjY46uAqZf1aBk/Pe76zowPdXZpKi+vx8ssFWLQoF88/H4+pU82YMiUd06enYfYzcXjmmXzERHtdlYoIH1uaG+Bx1cDpKEXeq9uQ//vZyNm/H9UOO8oy4pH5yFxEXfsgDix+A1Ex6Vj0QhpmPZOJaTNTMW+eBfl5ZmlvDVS1tpTKNV0gIuAfAvRqL5f2t2P1qkwpoxlhoekoP3oYBTMWo+jgfrQPFZpJuDZRi+RpGEeOKdeidM05ylZ5vSqV+pegKjMOBS+sQuyCVVi4MB1rVltRXGSTfI3iDEWlcNYXoqQ4V7n3nDYtDg89Eo2TJwmmCPY067s+auecbEZUZCpOncxERXmmcbgLENeQnT8/U+qYgfraFGzfloAFCyyIiYpDVXkCkhITsG3LSUyefAaTHzmDZ55Okr6OQ21NOLo74yUNY4A1VlIwMBACiupro+R3PxJ5OWFyLkYL53O+R14IqFkDhqOuNlRBBq6/x3NGeX5S8rgjUVGWKuXjuqkumXebZAy2obGhQea9Bilvi8xrHvkddsszQLNSY6NHQUBHrcMQqH0aVeOokbmsVkHA+iAEvGA9PXuOWgPw8LG+APD8+bPKBSgtABMSTsg1YmxtRqg10BqBMSHrkXf5ONhFSZffKtfn8EEe0+8Prg0kls3jGnxtwqECwCaZK9atnY9sM8GR/znmQ0s+lpV7HfRp4E+DptwbwcOhSktbg4i+0t2Scu0/X8tJiuHnj/slkr54I8xfvhWxX7lJuRxPOBUmfTJJ+mYS7Ffchcf/OAU33JiJI1+4HomXjUfY565F0udvRvKXxiH+C7fj2mtP4eBbb6C83Cx50hOLr6tNwh/NlWV/ootPX1ikJPG2/Pp+2L8+AXlfvxNv/up+KX/v+nyBIpjS3X0yzQJ7qmG4QOlQq9FdiBNX/Qq5kh9lvXwCOlrlecUgzkghIOvpW+/aGj7vGUNAAjPmocrm5+7TWEybYJEWg6wTxbQZ3yj8YMpOj0Ba4mkZN/7HWefoyKNY+tIRJMSf8Ds3kFgO1onxCTiNtsmTJ6s/HRQUFHiP9L8FAWBwC27Bbcw3Y3jWV+++9y488kBvdDPlK3dTs1oj0CiNoeijjz5Qa//R+o8AsKOjE++q9D7Gxx9+oMDf262teK+rEx/7WRgGugb9GO+8e04eagrlIdL4JV5Ql54GdAEq56prMpBhDkWm+QysuZHIsJxBmikEVdVp8nCrvRSm5RTXhSLc40tazVKmQKVBaw+KYTs7ClTYlMxTsBdyAX1a9uUoi0AN+vSCH8JBnqOrPZ632aOQncN/zkoZJW3mRaszpqfGm4j5tsh3tZc8NSDVWx8ea27WLMuUFaLX8swfBg0sxvGDkH/H4hpcxusBel/YD7NtKY4JaiRxL0zaGKUCXZwSAqmxHlD/oC6u2Ad0+ZiclIjMjBS4nHyhOLb9wjw5rjnXNLusKHh5HYr+MAtp2w4g25qOPbtT8cLzWUiIS0JXJ8Mbp3OxpQH63vX/egHg0NuLvw31tRZlYZOYkIkGz4VZOSooyTlC9sqVqlxb/L0YLE3G4zXpdmahuipTHnbt0vd0becPikZDfqBsLKQAn5aXBpM0yza1vt3FyJ+SMtB6TbOgq5L+6NuOvuv/EQYGnh9NsTwazBuataFeBx0KMo4/FPQFgtpe1dO3Hu2aNR+BXXJSHqoqCXsGtiJlnjqo5N633QgUKyvK8OrGHKxcmYO83ErJwwDADSJaCtJSz+hcH0n6jXVOFL+6DzkzlqMyzYzOzk7jsAZSME/SqKttwKFDRdi1Kw8njmdjy2YTli3Nwrx5JuzeTVem5SjI19bmaWmm+z+CQEmjvRMtjc0oD09E0aptiNsbhvXrzdi0Ph5bJ6/FrvGzMfcPOzFnrhWLFkVj2eIIPPFYPObOTUF5mUXS4votdhQWmLH5zTRs3GBGRRnXBx0ctrW1FCM2Jht795qQb5e5ma40yy1qPyhAHIokDboTdTtscBSko8HF+0yDcKMhSZfuUxuqrSjKTcOOHenYvi0dJcWcH71uVY3i9SPl8rOpBKEhVixebMKMGdF46AEzZt9/AKf3HoPHZQz1aAnY2c51CbOwamUinn02C+lpvM/XzhnFGbbas+GqNyEtNQ2mjFR43GkID4vD668nybEEaQez9L8V1ZVJWLs2FnOfTcWLL8Zj2bIw7N9/Brm2CGmPi2cJ6Cs/q0DZd4g621kWH9jXnxhHVF8XhoMHI3DwQAyKi+iiUJ5pLgEISKtGQsq62ji4XZUy/zeKGmQsuKVPmqRP2tHVQTfGIvnczHONmiVge5sGAY1A2qdZBJoVVdWoljlWvW8JgsARa+ZTTysAeOT4Ce+bsN6N3qP0dQDz8qwyPxlb0g0GAA9NnYzcy8ch9+t3KAhYlL3PMNxAYt4EWUbnBhKB21ABIEGd0TldDe4otebcxIkWTJpkwTNPzZd73l7Qxz3z012lBsYfzjqDA0nPy1c8Vu84g4Sv3oz8r4/Da9ePV2VgWcJCt+CxKx5C8pfGK5eetq/ejuiYk7BmZCD7K+OQ9MUJSPrSBPzom1Pw859n4EffehEJXxiHt/7pD9hw2bVIuOw2zPzydYi47HZJ43bpywl49emnpCwa9KGrT4IfX+gVKK5v5wuKdPFcyH/cgbzL71SyfHUcmpr6hiPwIiAj+CMAdMhvcmAYIzEO89At6wimDr2xFvlXTFQAMOobt6N1AOCoQ0CjcwNJr3d1pdz7yHemQSAWGI4iwBvM/aleDsI/fqZoNUjoqsNNuhzl3lGtAUW9DP3BR10MG3iM5fnlLwt73Ky+/ur2PmGMpKWllY8y2ggAv/Od78BuN7YQ9N2CADC4BbfgNuZbLzDrX3TJ2drROfgNp5zvOntWWQsapTO4PsY775zvsf57++231TqA+rkewPfxh37Wfx+++w7e7e7CR++/511zUBPXDGxprpSHAoIkvmgMvjS/1KUAoMcLAHWYpo4XKGBG+Ge2hcPl4gubXDQ0WGGR7+lZIXATHNaakJ0TAbM1AvmFccjLj0G9POATzJWUJiIrO0ypqCRBvUSnhSgBIMM2yffC4ngUl8qDfwsBogZ+uHe5zMjJi1LgkRaDGZZQBQD5Atsj+ebmR8NkOQOL5E1IyXW66uqyJE40CovikWUNh0nydTgyVZzKqjQpdwSycyNhL4qDTfbMY6huSHURAOrrgQWlu2YMgICqfbzuPKVfjdqxf0l4icM55GJDQM21qwYBCf18ISABRBACfrLq7sxHji0dc+da8dJLJuTmpMt8ovWZUfjREudFjmtPvRkFu3cg5L7n8PKMw9i2PQGFBWkoKkyVMcI1AI3jfxJimTlufQGgAtnDmLvY3inJqXhyejZWrsxGZYX5guqoA0CtDASAFu03xyAsxeuNvzlsW5fM7fUOqzygl8ixsbVI0wGTHzQbRen5EFopOEWY1CLnmOcY5quLIMzX4s637hQBnF42hmOZAsOMpgg/FajzjMzasAecSjn9XIfS9acXAI5GPXqtIvuCSgJAR3U5du004/XXzSgurJF7qeFZ99Eq71x3B86KlHWgQRg/SRiPox4Fy7fAes9sFEcloVPu3w3DGqirvVPy0YBjc1MLmhqbpS9a5HprQnlZPWzWSrhdDXJecxva2sz1fJplvDZKezaqPb83NTShpbEBlqxyzJuXgxnTYjBv5jHMmnIas2acwpw58Vg44yQO3bcURx9cjZBD0WhrLkRejk3BrjVrkvHiklSsWpmMgnyuu1os+ZVIvqUir8tMH8Cliy4y+RJIX3dwNAFdY20urAf3I+GpJYj7/VQkvfq65Fc8qnn0EUGg1JsurWodudL2dhlr+dIvhXK8WLWHYbwAMVyLtE1YaBYWLkjEhlcjsHfpfiTdMhVh9y7DmcORch+fJWGNAV17mwXW7GTExSShpjrDONyFiHm0WqRemTLW0uFypqKuNk36Mkvy7g1XX2dCSVGq/O4k4ejRBEyebJOxEge3M1KulYtvCahLh3l+MoJ+vpIwhJa1NWF45eUkLFhgQmpqiPRvmFxHETK2oiWccX5jJeZH+Mi8aY3Y3BQl/WCRsabBP8K9ttYmub7dcr5RwT+6/aQ1INcBJCSkNSDDdbTR1V+D1xLQGKh9GlXjcKC4pBQllVU971z6vIcJalA9OXOWAoBHT5z0vgnr3fgndK4B6PF44HRyHV3j9e0I5gYCgIR3x66+E5H/eh2233+vYZjB1OCOxEjgGYGcq35gAEhQ9tS06Zh51+NIT9/Z55xm2ReK6spTmDCBri4tSvffv13O+6c1mAaDjEOR7kY0EAC+/vC9CrTmXT5es7i07UNq8g68uWkVbrwxDX+6/AG88c+/wm+u/x1+9rOTuOqqFHz//63AXV+9B9d8dwuuvjoTN1x/GD/84TrceP0Bqd9yXHP1Llz98wTcfmssYi8bh8TLblEWgZu/O17aRQNLOugilCOE0sGTr4wgk265lp0RgYiv3YLEf70JW556xs8ajRCJ8E63+uNngi/fdPoTwzL9vpZ1kqbTDlMqrTJpTTfwmncjtbDzB28DWxPq1pMsa2B59XUBB6q3cT01ODtY/dgGgW5KWfa77spTaztSjz22TcINnI7uxlT/zjSNtj/96U8KAObl5XmP9L8FAWBwC27Bbcw3HaIp/eUj/OWvH4v+7HP8Y5x/+23Uexq19f36EdcFbO+BdSPTxx9/qNx9fvDBB/L5Y/Xv4Q8+oCWgr2VfX33w9nl01daho6YGb7e14sP33lFp/fWvf0F3dzOaPVa0uORBnhZYl9BL0aD6ii90GxpscNRlKes4HuOL166OAnkYzER8yjFUV6erfuRxWvERtCWnn0RBcTzSskKQlR2uLAIJ1+KSj6GyMlUemhIRnXQY9oJY5To0Kf0ECov5D1/NApAALk/OESTW1ZtU2srKhkCp0aZgXULqcQUOaS3IcvAYzxFKpkoaPEc4mZh2Qh4esqUM6YhJPIJMyxmVb7yUheF4PCXzNGx5USirSJEyn0Zs0hHUSv3a2oYPmf7e1wD0lXpJ3+QPy7j2mA4aRgryCA/b2j4JCKgBCe4JK3zrRdjpW/egLq66ZA4qL8vE1i3pOHwwFVWVmaqP9D4bSxE0Kou19jxEx8dhyhNhyq3a+vUnsXHDEbXGEteyHG0ISIvC9rYCtTc635+Uda6Utw8AlOu1b3g72ls0y2nf450dWnvv3ZOI2Og0uc416+7hQMQeSbuwn2gxzO+sD8tn3Hd2KT+vP3mQbST0MyO3MAPulhp0DGKlNRoa27X4evPQ16bT4VQPyBpjEWQpSznJW3c96l//wHXu/M9fqJhem2pj7buvW00/K70LFKGqamMF7Oha1Dhcf8cDpVtNUkblbJXx6agphMvJNuY6fcbgzUgEfm5nI5ISSmExV0lefKluHNZXhHdN8jzgqZX8uZ5gwPn+1NbeDqfbjSaWU/JWawQq60PNuo/l6ersQrsXEKp4AVCSULClqVn6rREepwd04Wa1leDQY6sRf+uTWP7bHXhkchTuvy8UU+4Jx5Fb5iDvkQUozkiTOBU4fsyEyZNz8eCDOZg7NxtWS5qMC64bUyDnOT9wHitCd2eJ3I9qYIuAi+446ZqTIhwc7TX6COKchZmIfeIFxF/3J2Re+0dEzn9R6lokeTPMKOcXoLbWUsmL7SD35rRspKQt+HKPYNQojpEIDkuL0+B0pqI2PxwZTy/B9j+swIFd4ZJePwDQq+4uG86ftUm79+Mq9AJEwNjcmAmPO13qli71zJB7K7NhWLoqpVVgji0Bmzcn4OiRUFSUnZJ2iJF+MgZbF0tDhn+6vGFLS84gy3QK9bXhMsYjpA3YHxEKwClQaJDXaEqDfjEyxgj+mGe0HIuX+6lkKU+dHG+U841SVs26j+5+GxtcMq85sXuXDfPm2ZCaUipjpE36UbMSZLiONrpxbJDnw78tCEgVl5aivNqhAcAgBBy2pj85QwHAYydPed+E9W58B0Xrv46ODhk/zagsPy7jqi+QIhwbzMqOLipdtSN3f8l4I4FndOmrg8u25jjMmf0cZjy5XK6j2J4wj/zyAWUFl/zF8Uj7hzvlGtqi8qICXYgmJ23DD3/wKq6/foFcf/55DUWEdb1r/o1MbAsd+tVUnZR595iUMwwlhceQ/g+3IF7qceZz1+Lmm2Jx7bUJ+N73luO7312AG2+MwQ9+8BquvjoL11xjFmXjW99aguuuK8J1N2zES1+4BnP+7WH86Ef78N//fQi33pqOX/1yLf7rv7ZgzZrj+M63Z2DTZ3+E5y/7Ce6804LTJzke+oIgI/gXCL74XTuufW9wyX2Fq0DaRu4xZN/dWYXte15HZxf/hFeuwhFU+abRn3Rg5uuidCDV1uTIGOGfi43PU4FwayTS6xwI8nSXp6XFGbjqqj342dURWLLsFZzrrlbhe/PttawLbE8NHvYFhBrcG7gdWHcjSEgrwEceXo977lmovjMdrfx9QSNFQOibDstjtD388MMyHr+LnJwc75H+tyAADG7BLbiN+aZDNAIzZUnX1YnzLc14Rx606XLzA1FDc8sg8E8e+OWGiRZ3vmBueOKafWf9rP+4CHOP1d8g+uj9d/G2lKHb5e5ZH5Dg8Py5blQXp6KhJk29VOz7ci+oS0l8YU23mQSAngabOqYDwBpHBhJSjql9DwBsL0C9MwspGScVkEvJOKXWBDzbVYT6+iwF3ErLkhTYI5zTATBhH8Fco+SRajqNuOSjSoSDbZIuAV6OPUqpuDQRSeknlWUgX0I3N9tgtoYrC8BqKUtU/CFUVaXJzVuhike4yDUCCSoJA2uURWCBAo5xKUeRmx8jeYfC7bao42XlyQpU1taNDABSmpVr3/b8e5SCZY0BsMxrMUcN18pSk2YJSl1sCKgBDrqzDYCAhE0XweIsqP7V1cmHthzpB1qbaoCLY2/Mr0fOk805Kk+PzHcrXknEY49m4b77z+BXv4rG4sUn5MFF+yODYfyRSPLkGPS4Oe6kft65dCiiFS3HbA8A9Lkm+4RnuroCzrG93zlfgHNn9fMSX18XMCDsgJK4yipRriH+hvAzyxVYHjVfyDnCSo+La4XFoygvE3mrNyP/hXWotdJKxB+8jIUUkBsTCKilr+BUD4SjNZmcGzPo6CPJQwE3gizJ28i9p7LIk3MMM+rWlsr1pua6UyuTv7WhkTvSkYqQTgd2F1oPlku3mmyS8rLsfmGkXuVlJUhOykdJUY3k3QvjCNDaWtuUetfR6wVpPN/V2Ykcay1mz7Zj2TI7KivcfmEGklpPsENkcM5I/KNfna0AOTNfRuHKHWisZl36hiMMNDreI3lm0dYx1GBgRaoZeSciEbdkE07fNQcv378R69ZHYMO6FGzZbIYt2Yb6Qlr0deBs51nUVLsQHpaL7dtSEHI6BfV1RTI26XqL6w0yXAmyTJlyPhHp6QRGXEO0EM1NhXKPl4OKMq4JWiRlGV0gR2vDFkk3LSoK257ZgH0zX0S+LVH6iK5Jxxb++YqWjS3NRTJn0lpaA4GEogSRaq3EAcrCuI6abNjz4lDnSEVbuxWe5iyUlqfK/Xqm1NEItvWqvZV/zuBagcbnRypa/jU3mqQ+6UpNDXIP3tIf/OtVZzuVIWEzUFebCEd1uLTDxbeaC5RyCzpMENjVESfPS4wfq17uNzVESlsQAhIAREm7jx4E1MrnhX4tXugnIgBsbU6Q6ycdtbX8055Drr86ubYa5HmwQe6DGyV8o/rc0uJBU7MbDocDW7dkY/r0fISGFEk9mqVPdAjokbwIDFtkvGprAhqBtE+zKqvpDrTO8J1MUAPrielPKgB4/NRp75uw3k13/0nRCrCkqD8AGCL3hANDrZHAO1+NHACGKXFdvF/8Yoty3UmNGxeh0qPm/f53Cv7pSo/eZJiWLlr9jRRk6mv4GZ1TkjmgUdL2Xcfv+NE3sGP7ERTkH+w5zvz1Mjz66DL81w+24rbbM/DgQzsxbnwCfvLTMFx9tQk//3ksrrnGhCuvTMSPf3xKPqfjhz/cJ+fM+O//PoqrrkrDz36WgBNfuBoxysJvHLZ/6Q7c/U/j8fMr38QTTxzRfvdbimHPTVLuIO+alKP2qSkRCjz5QiAd/PgCQCP3n4RLgWCqptKCbd+9Fbs++zOs+dwPkXTZBFj+9TYc2fqq1NUYOvmKYIqAaqigUBcBGOMRHBqd1zVSS0BKj6vDSVWfpmLk2VNxNOQAcvNScPddK/DgV3+PiMtuw4nLbsbyL92MV9auQJYlTqVRUmrC3iO7euS7ViLb0xAA9gMGfcWyGfUjFQgbCWIZlq5IfcNRPN4oYenlQAtr7AL0oYcewve//33YbDbvkf63IAAMbsEtuI35pgDaxx/i3a4uBc/Ouj0439yM98+dVcfbuzqVdZ/RTRRF+Md1/7hGYCCUG7o+xvvvv6f+3fvRRx/hww8/RHd3t7L+Mw5vpI/x579o6wQSZqpj/P7xR6gtzkZDrQaNfF/uBXVpii9d65xmtRagDj/4kpaWXAR6dMHJzwrGNOcpmKdZ4CXK/rRyr8kX1YRyBIMEgMp1qDVcHafoGpQuORUAlDi06ONagoSCdCXKF9a0BKT7UIcjA8mSTmFJgsqTbkfN1jBlYUgAGJ14GOWVqarsdE2anH4CpeXJqKpJV2kTSNIlaGkZQd9R5W6U5SEYpJVhQXHcBQNA5aZyuC/B/2alrf0YCMt4jOfYTiODeLnKCvDiQ0Cf9QBpkepTL/06GDYACWpUpFnEiVrpGo3rHWiQ6+Ks06i5hiUEzM1MwFsL38TCh3fhT/dnYuXKSHlYMWnlGImFnKHsiI5Kw7q1ZiQmmGTuHarlsVxvynVmAABUFqy+ZeNnO5zFySjcugXFx7hmioTRQZ83TJu0Ndvb485BUmIGoiLTpa58IaunMzTpc4S2Fqzm2tM3H0JcWhm6nRZERiRh395kFBUVwVVdDNucV5A/fTHqMrgmlQ94GUMxn1GFckzLC7gIpFz15XC7KqSvNDilnzeMO1qS9H0t2QgfCQH1fFXZ5BhBFwElYaDeHqMhtmlMtB2b38xFVmaxyluVpT+wdgEazXUM2Ue9wNYXJjrlOqBVai2OHzPjmWdsOHSQc1OL1EUDZZp1XZvsewFgj7znCdJqa9w4fbpIrvliudaaVNyxEAGgM7cQBXNWo/iVbWisYn2Mww5FLHtDvQv22Wtg//XTyDl0BllpdlgtfCHEtcLoRrARLa2tSs3y/EKXo1xP8ExoEebMycSyZamICC+Gy+lSILC9rVDSLcHJE5mYPr0Qu3eb1Ys8WsBxv3kz3ShmIiHOLHkUSJ8USR9r6+UN1VVmf+rsKJP7x3J0iNyeQngaCr3wzzj82KpU5t8SqR9fdHlBoIife0Bgu1Zm3TqRbdDgKZB5OgbLlydg//5EmVPTZQxbUFWRCUeNSdpx9OFeH7WLOmS+77RJ2axS3izpuwy5hoYH/3TxTz90E9royZDfn2S5XuimLkz6PUbSjxN9gm5BqaGCQAlDIKeHZfmbGiOlXhoEbGyIlL4aPtz0LQMtJJku02lt0aAfX+Q3euJQXyvjwSX3MY2cc50ij1yLjXLfS+inwT+Cv2YlT4+amtwoLS1HagpfvDvlGmmTNtdEcNjY4JZ5yy15eOSZza0sAWv/xiwBa6VONfX1A76jCaqvHp/6BL717W/jxOlQ75uw3o2W483NzQr+0RVoSvJeuc79gRWB1GAAkG44KaNzw9FwASDX3GO+jEeLuXHjXsXEiWblvnPChDh13Wlho7DssT/ixH/cilcXTfVLYzhiep1tifK517qQloa27LeQl7tHtRXngLSEzSgtO4aIvS8j/dRGOUbAE42SkmOI/9IdCkIe+tJtKC87iZWrXsLNNx/FtddaRFbccYe2rp+ePuPeemssdn3xNok7Ho/+0wT8+MdH8POfJ0m8RPzkJ/tx5ZVRcuwwfvSjPZLGKsx48iT+679m4bvfXYNrrslRloCrvngTdn32p8j4/K04fdnNSPzCTbjz7j2oKOezUy/kIUyqKMtGWVkW5vy/a/Gr/+93ePhhWuH7r6NH+EOXoFUVZvnsD6CcdXl9gFNLcynW/OAWZH/uWlg/cy1yRBGf+Zn6vOVuuo3tDWskptcD1gzO6+L5jjb+qa1E1YXxdGA4VhCQ4QPj8DuBZV1tHlIzIlFdacXcq+5A3OduRsbnbkHK52/Dmc9eLfcJ+2EvoBvuYhQWZeCtw7tw8MRe7Dm6u096vt91sX5DaZPh1klfd1BBP6kH2yXmitu1dRyvmKD6vazS7J1J/LcHH3xQxt9/ITs723uk/y0IAINbcAtuY74RlH380Yf44J138MH5c/iI0E2tr/cx3nn3XdTLg3J/1n88zvNdZ2mp5wvjhiNCug/VWn+0+vvrX/+K8+fPy+fzCt4ZxxlIvhaD8lnq1lBdDk+dPNgpS4H8IAi81CX94/ZYUVdvlhsk/5fMtKwjVKP1Ha31rDlRCs7RSo9gjmBPd7lplTBJaSdQUZkq8ZKVNR6PE8AR9hWXJsmDZa6yGuT6fnTBSUtBptHaqrl8pOgGlO46GY5rBDI+0+V6f8wzyxqmgB4t/FiudEm7QcpPV5+BAJCuPrlGoDU3Sq1FyPKwvHEpFwgARfqacb7t9feqHljmBWWBsOxCIGB7DwQ0Oj82Yt8qCNhK17T+Lk75ffQgT1Ajkvy2tMu129xolWs/W+lirNPIfie8Koo8CtNvnsaWSS9i8n3hmDEjDvl2i5zPGbVycAwePJCE55/PRnSUWeVrFK6v6JaXi7Jnw+MFgBy3hIJauXrF72VRx5Fzzyzkzl2KBpk7NbCnh+lNt6w0C6tXm7BwoRl5ubTAHp5rUpaJ1w4t/OqrM+B20Q0dz2lWfyyfQ+bqwvxUbNyQidmzzUhPkwfp9jrU2q2oMWeg2V0p3/3hzFjKzx3oSOEc44n0NDul/CXFxdi3NxunTlqlHaROKq+AeGMgzZJNA1lKHg2Q0bqNlniEW7qlG4+PpktOHageOZKjxnRMNNcZdsgY7YWRRvFGqqZGrZ66i1WjMENVs6+bUj0t6UeCQWdduZyrQFJiNt7anYv01HK5VjULQD/4F6gAGNghx9paWpR0eDgmau9QebjKq+CulLbxsVYcrgj/uju19MpDYlG45RDq8grRzT84dnaqvBiObkW1dQQJ/rR1AxvkeYauBFeuzMK0aWYsWSLXeLVT2pjr//HPCnlqngk5nQlTZpa0e6mkSferpTh6xIwVK3IlPucU/nu80CuuMVMk+WgwcNhr9kn42hpaYObKeCyW+vWCNcPwF1GEn6xrr0WgXdWXLrHKy2S+b5DydlVIG5XBnJWCF5ecknZNxwvPpyDsTBKKi9KwfHky3nwzA45qk6RpDNpGS61NWXAVxaLSGgl7bjwOHk7G3j1pKCpIkj7KlGtk6PDPV4zH+G5nqtQ7UubPKGmLKPntIByga9BPBgTq8K0P8BuC2lppnceX7ppLUO6H6hKUYXTY19IcI+NE5C0LoYOrnlAjAXUOM+pqC+By1ihYR+hH9566xZ9m7afJF/z5itaAzc2M2yDt3IpOHQJ2tKO6yiH9a8eB/SWoLK9DY6NHATNHrcMHoH3KVUtLwCpUVNegxulCnafR8F1NUP567PEp+Pa3v42TIWe8b8J6N4I/t9ut4B9lygyTOU1bf063nuNnqhem9RXDEZ57POE9apLxbxR2IPUHAJk3ASRhX51DK1dtTYj6zuN62QjgVq54Aw899DJKS470SYduSgOPDUdz5ryMOyfk4uabYxEbvVUdmzB+NSZNMiv95jebEPO1m5H+rzfj2LdvQcy/36TW7DtzxY0yF4Rj2i33I+lL45F4mabrvrcYt9xCi729uOqqTFx7rQ0TJmRh7ZoVyM87hVUr3sRVPz+E8f9+H2K/cJuKE//5m3D1z47iyivjJXwUfvazTbjppmzceKMF11wTjqlTCRMj5ZhV0kzHD36wE//1X5tw/XUZuOb/m4dj/3QrCr51N8785zjUOoyhUGtTKeK/ehuSldvUCVj3f+/EE0+sMwwbKEK3PrBJfs/NX7sD+797B9I+dxWsn7kGCZ/9OY5+9qd47fP/hbRvjpd5zR8w6tLdUg4G7nTNeHKjtKEdN9wYjsSEEBmX9FbVu/4d0wpcDy9Qep5G53ylWxY2uPta4BG6EZ6dDDss99mFOHb6AHa9sRav/b/bEPv5a5D6ueux4d+uwt6ju7Hv2G5VJu73yff9x/eofXjMCZXWQBZ8zF93s+qrzZu2Yc7s44iJ4rU7NADIviO8ZVjmp8NQHisrzkDu1yYoAEi9/J3rUXjFJO9M4r9xDcAf/OAHMJuNAaHvFgSAwS24Bbcx33zh2bsdHXivu0sBQOX6Ux6QB3T96ZEb8/b2C3b9+e6776h/ARP+6dZ/H344HOu/gfXeO+fVpM0X9+olYyvXF/K6aAvCwEtP0ieEbrX1WeB6gD0vr+U4XzoTrOXaY5TLT5s9Wh6ANIu/jvYCuamxKuBXXpGCkjJaBJ5CdU26Os9jtB6kaKFH67u2Vjvyi+KVu07mQ+tBrvHHtf04Xlq88MXtsaCgKA7WvEgFAQkfS8uTVHncbjMK5TshIoEeQSKtSpz1ZhWOVob8XltnQm5+tIKG9U4zyiqSUVGVqiwYE1KPyTETWi8AACoLNS/g6tOmf4dif9ICyhiW2RXcNW7HwaRDwItpBchx2Dt/Ga8HGOz3iy2Osc52O4qLzAg7k4K83AzVHwRd3GtWcmPZL8w/H1V5cTC9uQVhm97ChrWxWLkyCeasdNTVsixmKccojA+pZ12tFQX5JrictiH/drKN2lpkDLfQMtILAaVtCNm6OvIVuONeK58d7oo0VIcfR11mpFyjWplZR1qBq88qXbs8HNqQlpqF+DgT3C668vTPd2B5QbpcR9WRJ1AwdxnyD+5WfxLgn05YRsK/qkqLeplttRQhJVke4h1Vkg9hi9MrfzBzMaTAFQGaDui41z8PRSq8b5p1SE7KxYwnzVi8yIKaaq5nprmZHFa6IxDz0NceJMxSVm1eCzwlfvZ+b5R9c1ON9I9DxnOtjB8fteqSdH2l8vGta1/V1lQg316E+jrNNadeFt0ScjSk6umtm1rHUMplFG4wcey1NFfD7SzV2kPS0s+xvqkpBdiwPgfHj1tQWJCH+loXWpp61//rAXyB8C9QPiBQrcWn1uPrC9xGTfIcoeCcF9CNRCxfrcON3Jxq1MmeZW9pbNbq4D3fJx7z9X5mHVuaW+Sad8r1UIn01Ao46+pRXcX5KlPmhiwltzMT5aVJkpdZ+rUEXZ0cN2XS1rT6K8M756vw7ttV6O6qlDTpNlOzlmtUL9wKJUyxlGVwgMe1BRlv145MrF5lgSWLrqU1i0IlAkWDeBdTLIcOAvmMRQgYFUmX1Bk4uT8aeelxyM3Lxq5d0Zg8OR1z5yZg6dIU7N9PWMY/VqRg69aLAADbrXCXJiB/8cuIuvd5LJ2xCy88cRzzZqciNTVF6jEy+KeL7klbmkzym0RrwhREhIdjzZokREREKAhgBMrGUgrkjRD+9Ujiay5BI6ROmjUg3YPSXaeRNSCP6Wv5tbYQFGrgkzDQ44qS+TVe9Xl1lV2ejWSub3DJuCHE6wV+yurPq4HAn68am9zy3KdZDhICdnW24523u+Q33I1163JkvNlkTuCfWlpUmLq62r8tCCiqqKqS59ISVMl8FYSAg2vyY48pC8BToWHeN2G9Gy0A6f6Ta9i2tDSjsNCqoNpAsE8XLd9efWUmUjO3y29QSA/484OAQ0jHVwokeiLldydcpamBvtMKSvKYr2XcQKILT6Pj/QHGocjtisDEiZmYNClbafz446oNbr01DHdNsuKnV7+OH165BYcuuxG7PvtDvPm5n2DnF65Cyv+5GWlfvgmTH92FiZPM2PaFa5HyxYnYLuGu/HkIfv1rgr9I/PCHh3H99WZc9fNwXH11JG680Yqf/WwPnvjy/yDpsjuUpdzaz/0U0fL56mvMuPLKYxIvAc88HYkbbshSEPD669Pw3HNJuOaa4yr+NdfY8NOfhuOaq0248ppV+MlPE3HtdVaJewRr17wp9TIGQa1NJTj2zVuR/MVxCgBu+cfxmDljhWHYQGlAyt8ircFTiPyv34k8kfXrE7Dn27fh+I7Xkf+1CSi+YhLWPzqlTxwNWtF6zxh8GYkAa/z4dOW+lLrt9lAZh/k90sOxjPwN940bKAK5/qCbLxgzOq+LVpMs04mwQwqq2nKTUVqUjmOvr8Urs2Zh39FdOHRyL97cuk6eR/YhxxaHvUd2461DOxEWfVzFZzp1jv7X+XNU9wV7psx43HVXnozTHNnn4NDBQ4b9QhFe0kKS59nWLK/v+d62KsK2aTNRIv1VcPmdeGPZYuRfMdE7k/hvDzzwAH70ox8hKyvLe6T/LQgAg1twC25jvvWAsr98jHc75EG4ugbn5cannetyDLC4NMGgq7EJb7/zjh9sG54+xkcffaCs/95//31VHq4BSOs/4/Aj1cfyUOCWhzTt5XmLMwuNNWlocZnRPmQrhqAupghpnC6LEl8U95zjS16Reqksfam9gNdeELN/S0qT1Bp7xSWJyDSfUfK45SHdJx4VmFbPMW/eai/Heq3EclU5aDGoHesVQZCCQXJepeNNV09D+6yVl/H5kplWhLQ05D4x7bhan7CpyeZN0x/8DE+6VY2W/9+72BZ9YFmTDkN0CDiSNtfdgV5ofw1H0rdeCMix5usKlBq6S8agRku0OOM6jEcOmzBtWi7eeitDHgpyNMhFCCh9dDHWaeScxT8WcG7hnw1yctLw4pJ0rF+XhcKCDCkHX1L6zKMjlj6fDUd2lBZn4siRJCTEJ6C5wYLmJqu0Uzac9dkoKkpFXZ0F7Xq6sudaqzrQ47ze1GBDI11Cy7FWWlt2aud1+ec3NLE9nPVZKNj0JgrGTYV15Tq45HuTlMsl5SotkfuEhiopjwb6NPDnD2QuNfmBL9krIOaFbdq5vnE6O5zykFuK6CgbkhJpMepQdfazNhwj0RWmAmNuDe6xvAR5tL6jBaB+TpeyztPl0aAgwyhJX/mKloW0uqMrT6bHvJh+YP1Vnyq3mbSs63XTOZrWhqOzjqFT6lWD06ds2LLFjBwrfwdqpR218/zMczNm2PHG61bpU4fUm9Z72tp5PWDPF/QNJh0CGnzvgWiXiFqVC89KPPN0gczDhcolIMtqFHYw6esY8gVwrcMifUZvFBYZUzI/NJhkfGSC7iM9riwZM7RwpnVehRwvQUR4Jg4dTEJZqRVnu6slnQopS4XaM5y/y8z+IR4t/ehOdPPmDLzwQjYy0qzS7oR/ZfI8U4HuLklzGBaFjGd0fHTkBYFS3vBwE+ZPPYN9k55F/ITHseJ3a7FixREseiEMe/dEoLwsGfX16RKHf8gyi7iO6ti7AHVXJSF72Qoc/sUCvHnnS8i+6VFEzF+JmupUaUerYZzhqkXq09SQgZDTsXj6KRNmzYrE7l0h0i60BOwLzcZCvgDPD+iNRJIGLfhouedrDUgw6AsBVZimKLkGY2ScE/xp1n4edzwcNeka9HPKfBQA+XzFc5qMQd9Aamr2yHXllDw9cr3WITTEjvTUYlRW1MCeVwZnHX9vmqVchIAN0CwBa/+mXIJWVVehtKIC1fVOw3c2QfXq4cmPKgB4+kxfAEjw19HRLuNQXwfQJfeDYTK2jCFYj5pikPz1W5V1W97ld2DrtAcV8AsU/xBgGN8rAkIN9oVCh30KJrqGDw+HIqZPOEigWF5KwGIcrj/df/8GTJpkVQDw2TkvyvwQiRPH3sDSf7gV8V+4HQmfvxHHPnclzLRwk+9hn70Sq/7pV5hw5wZc+bONuPNOC/7n1wdw83dfwq4v3Y5f//Pt+NnPzijgd/31mXhuXiKuu36nsgSkbrg+W3PXedltSLjsTpz44jhcdTUt/az4wQ/ewE03LseC+alYuCAd859LlH2a+k7ddtsiXPlzWglaMe//3olkSSP5sgn49VcfVceuumoXXnpxjdTLHwj1qKkEG2Y8iZd+9XscPrRTgSAjgOQrhqFVnP69qsIi92cHpTzL8NSMlQj93p04+V8TUVKcrs63tZTJfWqZtKNmNch1hQm9dCu0QBg1kFg2ArvHHt2g4N+dogceWCnjsBcA9oWAA6dPN5hce8/3GGEZ8xmsLXTZ89OQm5cs+1SYLHGSplYG1pPKTI/D+DsJlbnuYg5eWb0MUfGnceTUfnWeYVlW3zR9ZQQA2e6TJmkAcNIkmzwbH/BrT+5ZBx5jffpr53X3PQTr18Zh37duRb0Xdra1lqt+Y/13L1vinUn8t/vvvx///d//jczMTO+R/rcgAAxuwS24jfnmC8rocvMdPvTKTXG9y21449SrRgUJe9bbG6EI+wj9aP1HCEhLwI8+Ypq+rjwvVB/j3Ll2+fHOl4ewfAX9ml1mNMiDXyOtwxr48BeEJpeW7MoKr44vZHuAjVE4r9ivEsbhyFRr82WYzyhLP6czS53TzgfEGVQEg72AqIVWLNz7QRnvMXUuEL5pwFmDRL2giGHLK1MU9Ms0h8JeGCMPr3xBP1owaeyBw6dJBLd9YRnHlDZmfPtmePokLAF7xxiBX6PHp16ETV54HdTFkQKAco1nZWbgwP502Kwm1T/K5aX0CSEg3YIq99MjBFVDk4xjWq65tHXsrNmZmPNsOtauNaOq0tZTHv3PDRei4c6jLFdoSAamTcvDnNmxyDLFw2pJxoYNcXhmRjS2/Wopwn87G0WpZ+T3n1Z+LKMmwr0GRwYKXlmLnMfnI2PHmzAvWIrCPbvQxD92SJgLqRMtZ2vKUlCcEYYGJy19rKiu5At+WsG5JH8NDFGDWZJdauqxFPRRnzCtdSgrLVauC2sdxejuIuj0r3NgGqMpWtnpVn5GYExZ5PG8F8opuOcN3yN3BTw90iBh4PdeYKgBQQUbCc98gCCBp+5udDTcdPqKUFWvw8jX/3OirrYCG9bb8NRTeQrYEl72jEv5TNCZbbHAYrZIPZukjr3uNHsg3mjoEgOBtO5ra2mTcVyJ1auzZb4pxNmuDnXcKPxg0uMRKLhdnGc4h0t7t2lqb7XK2OV9hFn6NAOV5QkoL01FYkISZs004Z57MnHwQDLefadGgT++OKwo19aNIQxsbSmRsUyrQLoi5hqDxiBQQcCmQvUCkW5E1fp6opoqK0qK+AeTQnXMKK6vGKebawky7BhaDhIyEm6GHwrB/l88B/uNj2DjrQtw7Gi49E+m1JUunbU1+AjM2lr5m+QP39opOe577ELVqfKxyFyQjoKCaBxbtBGnb5iBmBdflz5mmYzjjURcz5DuQI8dPYlHH43BnDmxct2GSb/7uwIlQGtr1T53eq3lRkOjAv4C5bUG1CEgrQGbmyLVcc3qL0rCMf94aeNYUSYqK2zyDMc/JjShvb0FbW19rfx8wV/gGn/DFSFgY4MTSYkFePLJAixcmCtlqMXb57qkfA0yLj1SPv4hogX1zlpU11QbgrRPq7jGIS0bK2tqtDUBB/gD99+7HnzoYQUAQ8LCvW/CejdCvzYZIzoA5HqANZV0O2gMwHTRGi7n8juQ+3VN++/6DdzuMAX9AsXwhHmEerp7UbriJIxz1oX6wT5trUEtzliIeW7ZvBp33WUVZWPiROO6cm1B3+91Uu4NN43Hif97FcL+4VqM/8ov8IMfrMM116Rh3LgU7PvSbUj64gQkfuF2rP7s9/5/9s4DTKoyS//OjGFmNkzaCTuzu//dCc6MjomsIFEwjjPmnEXJggQRA6IioCgICChBybm7aTrnVN1dnXPuSt1V1REQUZBx9/2f97t1u6urb+cmWvd53qeq7pe/+9Wte++vzjkwXTRQNAA7L/ozNHec2zFoUAQef3wnbr5pMSIvuVEBQur+n9yPgQPS8PvfL8I9d6/BtKmH8Ic/rMHVVx/EX67cgrtumIzwS4ci7LtDcM2PbscVVxzEtddukfuLkBbYZ6RnntmGoUP3SF3TsefigYi+bDQivncjtlwyAtdeE4UhQ8IxcuQhuY7gWNvDH18REnUGojRY5m0xl4exY2MweHCSgpl//OMyjB4diXoX/+zTtmx+bjzGjIlTwGrs2N2yBjq3zvOVNzDkdYLdnomKCvkN9IF/uliGAMsbinUkAjuOi6/M311XpJR3v1ra8kA9XTlZ8R74l65e33h9nZbm1NJpldeZpSHrNdpfVJCEWTNXSH3vqc8cA8W4jdbqjqGfrlp7DtJ/qbn8zPjFGOy+fBzcBq5GjbZ7771X1ukViI+P9+zpePMDQP/m3/zbad98QRkt8txy42t00aSL1n8OlxtfnfhSlWlbR/dFN59093nixAl88803aKQL0i9pUdif8E/TiRPH5WarWG5YMuWGWXv4RxBYX5uGegKmfrGO8Ks/RSunamsKbLT8UA+EjfO1SI4r3cRpUEc7nr21DmlVz1xFEgaxfW9wWOcBh63SrMdoDUh3cwQIfYn9107SXv9Y+1wo0uCINwSkVaA2RzxWvYeArIPnlN6W7430Nca+E+y0AEDPuDQrQaN58Ou0SM4xh5uycaQ5E81NclzUOYcuJjXoZimLQ2l8IKy5UfI9b003rKuP0qAwLSvMKCtJU+7ruFaaGngTqK1/be0Ylz8dIoA3p8dh2VK52X8iDq8siMT6dZGYMSMFc6fsQ/Bdc5Dy96koiQvwAoDaubyqMhXrVwZj872LYXpmPuIXvY2c255D4YLFcKq4vmyjd+Ph94Qugp1yDdDcnAebVW4CLVlyI1go89hqWXWhiuOrriqV4xKJ++/fh6VLQ1FaQjjQNs/ptAJUYMwD5ozAmDcg1I5JtaynKvWeaQSEbST1tapCicBPA4dG7kV1C0Etv8ojaZqbzrZ96a3Y55Y4htIPQyvEbopjzM7KQXxsOiorWo8Vj1FleQkSE3KRcigW+XuDUJHNfyb3wfqvJ9KB4Ol2FdqZGhpkvG6ZZ7scS6ecP3rvTpRi+Rp7lcw5gVUr/DOUpNc6kpBhPoSP1x/EO4sPIS42VvqjPdgKC03FvHkmbNyQKHUVK7ehBIG0AKRbUGUR6KJFYIHUpwE63WKP8K65sVi9J+yrd+fjw5UJmP2iCdGRdFXfOdBjek52BsIOJSMvPQkuO6+RjfP2h9heZGQqZk0Nx5wnPsOyRVtlXiJkHKnS/7awz0gEaASFBHZG6T2StMfYf/ayaNirYuT7Hi/f9wRERYXhrQUHsXtHmMw7f0cMyvZaafK7lSBrIBSPPpqIJYtDkJ+7Fw57kIypNYYe4+I5HSGwFO6BVVTnDGlJ661OC/zzEuP6tbgEtWsuQWn5R/BX7w5T88s/XrjdtQqiaJBPA3wa7PMGfsYgr68qKCjGJx9nYuvWHNgsNvnu8LtcL98zSXfWoLiwAsuXZ4jMyMws1ADaBWQJSMvGkvJyFRNQhXDxg8B2uv+BBxUA3B8Y5HkS1rrV1NSoGIBHjx7G558fxVdffYmcrM9k/bQFYr5yit57fSL2/HwIll0xDDZbK/yzy3uCvaqWWH2aVZ/dGiC/G51b9dXIeYOQ0CitP1RZvhe337oIuhvPm24yobS4LQT8ZP3bGDd2DaZMflt9ppXgZ/8xBMsv+j32Xnw9Xv/Xm7D3e4Pw2/95SVnSXXHFdgy4djfev3QQ1n7vWvzPf83F769Yh7/814MYOCAM110XiKuv3osHHliDWTNjMHVKCA5KPXTpSUj4ynf/KHlM+MMfPsT116fh3ntWKou+l+bFYP5LqQrmzZVyL8m+2S/GSx3RmDY1rAX0tSoGs2dFa68vxuGaa/eqOIDXMxbgH95BxPeHIeqysbjh8rkYPDgYV175CW64IVPepyM2mtC1PdzxFa3FOgJg7UGUBgCHDNEA4JVXfoZx4/hb1x4ArvpwowJgunZu39guj5F0V5w2iwbIjGBfR2J+HQJ2ZgmoWxZ2BNqMpAO/tuBOa8vIcjA2eh9uvPFtPPzQ6/LbUtyyX++fd15vEeTpY9dFeMoyRvK2zuxS0vbqAROQ8Sst5t+Ka8epfb75jLZ77rkHf/nLXxAXF+fZ0/HmB4D+zb/5t9O++YKyI59/Dmuts9PYf9V2hwqqT4tB3/I9ES+ujh07puDf59LuYcYfVGn9DwBpqXjksF1uVHLkZs/zAFB/cOj57Ne5JR4fuyNNQUC3uwdQQ46nAn/9dFzZj25beXksAQ3T2oh5PK5Du1t3D3WmH/Sfy+JcKFhW0wrL+PBfh2UaxDOex87lAbi9Lt87cd0QfOgQQx+TGhfjHPqP/RkVreJ0teyTY0O4lHtgC1LvnYz0Oa/DbtEskrXjczqOkSe2nayD5sYcHG7iQ2UNpjFGKiFgqwtco/L9L22NpiI9LQYrVyRh65Y4JCfGIPhgLBITolGcGIyKxINyI8UH6SxDKJ+N5qYcFOan4LXXYvH2KxHIiA2FtSQeVZEHYM2MUPVq4+j5WPjnEh4bBQBr6LomB+WljJlWoACTN3S5kFVRXoKlS2Lx+GORePzxZAQGmNHU6AuoqmWu28O7PkvqbONy0wCMEcrpoK63lnN6WyxPgEa4RyBnCAQ97wnqmJeQUbcU7C0Q5Lh0sEjYyP4Y5etaBIm0gqRFGeerdT4sVaXYtCkVz02Mx/u3vY3MUU8i/cPPZMxu+U41SP+9YN3pUgsE9Ej2GYG10yq67vTIML0HampogsNWps5d3tZ/Hampgd8d+W120/oyRV4zYbeZYbOYVazS95enYe8ewqYiyVcqdefLOYcP3XjOKZBj6wGBzjypr1DO3cVSpw9gk8+EhPv3peKDD8xITuKfgToGgAR9tBzcvi0Jrz66ByEPvoy8NevQ2Mj6JY9v/f0kuzUH8XFJCAkLQnVVtKzVFOmLLygzUEMq4mKisXFDDMzp8TLWvkHApqZ0lMXvRebkuch97z1UF4fLsUmUOUmGxZIo3/kk1aZR2d6qoT4NtuokrF4VjueeO4jNG/kAP1qOdbDMRaB6eN7UECa/h4FYvTwAUc++hOzZ8+Q3baeUNwZ73ZGCf6cZAFK6S9AaR5B6bWqIkHPSIZSXRcIu5zhv6GckI2jXr3I54LAztiwt+OtE9XItVC/fuXqZ+1oUF5XJscmU72MmsrNLUG3RLOeMYNr5qorKChQWF6OwtNwPAQ107/3347/+6/9hf9BBz5Ow1o0uQBkHkM+MaAF4YMcufDL5KZSW7Jb13hae6aqq3IcBAw4o+DVwgBkvz5+pAJ8O+myWA/L7f1DO771z4cl6jPb3RXRrun7cbdg8dDxCgpfjxhs3KHecz6m4dq35LHLOIhi79tp4URKuu26qnD9DsOSHf8Rn370KMd8ZiJiLrkXgRfL+ktH44+Uf48orduHgd4ci5uLhWHnZKCmTKnXsx1VX7cHgwTEahLvejJkvRLSAuievvBervvcXrP7ulYiQcr/7z+kYOtSk8t5x+ypPvo71wowoqS+qdd9suW/4+ShE/GA4Hv3T3/Hc83tx3bWLMeiaPYi4ZBRiLh2Fg/88Anfc8T4GDQrEvfcskmOYqsDcsGFJGD/+Izle3XFp2TGQ8rUoo0VgabEJs2buxd13vY+pUz5FeBjhbttyFEHWqJFbcNNNGRg5Mlh+P+hNpn0+XTqUo7z7bQT6OhNdjnJMeblx2PLeYhQXJ7fURXlb8PE9Aah3upG8y7RP7xgCcp9V6s/KCJc11+r602EzhpPM39GxMBL705N4ihQBa0FOHDJNYQo0GpU32ggAr7pKviMxMZ49HW9+AOjf/Jt/O+1bKyQ7hRMnvkKNu65T+Mc0t9zYn/yK1n9tIVv3xba+VLH/vv6aloAnletPWgSeDvin6RSOH2+SG6R8USbcdhPqaugW5sw9CPWrp8qSmzkzqizJcNTwn8NGec6M+MDeCMSc6/KDoFYZwTLCEB3G9N4KU7Po7ImlaH9It2Dkg8Y2cQ7lPS3BegNG/Opf8dgUx+xH1suLkL36Q7l5MEHFrWts/SNKf4vrmeuc1of8wwvhH9XcxAfL2QoQai5wz8z64DrlmrRbU+TmLFnF3aNbVELspoYs+e3P1Sz/fOaD8+SqzUB2lgk5OWlwu2jJKPmY12f+FHyV3/KuwCrTdatZvta7c6RfdLHHm0uPW8g20OXClBpjg1XmNR+vLUzE5MkxWPJOLDIz8tHcaJBfATANpLW8N/rcE0m5zlxuso88JgRzHQHCbssrdqPeNoEgAR8hpOqHNwykPO1q8QTLVV8UFJRy7Av71521wjKqbhEtDY3ydKXmRivKSouxfZsJ4aHpsFTTekyfD6t8LsOO7emYPz8KH89di+xXP0BRGAEKIVwrkDuj8oGBtAw8a9aBvVBTYxP4h4AaB/+0YQz9DMW8ogZ573amoroyEQX5MaIkeZ8haylXPWQ7sD8Vb72VhsiINBxpLlVWgfXuQllvOSjIS0OqKRUOG38rPNZ/uhqKpN582OS8RZdYbdIMRCvDrMx0HFyxAylPzkXSq0uQmJiOnCx6oGDsQuNyvRfHkI3c7DCUFofImBjjrz0o85WWx4RNGyMwdWoK9u6NkXF2Exx2pMY0FEXvhOmxGchY8AYsReHy3dWgIi0S+9P1p7cIgfnQMjQkEGUlUTLPcg9ji0NFeaisgYMyroMICw3A88/EYPODbyF7wcuwZO6UY2UM97oS3W+ebgDIuH4NdTyeh+S8qQFAWgRaq4NQWBAp5yA5v7lp6SfyWPoZArozID0moLPWId8XDQISABIIppqKEHwwU74TxfL9qVV5qqs1yzkjmHa+ihAwv6AABSWl8LsEbau7770P//lf/4WAg4c8T8JaN4fDAZvNpp5RfTRzPqIvHY2oS0Yj7LKhqLW3jd/H2HkOW5Cspw8wYEB6i24c8WabfH2VAoDSllFaj+UMwa23TMJr/zoeST+6HsnD/oq0fx8l1zwElG3z8s8KNksg/vzn7S1ju+66FNw8YTHe/OlwbP7hINx/6W+x/aK/IFrmKPLSkbh6cATu/PepiLpsFCIuHonw7w3FoCsDVB2DBh3EH//4htQRjNtvWwjNMk8DdozVt/JfhyL6smGY88sbccftb2Lo0GBp88VWqNeFZkyPbHn/zN3vI+6fRmHzv9wA08XDsPv7g/HGT6/H8+PmI/b7NyBe0uL+eTQeuGke/vCHV3D9sBfw0AOLMWFCLm66KQs7d3TP4o6iBaARCGO8uoK8GBTmx8v85sr5khb8xXI8+efDtnm95azxWA/W5EkZ3psUKNhEuGeUn7CwY8DWcwhot+Ug9WejkPX725H83xOwbcUy6b9uWdjWYo596swdpx4f0ChNlw7ufCEg2xo1Khpjxpjwu9/NxgfL31dz7Z3HW+xHV215i+35xjM0EsfOetlHzrV3P9Vx8spLGW133303rr76akRHR3v2dLz5AaB/82/+7bRvOiD75ptTqGtq6hL+2Z10/UlQ5wvYeqJTCv598cUXyvqPMQBpCXj64J+mkyePo6muBM6qBNRWxqP+DD4E9asXatAeHlttJmUFeHbjm9EK8MwCnv6QDomMx/RtE2FZW1egbWFZ344xAaJW/vRYdLZXqytQQxenMlb/sT/b0oCTvTpJbmYYWy5Njk0qHHZaiJy+3x+uC64BgsCmxlwF/3Qx3VnDh9NnZn20xOD0WN8STNJFaWsebQ0b9oWQrwX0eedrm5fWjp8fycPnh3NlvK37WyR18A8A+nejWeakuipNlKPAjHL52BfAdJ6JEKzeVYW4TTux+L4P8PKMvTCnyznFpbnPpIvNercGyrQyVnjHBlSSz0xX8kC1lvfdkeRtAYC0jJPP3vUzj0v28/jQ8q1B+tPIPHVefegHEeIR6LEPOvRjvwj+FLjzAEE9lqCCgp48hIc6FNTG3rZuzhnHwf47bKUqn3d6d8Q6m5ssiIvJwMSJmVj0hgnFhYUy/975tPiAmzcn4OXXYhEVkyPfg0bpk8f672wAQMoXAqrX8wQENjTCUsUHaj0EgN4iCKzj73ISrJZEeTXL94vuhjOxc2c8FixIwcGgJFSUZ8rx43msWH4n8rB6dRKmT09HYECsrJlcma+2Vn6EepT3vs5VCJcjB/biZMSExmDKlEy88UYaigqzZJ0Y5e+9amvysG9fChYvjkVcbJiCbD2BeCXF8UhKjEdZSaJhOcYPbGrs2pUorQddTv7uxqIs6yAq8hirTo6lQd7+Vm1NCrZujcPC1xOREB+Pw03yuyPriPEirdXRMu/7kZu9U8YZgmxzIGqqA3CkKQSfHw2XsfU8HqAWT5CAri206z+xjRCEHArEqlURSEzYL+fDAFiqD8jxkuuaGv42MHaaU65Ltdh+RmDuTIoQ0OGwyvfXIWtGswKsczmx+K0MzHghG9HRDAnilHG55djUqBh6RiDtfBYtG0tKS1FaWaU9x/FDQKW77r5HAcDA4BDPk7DWTY/919jYgBf+eJOKY0cASBGGEfjRJWdx4Q488/Qy+U3+GHt2L8fll/MBfzR+//vVeO+9BbLu2sK0vqiqYp+cO9rCxxbVBKOO54GGcLnOCBaFSN6OLQ0XvLxEufl86hf3IuY7g5B68SAkXDIQN//8Hgwduh3bti7DrJmv4emnV+KtRcswY/o2jBv3Gq65JgEDB5rldSXoTnP2rFg8+/f3cc/g6bjuz1vw1/9eivE/+auyrouUOdvxnasQf+n1WHLZCPz2t0tkbsJx7TULFJx7UbnlbA/wXpwVgzkivraz6OuGXpgRLdIg4AsvhCPwhzcg5pKhCgDu+cFQhP9wOF6UtCW/HIPwy4Zh9U9Hy5iClXUjXY5ec8023HFHsnLR+egjK8A/7PjCnY5EQOQL4J6buEbmOh03jc/ADaM2ormhrFvAiVCJ0Ml3vwYBW/vEPwgpKGft2o2lL+TrTGXlKYj9nwnI/tGNSP/h9fjgsj+hpCRF1lZ7Kz2KkK8zV5qcm676aAQBy8vS8Ze/bMaf/7xVjk8iBgwIxYgRmzroR8eWhJ3JCOBRdBtK6z6mEywyfrNRPh5zX+hotN11112yzq5FZGSkZ0/Hmx8A+jf/5t9O+0YwRvh39Isv5OKw1vBiidLdSBw59jm++ccp5R7hq8+P4uSXx9uBts7Etr744piK90f499VXjANId6InDfP3pxjfsLYyFzUV8XKzkiUXTAYPCv0651Rbm47Karl5bvPQ+Ozo/IOAGXKT2/Zh+bddGizzAEAdlilQqoGTvgA8WgG2if942qVBwFbLJi8IKN8bfVx+nT3x++euSYfDkiI3FSbs2xeNha/HIDQkQR0fb7eh/SkdArJ9bwBIt6BHDtOyxAxa4BmV7T9pcLrGTuu/BLmhots1k9pnnL/n4hgqK5IRFhqEmChaJKTIfh0SauNTEFK+E9prGnKyo6QfJTI/ZdKXSqnDG6Zc+GoS1VYWInPiAmSNfRJZW3fAbiuGw1rSArzodpMQjJCLLic5V/XuSllP1aiX+XLXVaGh0SrXUW3BoLKMq6NaYZ+ymPP6rO2rUvWzLbbhC8+YX4dyrppyNDbZ0Ph5DZqb7e3a7KsUAPT0RXfTqcbp9rgNlf5pQFDLo4vxrigFDiWdZem2VLkOlfJ2WwnSUk0oK8mR+jjG3kHmJpnn8tJ8BAakITqK1r1lbeaA/cvPz8HKNwOxcvQbCJj8LuwVVZKHENAD384VeUFBxijU9xtCuLMkwlNnrVM9bOsy/l8XoiUg6+D5lkCwqZF/iDDDUp0mMsGcnqzclb32WgqKi7QHTZ9uTpB9SXI+S4SrNlvWGq9bNGs/Wuwd/rwch4+Wy3sf68BO1OAuRLPkLy3OwltvReODD6JRWd6/AJAuR6ursqTuCDz+aDg+Xrtffm8Yh9YYlBmJcO9IM/+kYZDekAa3OwVOZ7KcgwzSPVLwr5a/NbS8iJfzR6LaZ5S3v8WxEgBu2hSPqVNTcSg4Xo2nvi5VjmGynGcSYbXEoKyUQPKQHJMQuTYIlu92APbv2y/9DZI5CJd62oO+rtQCAg0hXl/EuoPx0UeH8NRTGdjyWRBsloPKUqSpge5y3dK+poZ6l1yXnl0LQF1Olx0aBJTfDY8F4IH9mVi6JAmJCXS7y7AgWr9bIOAFZgmoxmQR2ezqGY6yBvR5vvNt051/+7sCgEGHQj1Pwlo3uv/U4wDu3BmIR359P17/3h8w9C/PyjXsXln3Wty+MWPWQY+bN3LkIezevQyPPLwMH697R36PjeFbb2WtPgC7lTHp2qd9MGYCcn89Fjm/Go17bnkCw4eHY9TI91QfKWdNqJxTNCDodoZg9epFGD8+CEOGhGDN96/Bth9dh4hLR2HRv9yJQQOT8bvfLcb116cq15tDh6ZgyuSDmD4tAjNfiMGc2YkKznlDt0cf3Yg///kzDB6UhQ+/fxNivz8C8T8cich/ulHF3xsw4JCq5/ph6Zj47K42ZTsT2/G26OuuWObFWdr7uS/G4ZnndmPD965A5KVD8OBtb2j9F80hhJTXK69cKX1Mw6BBYbj66mAMHPigcgNKDRgQpeCWN9zpSDrA8v582y0bMerGEGy6dCiWfO9KrPjZtQraeZfzlW5tZpRG6RZ1bKu7fdPlkOsIX9jXkVa9PAebvvNHLPnOb5Hwi5HYv3alYZ262B+6ODVKo9jnztIpfQ69Id6Cl1+VY7RVjkW6HKM0XHttNF5/bUmbchTLdTW33mIb9tpcZBTHw+3Z15mlX2d6a+rzOPDYZFQouFvgOZO03f7+97/juuuuQ3h4uGdPx5sfAPo3/+bfTvum3HGe/Ap2p6vTC0MCQJdc6J/8+oSCaQR2R+VC6Zjb3SN4d/LkCTRIPSdOsJ5/KOu/48e/aJev/3UKp6Tvhx1VqHPwpt74YaJf55jkONXVZaLakgKLzSQ38WcbZtFKrH/gjtstF3kuuWAQGaX3n3RLMaPxXMgiGCNgaX3V9slFqIJlXhCwVo+bp+XtLcDj2iDU0UDxmYeAdK3oPS5agGnjMpofv86UtGPDG6QUbN4ULzep6Tiwn+7NeNyMy/RdmsUrwTDj/ykA2MgbmixERqQg4EA8SkuSVD7j8v0hAkAzEuLjMHduEhYtikNZCcFn/wDA5sZsVJan4p13IvD440l4+KF4fLSGDz4I47XvhJvAn5aXnH9bmnz3i2CzFsvNXu8ssi4UuWsrULA/ADnrPkVVDm+6y+D0WLcpyzeP9ZuzthSffZaEF1+MU2vWLul5BwKQ9MALyFy7CbWSR8E9SuptB/K85QUGFQD0tENo5l2GIkAjVCNgI+AqjY5E3pqNqDIlqTp88/dFBH1q3DIWtmWUh/1nn2gdyf52GEtQRGtBh60EwQfNeGFGhqz7eISHpcj+spa6fOvvTGzX5SyXfhLClrdJY5y6tR8l4bnnozD9nh2IGTkJ5vtnoiorD3Rjec4BQF/pQFB9NgZyfVVPrQ7ZF2dtrZwv+AeaNPlsLCPg1x011KXCUpUg5984OTdGYf78BCx42Yy8HP5hqwhlpZmoKJO2G4rkHFci56kCWWc50qdcOKozULhvF0pCA+ByyHmwmy48aUVos+Wiopx/DMmROvOlbE+sCLtWfV2hrP8sWfdhmP58JF57KRLlZdEyBs5V9wEc56fd/oZUlBVHYd/sxQi5ZTIydm5Ag4EloG75p8M/Z4383rj5p5C2+U63aPVZVhIj/UiU+83WfrIvhJNUWUko8nJ3ITMjAK++moRJkxKQaQ7C0cPhMg5jyNeVNFgXKuV9IV4fJHXV14WgIG8fDgbtRnoqLQD555s6abMV/ulSEPAcAICU06lBQMb/a25qkLVYJ/1zynpyy9qQ9Fq76i9VS3eghGUGIO18V2l5GUoqKv0AUHTHnXfiP//zP3EwJMzzJKx102MAUi6XS+7Ta+X72AjvOHy0tJswYWULABw1ah8slbTSY1zM9pCur9KsDqWNqgPYtXMjoiPXqv11rlCYf3EjMn85Cqk/HY6PfjwEI0fuwcABAfjtb5di6NA9uPLKFbjxxnDEx65HaXEA5t5/HzZfNhxP/tNIDPjt29hw6XAsvXQQrrkmDIxh+PvfL8eQIVrsPYK7F2aEtYNsvnrqyW3Sxge47dbXse1fhiPsn27E04OeUVaCtLh7buIuzJrZW5jXFjh2pVkz24NDWhXOnR3fZp8uxiH87/+ehyuu2IPrrkvADTcE4y9/2YM//nETrr7qIJ5/7jWZa2Pw4ytaitFKj+8Tovfj7e/9FpsvuhypFw2ASWT+7iCsf/v1duW8RajXmZtL3erPyEKwI9FKTQdkRrDPV3r+jwfcLOtrDHb/50iUltIC0Lh+XVobHfdLg4CdQzq9bcK3VtCZjlGjP5T1GSDrcifmzF7SBiYyX2cWiL7in6y2L30LOb8aJ9+dsYj8+QhUSjuEfr5WnF1p15tvwCx1ZMg8ZcurOa39OYXb3/72NwwYMABhYcbp3psfAPo3/+bfTvv29amTaDx8WLPw60DK9afLjS98QN0xuVA6bLXi627GAzx16mscPXpEdBT/93//h+PHj6vPZ8L6T0na+VxuAPjD4rf+O4/UkCUXJWmorE6SC/L+sxzprfhQua9wh/CvpiYVFmuyksNhOq0gUHvg/m0CQTrI854HLVafSqvTgEwbWOZshWV9A3haO31dIz2RZunHcWUq0OE9LgIQfVx+nT1xzfHYlBQnyk1CHCrL6Y7MOG9/SQNgcr6hu+uGHBxuzkdpcSreXJSCl+cnw5yeoNK09WNcR1+k2pfvVUpyAha/nYD3l8fIjVZSP7WXpQAgXXnu2xuKpUt50x8m78NRkRaK8q2bkRe+F3k5sbBUp8oNczYqyrM14OT69rj8JDxqoIWjgZWjy10Fh7MCtbUVWj4CLnelzA9dgVbIeqU1Wzk2fJKCp55Kl+OXhJLSfOR8thNZ90xHxpJVsFbIDXWNx1pQ8hOg0QJOxcoTdQQGma6XY5veaRQBYYtVntSZtXQ1Mv82DYWf7lD1N/bSms5IblcrAOTYjfIYiWPjGDXXqRoUVGOSugguE+Iy8N67KViwIFG+c/EoyMtWIK8lnqBId7XamXUg8ymoKHJ5xxFssMJuK8MnHyfg2Wcj8djD4dj01g6UJzHGpUvq9YZr54H0/oqMwFxvxbrr6tyypvjwX2uro3zMU19fJ9dkNpSXJsg+Y/ini4DQCPJ1Ry5nipyb4pFpjkJ+XgoqCxMRv+sAlrwcgVUfMm4cz3ElaGookfzFqKsvhCloP6JvegYZT89DVWasrAFjGOer8rIMrF8fhVdeSUJYaLLU2b/wj/2oc+WirDQRCYd2I+ixhQi4dx7MwZ+hpjQKdU62KXPlBcOM1ECXobTu880nn4vzI7F9+hJ8dsNMHHh4PoqTA9DcRJegqXLcTPL9pZvtBA3+iWhtdzbgH8WxEnx6wz9aB9qsSfIbnCCv7GcCKssikH5oEz57fTXWLN+BuLj9sFaHSF7G3TOGfF1JQUACQF2+QK8nkvJ1rhA5rwVJfwNQVREAurGrc9XIMWkP/3TV1xOenGsQsEaOB92BNigY2NRI0C/pNXYZZ1sIeKHFBFTuQMtKkVdQiAqLVfP49C11CXr7HX/Ff/znfyE41BgA0gUofy8IAfX3mRmb5Xf7kKyTMPl+7pQ1HoYVH7yJZ5+ZKte0++R70QoI+1sEjtWVezFqVGwLdJw//22VtnrUBBT8agySvn8jrvv187jmmhDlbvOKK/bK+yAMHRqBAQPCMGTIZkyauA+Rl96g3JpGXnwjHvvXv+H665Ml7xbJl45hw1IweHAsbrnlbVx77XxMfHZPO2DWHdFaUHfF2RcR5NEVaJv9s2Jw35hZ2POjMZjyX+OVtd/MF6JVXm8RBLYp14mef26PjN2EP/1pIwYOTMWV//USdl46EssvG4Vbb10n82wMf4xUUcZ7jVwsH/d3pHx3AA5+9xpkXjQIaQoCXoftL8w2LKeLwKsjd5MaFDN2WdmRdIjmbc1mBP0oxicmgPTNT3FM3O+9z0jM0xmcZH+6stQj3GM9hIUOR47qW6WMe+vW7di7d7vKo1tCUl1ZQnI+WR/nTi+zZeYcBe2ozF+NhSmWFrbG5Y3E+SF03Ld5DTJ/OU7VY/7lGBzcts5zJmm73XnnnRg0aBBCQtq7Hfbd/ADQv/k3/3bat/rGRthqaf1nfKFEWeRCselwe1B3vKkJh222broBPYUvJR9j/506RReiWhzAL78kPDy9sf+8RQip/smt4mMZPVT065xTQzbcrkzlBtRu50302YYZWX0GPLW1aXKTmSQ3ZokyrkR5TYLNTtdGpwsCfpsgkB7Lz+j4tM4D3QE6fSzmWmFZH+MBSjtcI/1lLdq12G8NqqhxMeaaPi55r7lc9EPAsy0eG1ppMg4gxfVmlK8/pUM4gr7mplxpNwsJ8cmIiU6Cw56h+qAsRU+DdTXbJli3WpJRkBePwoI4uTk0qXkwyt87Zck6T0dFeRIK8hNQVBiP+GUrkHXT01jzwJt4cW4ktm2NlJtE3rSVy3ehSvrVFrBciGL8OXtpLkq27EJFaBhcDrqNbE1XFnaEXrYSOf6tLjh1GKXglohlUk1ZWLkiBfv3MZZHCaxluShPiENVnlkBVV8LOG2fBvcI8RTw8gGDBGAVRZkoy0tXlod6v7Q+WFBRVoSMdPndLy9QZarMKSgOCIItn2unNW9fxXEz7qE+DgI5o3zdkWbZ2Oo6lHORn5eJ0JAURITxn8yFbeaK80+peIJqjvT4ix5w6rGYVK5QmV/mkmlt2pT0wvxcbN2SgM2bZI5KKtW1tbJ6O5/gn7f6HQA2yG+kW9aR9jBXQT4PDNTz0B2pysN0BQBlDZbHSx5j8KdU55G8NwJ8XUm5BlVKw+GmDOQd3I64u6di452LsGZFuKyNXNlfIvXT9WexrKkCfLzqEN6+cz0OvrYWVUVJsl7ype8FUp8BlPOI8QIjI9IwbaoJkybF41BwLJoa+w8A0i1pZUWWime4bu0hvLfwAAKfWIi4+ych/oEpKHjxdVSmB8lvQbL0lyCwPTBTkv3VaYEo270J1qxDMu62VoN1bhOSogOw98GXkDTiGaSvXYWMzFgkJ0bJ9ysYqz4MQXAQH9DHyvep/+AfLRJ74sbUUDK2Gkcydu2MwRtvmBAWGonmxiTYK6ORsXQJUv4+ER/NWopZc+LUHNptwTJPvXMFqksHeO2gXnflgX/OGrr7PCC/4Yx9Rmt6umE2Bn/eqq8jQDmHIKC9FQLW17lU/5oa62R8hIAOGa8XBLwAYwJSJSUlKCkvR4XF1ulznwtZt952uwKAh8Lau+P76qsvFPhrbm7C11+fVADQ4XAgK3MX7NYAjB4dhgkTTArCmdM/k/OMFqOPkM4b2vWXSot2Ys9jj+HBy8dj7NgUjBtnUnriiZVw2ALleuygXPMewnXXJuP3v1+hYtlddVU4/vQnuk1MkfdBYOy+gQPnKGu+sH8eiahLhyPikhsw9lfPYdiwdFxz9Q68OCtK6lyHuXMSDSEZNfX5/Xjs1oWYMTXYMF0XoRwhnFFadzVJ2rriirX4y1924K93vKf2Eeo9/ugmFWNQQUzRtP8c7wGAjBmoxRbsjfvQJx7/FIMHp8o8JSLokhsRcfFwRF96I3b8eniXwEoX840ZMxujf/p3LPv+n5B+yWBEXjIA737vz/joosvx5ncuR1TgNsOyujqDbKyf8MoozVeEZzpEM0r3dgdaw/jAUreWv2NLOoK9zvpHEYwxT2eWdBwD/9zku58WeDqg42dnbV5LH33FdH2MvrCye8rDyuG3w/Trsfjoz6Pl2sQoj6/y1PywTW2uCE3zEXDgU2wafx9WTpoMl/TFaPvrX/8q62swDh065NnT8eYHgP7Nv/m3075ZDC6OvFXlqJELDBua7A4clwuiUyc1F6D/OPU1vjr2uYoDyPe+oK2ttJiBR44cVlZ/tP6jFaBm/WeU/zTqm3/g2LFmuZHMlhsY3weJfp3LstlTUWVJUQ+sjdLPrHoGiJzONLloMcEucjhSYbWlyM0YwV9b2e0yPrdxHb2X5pby2wCACBw06NYJeHO3Qj6CMQIyHZapeIAtfw7om6Un+9HaH+M8/avWcRH2dDwuv86eZE154tARhBEC1rn5MDgTp9MttW7xyvXe3Jir1CRiPEC+8pxKV6Ha+jGuozdifQSeNXLu5jp01RJ60jqin89FnLuGHKk7E4GBCXhl8iGsvesVvD/hZUy9bxc2boiUm7XidvDkQlZTkw0FwcHIHv8ccqctgrWYcR9b48ZxLjQAVSrrQrMqIwxrAYAtogVaFWwWArLylvR6D+winGN5zQKuXNa0BrV84+XpUJDvCbsqS7KRNO9tpE9+FYVhfNCsxc1je86aSuzckY25c9MRsJ+ARIO2bFfvf3+JkI2WjuwX+26UpzfiPHGc+vh1uMdXtqfDvxYgqObHFwrKfIpUPs+8ec8BIW9TY7WkFaOirAQOmwONHgu68xb+eeQN8PpDBH464FPygoG0+miTJp8rK4rlWi1Z+tIK+QylICABUe8gIMU6GB+wJCkQB555G+ue+gBhh4Jgq2bcuAI5zrQCLEZWRhqWLo3Dq68kIzGeabS+5Z86cuT7XCD1aFCPr3QlqsTP9YVISzVj8eJkLFkSg8rydPkNKFZpvjCvp6LbT7crB6Eh0Zg82YRnnonBxGcTsOHDQyiI3YOU2a8i+8XXkBUdgE2bYvHZ5kg5lyTJeHws/ES0/Mte8T6yb38e+etWyXeF7n698ki625WCorh9yP5sHTKjD2DZu7TgiJI2Q/Dgg9F4+y1aqcVI/v6Bf+znkcMEtDxGrX2mxSHj+nnn7VTSd2dNMvbvi8LL8+mqOhTmtGjYq2KRtVqO921TMefvm/Dgw+l4d+kO+b0KljYj5DiFS3ljwNcd6SCvxyBQwb9Dsr6C5LwSgPLSUJlX/hmjVsZiDPyMdE5BQJddzrFW9Uwj+GCeXBdkoDC/CkeUZyBJr22FgHxPCEjLOSOQdj6LYyqtqGiJC2j07OdC1oSbb1EuQA+FR3iehLVutbWMX+mWVyeOHj2s/kzDZ1Wm5EDs3fMuxo9Pxa230kVmEm666S2EhXyA6sp98ttsDPB81dgQJq8H5LsV2i6trYLlHBCAhF8Mh/kXIxF12Qi8/i83YuDAUAwYsBlPPL5dAS9CMb7e8+PRCP/eCIRfPALX/2Y2rr02Hpdf/rGKnfa7372DoUM/VaBr5swoPH3XuxgxdB6uv55Wf2miVDz80NZ2UMxbkyfuRdSloxV0i75kFB5/YLVhPl19AYAEeDfcQKvEVKVhw8yYMiVYWQM+/NAmBFw6qgUAPva725RVIMt5t6lDQf1z14rBFVdskPlNxsIfjELKj29EtMz5gn8ZjXE3mTF//ko5R3QOmiY/vwLXDknBIz99EEEXj0ToRdcg/DvXIPjia7D84qux44eDUFpCF9AF7crq0oCWcRotznQXo52JAM1S1TUoJEjjmDTolqEs6bqqn5aAXVkh6hCws/liug5W2X7cz29E1i/GIPHnI5GVGdWSzwgC6mkq3dMWPbx47++OWNbpkPFLeaN0XZx39pHtaNCv/bi4T5sbs+dM0na74447ZC0PxcGDBz17Ot78ANC/+Tf/dto3o4ujNqqpRZPcDB+Vi6Iv5NXb3eepr7vvupNx/hjvj3H/GP+PcQBPnvyqXb7TKfb9K7mQO37sc1gtdPOXIRdjXg8R/TpnxYfjLmeGsgKsqTk34pqxD90BRLTqo5vPyqokpSqqWrP+a6OqRJXP7e5PK8DewT99fk9ffLL+V3ePhyYNllEEHzooU7DMyxqqZ3W2lz73famjZ9IsAdlv3ziHBEBaf4znz68zJW3NOWv5D+IYLFkSh61b4uTGgg8YjfL3j5QLUgWCM8FYgEqMC0gI2MB/a5pVv5ivv6wB9TYJO2scJqSnRmLP7lAU5Pdv7MGmRv6ep8NmjUPggWi8OCcBax5ajMIhj2DTra9h26e0COm+a8ezoSbKC9D1VYRD1UVZyFi3GbkHAlTMP28LQN1CjXBJB6Ot0M9AhHPdkmbBpkHBSpl3QsFyZb1GwMXYeHTpWWRORujNTyDxlseRvWcv6DKTMLJW8tqtpdi104z5LyXjYGCqglwaAGw7xv4Q+8z+KcAm/TLK0xt518tX376r8UgeHZ62gj4N9hlJB7VKcnzpEnTrlnh89imtawm4GZNLc2V5vssX4LUV03sGCVlnW8jXmepQVVkgxyRZ5lmHfCJf+KdLpfUNAlLVVSl4W34Pnn3OrIAaAViNgw/K5BrCVYCAA5lYujQVH64MlnNpgpTJx5Fm+T7VZsFazT/H5UpfCnHkcAmOfV6Ez48Wy3mgSMZAWMf4fNny3ZLzbgfuPxUsVBCxe9aBh5tYfwF270pTUOvpp/bjzTf3IyE+HBVl7B+vPRLhkPNyVmY85s1NxdSpScjPi8PhZl7Ht4dkZaYDMK9bieK4PdKX9nEDWYZQrqlR5sWejO3bI6Teg3jkkWjcd18aXnjhAN5fHo30NELAPlruSTtuZzLyc2M81qBaf5qb0nH8i0y5lzTL72h7kNmZ6lx0wRol85CFuXOSUJgThbxVKxAx6mnMHbscs+eFID52g6y/XXKfGiSvgTLeMBlvhPSn9zCwpwCwzk23nwdlzQTKPCfIOYy/TcaQrysRArrOGQjoQFlZpayRTDz+eBYO7C+Q7wnPOXXyPfJAwHqX6rfTqbkDNYJoF4IqCThtdlhqao2f/1ygumnCBPzHf/wHQiOiPE/CWjebzQaXy4mvvjqOr78+gcbGBvXn9bw8xm3dj3HjPsHgwUm45reLMfUHAzH6yrdQUrRLrnOMIF5bhYd+hLvuisett0aI9sm5XbMapPWgzXIAleV7FPQjHCwvDZRrn6149dLLMf97v0PgD2/AGz8cioED1+P55/YpSEZLO8KruXMTEfaD4Yj/wY2IuexGfHrJMAweFIdrr92DQYP247rrNuC+IU/hyTFzMGuWBsWmTwuWtChlAThgQIDUpVnPdaS7b3kNUZeOVeCNenzEDMN8umZMj+i2G049bp+3xo59W/VN61+Y9De8Jf/wG1/GX/5nGv78h/sx58XW2H6Eft4uQ1nPrJmdj0vXqFHvqLaGDEnE0KFJeO6ZmfjP3zwp+2Nw001mUZRcXxXL8WoLfnQRZh360TDlWjX80ptw3w8GI/WigQj858HI+eVYbHt5gZQvVICoKxeZBElGabSqY7pRmi5a0XUH/lGMWajBs9b2WLYrCEgI1lU/dDBnBMv09In33IfZd9yDsP2fqViDjMdH7bnn6Xb5jeCftzprqzPp/Wy7X3Pvyf1Ud+MLRkTsx03jXvWcSdput99+u6yvYQgMDPTs6XjzA0D/5t/822nfjC6OdDFYdH1TM/7xzSl887//UK9GYK0r0Y3C4cPNckH1Fb755hs0NTXi2LFjknbmXH9SJ+WCjjELj8q46pz853qm3FAZP1D069wToYbFZlJSIOMcOHbdAUQ1talys2UA/HxUeVoAYE+Bj27ZqI9JA4gaEOi/B/b9KR4DzSWr79g7lw7nODbfeIDe1lDdOcadSZu/3rsT7al0y0MtHqCPi1PnuQHPv+3imquXY7V/bxQefzwd7yw2obKCDzaN8/eXuBYJ5Ni+Dv8oWgLSPWidi+s+Qz5L/n7oC9vTrB1TYbclY8WKeDz6aC42bZLznLN/LFI5Z7R23fBJBN57L1bFGywuMiHjUCAOTH4bbz6zA3v3ELqew9Z/DVa4CHnK8+XapC2o64toBdh8tBbNRxyqDe+0NnCqTrMqMwR/PZSy4qO898vnNtaCrgoF/DLDDsEcFICqslwFB1us4UR2ayEqyrPUq3IlWluuAB3BJQGj3ue+qs7tcYUqbbYBbH0UXYnq9RLwGeXxlZonKccxcqwtUFCB0TKZw9Y1fLjJitzsbEyfnobnnzfL+k9ESRHTNXeWvkDtfJMvwGtRQwPctNgj7GxoNM7jI7oArZc6jWGfkepUvNDa2iRpg7+ZOuTrRB5I2JeYgHUuE3Iy4xAbFYPqqmQ0N/IPGWmwWRJRmB+F5KQILH/vkJxD0zF5cjTWfhSDnOw0bNyQhIWvJ8m5LxnlpamIiozFunWJ2LUzUdZNrtStgz0Cu2L12VcEhc2NoqZC9d4ojy5aFhIqFuSn46M1EXhpXjSefToeTzzGOK+JsFYn4HAz50V+05To9joZqaYYJCVGy/WWJx6gFxjT1dxslnNWBpqaZU4a2qdTCrbWmeRVVJcIhy0K8XGHEBwcjMWLY+T7kI6gwBhJMy7fXTU3pcKUEotnnknGG2/EorQkQQG/0vxQbF/9MbZ/uh+V5fEdjsVXCkZKXsYA5LytXxcCm1X6Xx6FvLCdSIgIlGN3AEuXRstv2QG89toBNbdJ8XvgKNmDWkuQ1GEM+LqjTi0B9TRRvYJ/QXLuChTFy7mIvx38c4EGxjpSg0dGFoJ1CgIaQ7kzKVoj0oVpprkQYaH58n3hH284Nk21NXZZn/J7KX3mWDRLwCpUXWAxAamKygoUFhejqKziWxUTcNxN4/Gb//gPhEVGe56EtW70VuUtWgNSVVXlcs0SKOsiAuNvuB/RHhAW8/1RCFz9qqwZY+jnrVtveRFDhqRi+HATRoyIlXPHfvl9D0ZO1n6sWbURU6dswcRnD2L2i3GY+UIUZg54FnE/HImDlw3Bxp+MknO+setNwsApV9yPFMmb9MNReGrIc5gzOx6zZsZizqxYfPSz0Yj/p1FKG/51OOZKml6W+bzr6kgEhKP/7XZ89k9/xf3/OlquO0IM81HXXPOBsi4cOjQNf71ject+9pPjIqTTQR/fE9zpQJMwkO8ZQ3Dis7vx0IOb1Wfm5at3O0byztcTV6S33LJE+kxryDRcfvkHGDnSJEr2WCAGyz3aKtQ7C9DgKlTQyBf+LHzlHcRcNlLWw/WyLoZj/r/eiZk/GIP0Hw3HoZ8PR3FBospHUNhZzDrCtc7S28OqtuoOCNNj4lk7AH2Ee525AqWY/vZby9WffjZu2GiYpzNg+ezND6rvD79HkZeOwjsj70Daj29Ewk9GICJwq2GZztQdOOortxxPvupzprsUpTqy9OtQknfChAwMHpziOZO03W677TZZX9cjICDAs6fjzQ8A/Zt/82+nfTO6OKLoG97hcuOEstLrPaj75ptT+OKLz5X1H+HfF198oXyrn3HXnx6dOHYMhy0W1JaUyAmeN93GDxX9OgfVkIWaWvlxtjBWnln2nRsggxZXnQEiuvSsqUltifnXmWw2ugDtHwCoAy6jPhtJgTQFqtqPRXNLqlmWGZU9O9Is+OrrewvnNGs5DQJmyo2/bzxAfY31DjB6i/Pa0dyeDrG/qt/SprPGC27S5aRyoeuHgGdfWSgvTURQYJR6KKqDOeO8/Se6wKV1KAGfDv9qazIREx2PyIhoBByIQVBQPGxWE2hZZ1RHd0VrQ647AkCHLVnqj8H69fEwpST1y7mE9fN7Wl2ZhDcX8UbejLBQxigqh8tdCaujHIVFvOkulfG2By7ngmipR9iT8e4amO+fifz9BxQoM8rbGylQVue7T66BZG4Ilmihp8M0vrYBd72QIQA0ENtrarajUVRXp8XMo4tLilBSQT++eiCaNxxUQEz2M535NfeadCGqx87T2yHUbDt2X7GcsjwU1cmaMcrTG9Hdpw7vegQWvdYp+875JPD0hn8U143VUox9e02YNzcOkyalyne3WIGxercxVDsv5IGXRiCPwK+m0oLsFZuRtXwD7EVlMg8G+TxScRClrnbuP7shqzUHLhfPU20BXxvo14F6CwEZD/BIczqOHqaLToJH2e+JE+iqTUF1VRQO7AvCxImJeOaZFLz1VgriYpOwcGEcpk7NRkR4iqyBZFkLiXjwwRRMm5qIDHMKKsqy5RyYJ/03tuwjFHTW5iIwwIQ9u9NRUszrh/b5qFY4yLiCqdKXJDz9ZCymPrIBzz2wFYvfCkdpSZz0uy38IiQ7elhTV8CsO+COANBVyzi28XJOSJDPyVK3ScWZjYyIlN9W6YNBuZ6ouTEV+bnxeOONBKxcES/zmCjXViakr1mNyKFP4IObX0fYoXD5nTQu35EYA7GhPlm+p1o8xKamdBw+mokvjpmRaeYD8FS89FKU/KaF4uVXErFn8XJk3/kMMhe9jlpLoMxt9ywB69yhcm4Mkbba7m8D/Pi55b0W84/wz2oJQFVljJy/6Ha4c/BH1bmdqKqwKdHizwgC1tfRveLZtQRk+3XSj/q6Gpl/u8y/W45zvYy7FnXOWpkHt5y3NQiouQOVzzUXriVgZWUF8vLzUVRWrj3/+RZAwDFjxykAGB4V43kS1roR+h079jk+//yorBPNPTQB4IrHp6D038ei4OejMeyPcxF18QgVJy5MXkf8cTF27XwdO7YtlHUeIWuHwC8ENvkOVZbvlevT/XKOOoT77n0bV165F4MH5+OKKzZh1gtx8tsdL+dpWrhFYOYL3oArBjOveqQF3CX88xhM6gAAaorBgnkmvDo/TQEwDezFKdi36ccjW+o58E/Dpc2O4/x1JtY7/6VUeR/XLk3XzBciMXSo5lpUc+F5wAD2teanhZ5uuafn41x4WwXq+fT3nck3H4Fjd8px/u69dwVGjFgpx2eWKBXjxmXgpvFmmNMjkZIYjMh/HorMfxmO96dPw44pM7D2nTfgrs1HVmY0bp6QjTt/dT9SLhuPmO+PwA03BODGG82YMGY9aqytlmvGFmet6iqdaZ3F16uqoOefjsGVHsevK7ilQcCOLe5iogNlftKVbropHatXrTHMR+DpOx72YepDE1sAILV370Y01BagrgP3p90RrRc76rN37D4jdQd6dqXhI/Zi4MBUz5mk7Xbrrbdi+PDh2L9/v2dPx5sfAPo3/+bfTvtmdHFE+EeXEJ9/cQzf9MlK7xROnjwhNzdN8noSX3/9tYJ/J07QjeiZtf5r1SmckHEddbrkR5nucnija/xw0a9zT7TarLamwO7gA4BzB2JogKhzuFNbq0FAWvr5gj+K1n+MFWhUtqdS7m178IC9K4hJEQJqUNG4jjMtAoS+AjXdWo71GcUDJCzR2tPhqHE9XStDrZEzBwFb4SbHQCss73ERnHjPpV9nS7Ku3HIzJucGHptW6GyUt79Ed3LyfVZt5eDokQJkmpMwc2YEJk8Ol9doLHg5Cvl58TjclONTtmfi2qP7T4fHBWiNPUVeU7S12QcLQ577leteWcs1at5ykJZqQmK83MxVFimgRghESNLcaJXXVnByrol9ZOy5zBXrkf38qygJCZHzRP9Yt3UkAiWbpUhuevkP2HK1j8BMwTsvSNcb9agO5tXl9VlzIarFy1NuROV4to0v2B4IKiiooKHHWlBJyklZWuApuWh9qIlQjiotKUCGOQeV5UWyXrVYg77z1RuxDdUn6S/HY5Sn2/JZv/q6rndXoqI8D9FRudi+rRCZGZy/Voh2XsrTfyOg19TYCHtxKfJmL0HW5IWoTpVzpbICbJ+fdfUG/FG1tTUoL09VALCuLlV+uwlsjGGfoVqsAdtDvq5E6NdQZ5BGENhI91yJiI2OxKHgMCQl8s8aUZg7LxbLlsWgrNSMgAMpePHFOEyeFIrp0yMx/6UQ9ZA5YH+CrJd8qact0KPbTwJAug5b/HYi5s5Nk3o53kKV1pJXyrldBSgvzUZFGeMM58KUkoxXXo3F/OcDsXfcLOwbMxfLX9mLwsJEqbM9+FKxEvtolUdp8C9Rvvvx8h2Ll+98onx35XdF6qaF3pFmugjtnlVep5Ix1NelyG9KIqrlup1x/2jFVxy+C8kzXkHwouUoyI2RsfaiLZbxKqcsGqX/LmeKcl+anhaJ4sIo5OZFIfvQp0h8cjoy3l0EpzVIyrUFekZyOUPlvBCMLZ9FICvzoMxLa5o39KuvOwSrNRhxsUFITgqA3XYAlqoDKCqIktdSydse5BmpuKgKH7yfK2soTd6XybUDv8/twSHh29mCgDr80/pQK78XdllDPI+6UBGdiPwPNqMygceYENCmrP8UBBTV0hLQwpiAxiDtfJaKCVhWhorqauX56UKHgCNHj8ZvfvMbRETHep6EtW66xR/ldDqVamtqkPrLcTD/fCQyfzkKGy8bgBED1mHiz57EgB8NwVM/fQjX/c9ijB2biNGj4+CwBcl1RQD27PoMr7+2GU8/tQtTp0QoyHXD9etw9dWbcOedH7QBYR3p+esnY+kfHsCTD6xWIKs7ZbQ8cR4rwBhMnxaCt698HG//7h5Mfn5fu/x9EdtiGzpoo4YMea0FAN5+23tt8mt5o/GCJ6+3CP6M3nPeWJbvWd67PiMxH9vw/txdV6CEnPfeswZ/+tMqXHXVHowbOxMjRuzAyz8croBv2r+NQvJFAxB1yWgFsNYOuwNr16zBjTcmyvFPx/gJOfjbnSsxfnwGxo0zY93atfJb1RYUETb5ugElkNPFdIfN2E1oVxaEtOqja0+jNIpluwu6CMY6cn9ZmJ/YAgCpOXPekWts49iGdmuOGpM+Nor7335hJtZdfgvef/wZ1VZnrlGNRNelenw+fmb9rMc3X1dimc6gakdie3SXqgNEHpvXX1vlOZO03UaOHImBAwdi7969nj0db34A6N/8m3877ZvRxREv/uobm/D1qe7H+OtIdP35+eefK+s/vvJfVWcP/nnp1Cm5ibLJTaw/DuD5JMIauyNNQUB17AzynB3pgKhzuGN3mFSsPyMAaFXWf8bleqZWqNW1NOu37kMpPaagUV1nVhoANOpjz9QKS/lQi1DBYy2nYFlr3Ly+A0c5LnX6fBul97f0deCBJb4Q8Bw5jt92aVZyWpw8Aq36Fuh8+sR1wTVBS0BaAFaWp2H9ukjMmR2L95fHISI8Tm4iCer6BiM1qM74k9rac9gJ6/o2Ps21bbrW/1ozKsoJF4tlLAQ+/QBbzoIInWqriuAozIbLUWaYp9/kAY7795mwbi3jUPKPUBr4agFxfRBdWBrt77V0KOgFBgnuCPR0N5ltLAWN5AsMPaIb0k0b0/DSSxkICc5WdSiLQqmfbSmLQtUPg3nsRMzPetgGoST7b5Svt7JZyxAXmwlTihnFRdnSTo2055Q+10lbXjDtfFQnALCxoR6pycXYvTYK5pBEuGTcvnmUu89egj+qvr4ONls1qipTlLVXnVtUR7fzHoBlBPx8pVsL9hICdqoGvrJuE7Kz4mTthuLBB82YOzcSZaUavHv9tVBMnRKODz6Iwrx5sXjsiWS89kYoQkNj5byepYAf3XhqMf80wFdfRxBuRmxMqoxdzrUEhR5YSMvBhjpaOpjx9lvpWLIkAaUlGSgpysR77yVj0UshiJ39GkyzXkVa5H44nSlSzgd49VF6LD+O2+1Klu9qQgv8q3e3bU/P2y9q0CwBW4CifK5zpcBWEQOHJa5/2/JIh6cNdbzPSYLNEoO81L0oytZijXmDPsLA5sZwKdPWKtBhO4QNn4Rg2rQU7NsbgMPNtPBrzcO4glbLQezbE4T1H+3HizP24YUZwVJmF3btPIiyEh77tvCuM5WWVGHFBxl4/fUkFOSXSHv8PrcHgNynAThjSHe6RPjnDQCV3LXy+2GH3WZBwYZdMP91Gh446mQAAP/0SURBVLJWbpZ5l37LucDpcQeqWwISCFYRkhlAtAtBdAlaUl6BSqvd+NnQBaIbR47Er3/zG0TGxHmehLVudrsdx48fUzEAdTegJ09+hfXD/oacfxuJmEuGY8iPR+C3f3gC1/xmHCIuGY2Ii0cpIPSn30zEDTdkYMqUQ3j8l0Mx/V+vxZ+veAdXXjkVcwxgU09FkNUdN5gUQRkBoDcI6w/pFnbeIqDzBXNzZtNKME6l8/NMSfctR02bGq6kl2ddhH8Ei+w78/Az07pvBai1pX9mXd0pp2vYsC0e159pGDMmDVdcsRqD/vtNRF8yVo73cCR8ZxAOXjZaWa5t+80Y+S3KxZixy3DzzXswb+5aBaXczlYXk74iuPKFeDr8o/Ue4Z8OtYykQy4NQGkAjPu85VtGV/dcZWogjXCLeTuyqqsoS8Xo0dPxxGPPIEm+G5m/GIPVl49EvauwXd7WeIMdQz6md2a9qEnGbM1U88e+6dLHzD53BkCNpEHRjq0dfaWPhTICtUbbLbfcoiDgnj17PHs63vwA0L/5N/922jffCyPd9eeXXx43Bmfd1im5iPoCDQ0NCv6dOHEChw8fVhaB5wIA/N///QeOHm2Qm6scuYHq20NOv86sXK4M5Qa0poYPQ86dY8eH5YRJxjBGEwEfQZ8RAKR1YG1tHy0ACRBFGtAy7qeuVqDVU6jVE8B4+qT136h/PZfmMpNwoX08QH7WrU17BkvbqyU+n7K4NM7Tr3Lr7fGGpO24CFHOJSvab69kHSsrTbrK1CDgmbBM19c6IR0hoNuZJTd0vNnLRHMj4wHyJop96f0aIaSjK7acrEi5SUsErfU0F7TG+bsS4SjhNddyRXmi3AjmKMBCuKNb/RkBE780EUzResxSVYiFr8dj2rQcRETmyf4eWu51JA+kM0zrL7GfPiJ01MGggoI1mntTb9hHuMe1otQCC0uwa2cKFi5MQHiYWQFBB/d7LPeURaHHkpB1q7GxTemH0fzqYh6WYxvKxapBnt6rGokJuXjppSy88koSduxIRmW5Bc1yfd3Y2Cht10s/PSDNCLCd6+oAADY1NMr33olly9IwZUo2DgYVyjFh3K62+foC/ygNAFapP2p5A0AleV/v7iYEpDzAsC9xAY2kg8Xy0iSs/SgcC14OxuZNu+WcSCiWiy2fxWPSpBT1ajLF4+UZmzHtbx/j2Uf2ISgwUs7v+aJCHD1cLOd+T0xAD/DTXXwSCNa58uX7lCtrOVfmPg9Zmemy5pJVXLriIvmtsGXCnBapYto5LPGwVUTJ/JikfHuo1Sc1pKnYgE1NafKdTEBJUSgqKyKlX+3h34UmWh26nHJv4JD5tUTL2APkNaAF+NW5Q+R8HiDnvIMyT60AkNZ9xYUHERNzAKUlQSq/7gqUr4ebwlGQF4DpkwLw7vhF2DhmNibduwOPPZaMqVNNSEuVtdFcJ3nbAryOREhmIziq6tgFqC4dAhqBuha5DPb1Uu3An7ckjRCwPCcX+SFRqMjKgdtVK/2skzmrk3VfI2NxormJ5xodAlah0geeXSgqKy9DQVExKm1yLBkX0OcZ0YWg4SNuxK9//WtExsZ7noS1bhr0O6EAIP/AThegmzbtxbBrpyP84lHY8v0J+OSiPyH20rFY+Z0rZN8IRNIa7JKxGPynzRg75i2s/KnmcjPqkjHYfckIDB2WjsGDVnQb3nUkQqzuWMBRBGkEgD0BX95iXwncfC31dCjXXYs69oPWgXzPctOnacBP39eVWtttraM788h2Kf2zsjr0+tyRZkyPwn33rsWQIUm4/vpMDB78Ca66aj7++MdNuPq6JPzhz9tw9dWBmPrPt2DyD4fiUPAOBY/qXPSowfuT7sWN04GVoaQO73TWSdBE8FRdqYEnvvIz9/u2yXRCRu993tLqNu6nbtHmbRFHwEbrNu983opcugwZvxijlPnLcYjc+2lLGuthfZ1ZLeriOHzb1kVwSC8F3tDPVzrEYx3dPQ4U57EzaMi6dBeibKezuaCMtptvvhmjRo3Crl27PHs63vwA0L/5N/922jfviyLCP1r/NR05IhdAxuCsezqFr78+icbGBrmI+gr/+7//q2IA0q+6cf4zq1Nfn8BJubg7ceK4XMzny41LplzgGz9w9Osckxyn+rosWG0mVFvpMufcAhgalOocEBHyGcUDrBRZbcly89kPMQAV+DHuI4FDd1x+dq6zDwHZflfAtftqHQ8t45weiyVdBBk6VGW6cR3dldaWcVr/S4ebHY3rbB9HvyjNIo+AjBCQx+lMHBe24WRcSDehX56KCaheG3OVlJWdM71XfeH5x2FLw4ZP4jBzZgr274+W8fEhelsA2PF5yiM55zeJaK3INWuTc6elyiQ3ZIXyvlhBnP6MmXehq85dDYejFFmZmYiKSEBeeooCVe1AWy/V7xaAvVGdBgS9QaAO4jRpwJMWfnVu5uE/ljWIrMCfFzzUoGBJy2fWp8cebIGCUp/3HLNuHTLSUtE7rc9qsCA7KxvvvhuFZ56JxAMPJmD96jgUJ6fDXs6+NOBIc7N8fxvlvQ9cOx/UAQBsrG+UeXXLeSQDK1emw5zO49k2Hz8bQb2eqU6u0SzyHfECf95ya64a28G+LtQfEFCvq15ZF2px9errkmQ9xks6QVGyrDk5P1anIi9X+uosQEpSCj687z3ED34SH9/9MpITE1CUn4RNGw8hMCAaJSV0LUp3n4Vy7ckHWLlSX478BuVIfXmyvgtkzRXJeiqV34di0IKwtITunDOlDbqKDpE1nowm6ZfTkSD96X8gR/eeVQWhqC4JR2HsbqQ+MgMZU15CdUFY/7j67ES08NOtP43Sz5Tq3HJsZX6tlhiUFgehqmK/HJMw+R4E4+WXo7FmdYQc90PS31YISMvAo4cjZI6MYwbW14UgcPen2HDLiwi64Vl8NOcTrFyRiA9XJssxLpfyGvTqrggLuw0MuwMB+0GGln++knSX0yHXyi4cOdwk36t6+R44pI91Ms8WJCbkoaykUvZr/XY4bAqWXbCqqkRxWRnKqi0XJAS8/obh+Pd//zWi4toDwGPHjqk/rXP7v//7P6VRo5Lw3M+exN4f/h37LxmJ5O8MwfaLr1fgb/ivbsSkn96DAZe/iwHXbcHsWTFY9nMt3h6tAndcOhzDrk/H8BtWg3HmjKBTd6XBtO6BN1rNzZubImWM071FqEjAZgT7jFyO+lrYdaWe5PWVDhz1OrprBUgxn3f/+bkjcEmoyPTW+dVcqI4b+yoWv70Ho0aGYuS/jMLaiwfjrz+8AdGX3Ih3vn89xo0zYcHLH8i9Dn83uw+dNIBH7w1tYZcGulotzKoq0uR+R4NbunWcDtW8y3mLeTsDboR87V17avCNbbXdr4lpHYGvCrkeSP3FKKT8bCRiL7sRTz21UvbnyTgyVDkjoNeZtDJt55J1+AI/X7EcrS4JRRkL0bt8Z+Kcs7zvfu/joI29e8fXaJswYQLGjBmDnTt3evZ0vPkBoH/zb/7ttG++F0YuuYE+0Q9WeoR9hH68eCIEbG5uxtdfnwvWf6fw9VfH0Wyx4MsjzXIxXyU3uFl+AHheKQs1temotDBmnhlNhnnOnrR4gMYwhqIVYE0N4wEmy82WFwCsohVg/8QBdPPVY/3Vtn89dfnZsVpdZ3rXf2bF8fXHWHRp86VZZNHSqAWWyXsNXBCeEqb1tU0eG8YE7L++dyYNAjLeXGaH4zKaX7/OnLgeaJGnQ0BleXoGjgvPB1wT/DOFAoBeamrQICBjBvZ0jfB7YrOkYuPGWLz2mglRkXTXlqrWINPpCpSuR62WdPn97bhulz0VlemhqMgKh9PB2Bm5KCvNlrrKFVwh7DEEJX4ZijH1aAFY4yhByZ69MN0zHdkfrEed7Net2/ok1tEf9fRV0gcCPgUB7Z5YfPK53Zw0MEakTb3yMwEhAZ4Wg1CPPai5GFVQzwsOakCw1VKQ+XUrRJVPRHei7drsg9zOKhwMysT8lyIw6fm9mD49HmueXYuUWyYhe/lGFOaVIzgoG1mZFfJd01yC1nugWot02HYOyxvstaiBcLNJ1IDmRu2znsYydW4joNdzOZ1yvGuT5b0P/PPI7fJYAhLEeaBcd9QTCKjKeNyIKuCov3rVp7XvVUY+s2+1jkRYqmOV9XV2VgI2vvYJAh96BRmbNsv6zMO2LdF46ul0PPRQgqyfMOzZHS1laLGdJ3NYIHVqcQGbmwj9RI0l6jPdhTY1Fqt8NmsGigsjYa2Oke9HouThA8kkmZcUOS79A+UI35qb0lGeFoiUR2fANHkeUj9djfTHZiHnqTmozjmERmnXqGy/qEEDf3T52VMASEtIB92ElkercbAuo3w9EeukNaDDFofSkhD5/QyAKSVAfl9j8cH7Magop3vQtrCvoa4t9PMWrQQdtgDEBm9C7J79sJSX4uhhN46ImnoI/3ojIwiowzq+uvpoBdgl+PMS89Y4rHIed8hal3OQnAdctTVyri3A88+bsWIF/wxll37XyfnUCbv9woaAlVUVKKuoQKXN1u450fmuocOG4d9//WvExCd6noS1boR/X375JRpkDfC34IsvjmHEiA/x/kW/h+miwYj47hCsvehPiLz4Rmy6ZASuvTYA1w97CZMnBXjcXsbixRdj8OhVD+C5y/+GQYNfwaiR8zHnRS2tL+quFRv197+txKBBn2DYsDjccMNbLfsJulgHYZcufibUM4J9HYnlumvR2BNwaSS9n22tAI3zekuHh/rnjlyB6vPhW+f48SsxbtxBDBiwD/fdPhPRl47FjkuGI1zWwD4FgMfguX/9O0aN2qegkxEMMhJh1m23Lpd1lYiRI3ehpChZQSZCKEInAqmOoJQupnXmLpP1Ge2ndEs7o32dQUyms19GaY31JRg64iDGqJiAdJ26tVMI2Zn0vviCQ1+3n7p4H1leyvvm1vxG5Y3E47bhk23YuydI5ScYZVnWyz878b1Ruc5ktI0fPx5jx47F9u3bPXs63vwA0L/5N/922jf9gojWf9YaJ47JxY4xOOu+Tpz40gP8vlYXU3xPd6BGec+G6OKhqaoKR+wOHG6Wi39Xttyc+R+An0+ixQrjAFpsDNh+rh073TKtY7ijQ0CLgoC6NWASbCoOYD9YALZIh4CaG8j+BU5GgPHMi33oLwjI+WF9lBYPsBWW0WWmFjevf+aSdfVHPd2Tz7i84wFyXArK+M+BSqf5zyC0ZuuoDWWlKWuOAJAg8LRYaErbvn0gBKalH9+3AECPRWBjQ47qhwaKW8t0R/z+VFYkoqggTm7e6MbMAwDl9zbDnIw3FyVg9ep4OGS8qk9eZTluzkXuwR1IffgFJM16DcXZidIXxn8TuSoljzEk8ctADRaUFJdgx/Z0vLcsFtu2JiJrxz7kTn8LhRu3oZ7z2S/gTrOwO+sQkO2LFIxTALBU1rAxjOtsHel10dJPiz3Y6ma0xZ2oB/a1QsHWV4JB3VJQuVn1zItRW92RpapUxel88MEYPPF4HD7+OAkp20OQOf99FO8Jxv69WXj66Qx8uDIXdivd12lx8ZTqKD7c9rwStp2TUFCDegSYBJpZ6SWw22rlHKFbNbaCP119df2pq6bGKsctU3P/aQD/lNyaNMswLyDXlTx5vUGfJp98lA78uqpf0gkjvevjfrczBQ5bgqyBBFSUiUppWZ4na7EAsTFxWPVhNObMDsZDD0Vh9uxQlJemy/wWq3Qt5p8W+49AkK5ACf1oGajBwSKpU65ZK6PlO5Ag34EEWWdskx4skuV9e3jVe6WhIjsY6S++gqSbnkTcxFnIC98KS16I9Kv/YKOhZBwZ5lisXZuCkOBYGWdS99qTcvaSSGS8/hbM019GZe4hNDXx2Bjk7aHoEtTtTIKrNhHVlZEozN+HnOx9yjVovTtEjk2oHLdQyRcq/TAGfxSt/wj/igoCUFKSBqfLIfndUrb7Vnz9IUJAAjUCOG9gpwCgAdTrrnzr646Yv6bGJud3BxITi7Fvby5CQ7Kxfn0m9u/LkesUWtA7Vb/rXE65X7O2ALMLVWUV5SitqNLiAjraw7TzUYOHDMGv/v3fEZuQ5HkS1rrxj+p67D9dwdt2wvSdwcryL+G7wzD2Z6NwzTUx+N3vFqs4cYMGMeZdW3h0OqRccnYDAI4d+35LDLtBg0yi1vh7GuwztuzriTQY2T1LvI7AW3elA7qexgKkmM97rKzLew6Z3lFdE8Z/gD/8YZUc5w9wzdWHEHvJ9dj204dx8OIhCLv4RkRfMhqj/+1RPHj/i/Lb0DE408EVYRKVlREjx4igTNNdd60yLNcZfOrKyo9pnbmqZN2+gIz52U/vfb5iOSPYScu7kTd+ouAfxzRqZKACeb75uivOJ9vyrUOHfkwrl2saWhl659EsKBlSI6/LsbDPf/zjaxg4MF1pwIDdUk4DkHoe1tGVy0/KWdNqMWi03XTTTUpbt2717Ol48wNA/+bf/Ntp3/QLoiq7XPw3N6uLHSNo1l2x/NGjdPd5TLn+/Pzzz1XsP82l6NmP/fcP6cc33/wDXzQ2orG8AkcaXXLDmicX9P6H3+eT+HDY4UhDRbXcCDOmVAcP1M+eCHa6tgR0OtNhd5hgs6eoV1d/uP/0EQETLcBOD2g6RyCgmuv+goA65MuE7nZQl3c8QM3Ss38gYH/1vXN5IKD032hc2riN5/dbIQ8Y09cz33cG63orl0uOhYJgxumMc8djouIByqsWM68/v2OEwLLe2vRB1qDsI+hrasjB4eZcHGnOEXkgoOThGmG57n7fmY9wmVZ/tSLdslGHmmmpyXhncQrWr6cLu7Q286EsVWWeCkJ3IWbSAuwdOw37X/wAVSWMd0Gg4rHkamgPSL6NYly/pkabYVqrqhEfm4MZ0xPxwP2ReHNRFEoKc+GskJtXW4kcEw/s6rO09s46APSIVnk6jCOIaz8vPZeaK0JBuhAlFBTRJShhXxsoqANBEfc59ZiC0ieWIZBkHaxL1S3ruamhWr5zokbNIrFFdZImr9aqUny4MhrPPRcix9CEzIwKSXOjttqGuloncrKrsHlTHiLCaKnlljrlWtcHlukATcE0HQAayTu9Bc6dfun9rLHYEb54C7Y/vATpB5PkvNSs+qKn6+ov+OdyOVFamg2LJUE++0A/b3kAoOYO1ADKdSTCOpFmCaippTxfe1KXlwgivQFgCwiU+tyuFFmbBHPaH0pq7GZUVqTBbstWIHD27EN4Y2Gw7OP5Pw+W6gzEx6Vj+zYTMtJp+VYg48yXNgpUus2Sg/y8LBQW0KVzvNRNGJUk/Wi1UDMCV71RAyGsi38ciUNxyj6YX12EpOkLkBIeBIuVfTPJ+jYu21Ox/8pSr0U8PiaEhUZi4sQ0LFsaieqqBPl+cr93PmM5yqKQ/84yZE+ej9L0QAUA29bfKg30GqcZieOucyXL+SQRdmssqitDkJe7F7HRAUhOCsD+fQexb08YKsqCJb8B/HOHyJwGobw0DGUldF3nkDpdktYe0PVaDW4Zc71mSdhJPEBdhIC+MM4I7HVX7rqewT9dbleNzI0Fq1alynHPwO7dtAqxyrqW/rmdsuZtMn8eCCivVpsVlVWVhvDsgpCMraS0FCXltAa0twFp56sGDhqsAGBcYrLnSVjr5g3+dP1D9NklVyLx4uFYe8n1CP7BTRgyZAGGDdMh2/IW67/Tqe663hw+/EOvvqXjmmuWyf7+758vXOtMzNvd+IW+0gGiVocGL7W2u67PCBbys24d2FGf6P5z4MDd+Mtfdsv8ReO2n9yNST8ah/E/noA//uQuvHrJ1Vh+ySD8+b8fQ2kxPbYYgyGKUKjtvjyMHbtPgbKbbjJjwctvyzm4PSzTIF7HloXt620V4V5nAKwjC8PuAK9qadfXElCHnO8s3oTp0z5BQV5cp33vjjgndJXqC/ho8Ufgpu/jWGmtx/Z1Md/2bRux8PV9CA/d05JXFy39mO93vyUATPMAQP6+FrTL29E8s1+6xSClz5vRNm6crJ3x47FlyxbPno43PwD0b/7Nv532jRdDhH81bjdO9tn15yl8+SUDJxP4nZL6TqJebuZPnPjKIO/Z1CmckrEeranFsWbGFWH8m7YPL/0696VcyFUnw+bgQ5CzD6F8xT51C7q5NRhIGab3i04fYOIYjcZ/ZtU1cO2+MlRdep2EGN6wjA/R9Db7I5Yi29D6fvohoHasNAjoOy5CQaa1n9sLXwR9HH9ZWRxycsORmx+BysoE+U5qa7u/fh94zsrODUOptKPqNISAmgtaHZjRio5QsL+Ojcvp3QeuYW0/3xMC2m0mhBxKwZbPUlCQb8JhZQ2Yq/W1wYymRumHYb99lQWrJUlJWTR6pH+Hamu0B9F0Aaqfv/mq0iRPvbSRsmYV4sc/jzX3vIstn0RLefmtrvOCIn6hoYFuIStQy7lR+3zAka4GWiuUIzQsC3t3JyDVJL85BKmyX8G6fgN2Wnv9BxT7Jt0CsD8BYEdie4yBSGu/NpaCdBNKKOiBgS3ifkJBEfNaqouxZ3cSNmyIQ14uv0OeunmMmm1wyvvCwgIEBiXgrcWBCApMlbK1kt6oqV6DegR/dS668GsLyrojBeF06KfAn+yn5d0ZhIB6Xwg10xd8iJibpyJvX4S6t/AFgHRvagTzeqPaWgfKSuX3sDZJPps6lwcAKitAHyDXqXwhXy+hn7c0qNgeAOpiOi0C6RrUYUtESXE0UpJjkJudggxzCnJzWE8R6O7TbsvFJx+n4ZmnTdi+LR5HD2uuPxsl3eXMxYH9cZgzJwWfbvZYxLEPUn9zo1nKyznFmSSfTbK/PbjqiWjpRsBoTg9BRnoYbBZpryoaYQdCMfvFdKz4IFr6mii/R90Dcp2pWeo4cjhdvbZJa9BizkZHRUsfYuR40+LQK70TcQ5c1XFwlEShvhOrSPb/6OFUUZpchxjn6UicI1oCOmyxCA87hJkzkzF7dizmzA3D7HnJiEs4JL8PYXJsw+TYhMv4whX8c9YEw2ZNFDGWaa30tZ/hn6jOVQt7mZzfrDwvGtfP/UrSvm4JqIM4V38CQHcr4OuOCB+Tk/Oxa2cesjJpvc0+umUOeW6tlXO2XfWVYyAEtNksqKwygGcXimRs5RUVKK+2KG9RlvM8LuB1Awbi57/4BXbs2uN5Eta6GQFAajv/ePBvY2AWxfxwJGbMiMCM6SGYPi1YzkenH/5R3bWkmzUzCgMHLsFfrlqDa6+dLuV6736zM818gUCyey5J9Rh7RmldSS+ri65Ae2oF6O2CVLco7BwgxuG669YpS8qHf/4Ell58NdZcPAABl43DB9/5E2K/N1S5AD148UgFgXzhkLeMrPFofVZcYJLf4Ng2+73VEaTTxbSuAKERWNRlBLaYvyPgpUvPw/7pAIwWid7pBHR6Hu+yPZVuCei7n23YrVkyt63Qz1vmtEiMH5+lIOv48RnY8Mlnqq8Einp/2cc0UwT+539ewu9+tx6PPjpH1evbFi37aFWotUvYqFn6sS4jWGq00f3nzTffjE8//dSzp+PNDwD9m3/zb6d948UQL+a++PI4vvmm7xZ6mrvP48r6j+8ZC/CcsPwzECEg3ZXW11fLRTwfQH47H36fr+LDYqvNhCpLshy/c9N6ST1UPwNg56zKrVvNGc/BmVP/QkAdSigIWOMVN0+kWWVp7fZHm5qFZn/1vXNpx4oQ0GhcOtz8FqlBc1WZag5CeMwOxCfvQ1zSXkTG7URBUaTMUxaaGnNAyzjm1d57rANV+Rw0yz6Vpufx5NPz85V5XbVmJJoOIC8/QtaXnB8kv3d9ej1qLdMKTvpF0W2rUZ2qrO8+UZvxidgvfT/jpialBiC3gH3g2DxlJY3t5+XGYd48E556KgfhYQmaFWBjLhz2NERGRCj3NY2yXjlu73q922WdVosJ7y+PxKoPI5CXE4caRysE1OGmw07LQG2MtDCkmM8p82SpNsNWmY+s6HDkpCbBbiuVNtsCl9MlHV4ZpZ0r0q3GHJUFSF/8IZKfmIuypHg0NrW3BCQ0pYVaSWoiik1yLGo0GNYC604DANTbNc5zhiRjahMD0G0QA/AMiP2o06EgLQU9UFAHgQ72r6YM6almTHz2EO6+O1tZoFgtdMnIMuUo2H8AEW99jBnP7MLz92/F9Af3YvbsZBQXVqC5qRXQNbrlVcX+a4VkfZGzpgZ2KyGx1ElAR+AmbdSzndMBBb0AH99bSspQlJqBWptdzjFt+0Y4aQTyeqv6eru88potReQD/HzlNsHtgYD9AfH6oq4AoFKDZhFY705GRHgIpk5Nx3vvJqGqMkPO78WyxmgxkCbrTc65mWbs2Z0AczpdLufKGOkGtAAHDkRhypQDmDUrCJs2xiqY6KyVPCLCqIricFmzMWhoTJVj1Usw10AoRpfQiSjIj8SLs2PwwguZSIyPRVN9MpIT+UA4Hu+8Eyq/CUmSt48AUNqzWuKRmREGa3Ws+kyoq8V4JMhMw+EmAzjYHbG8qsMgTSlNWRWGhUYjPi5a5rLn1pMN9YxJmYT8vCh8vD4C77+/D0vf+ATrH16I5A/egcsaKHMZjsqK/Sgv3Sff5yA55yTJ72y1HPPTYPlX75K5qoc13YycJ+cjc/ZSOEr4xx0N8jGPei8iRGsFgBoQ1CGcEdTrifR69Hb1z91VfX2trH2blHfKeOiOWOtnc1ODBgEdDm2f9Jvj+Da4Ay2vkN+homKUW6znNQS85tpr8ctf/hIJKameJ2GtmxH8oxjG5lBAEF567ClMfC6g2/Cpv9WTdufMTlCWbL21vOtMf//bMgwZkoxBg5IwZvQrhnl8xb73ti868NPVCvGM83vLG5zq5X3jAxqJbl0HDJiM2d/7H6ReNBBporUXXY6l371CfU666DrsveR6WKsYv70tBPJWZyDP18LNVxr8Mk7vysqPwIuwyiiNIpj0Bne6CLUI1nz3e4t52DfWYZSui3l8XY32VEb99IZ9RsrLoStcswKA1AMPLlbA0LsOXQSBnCujudDFceiyWTPhcGQrGR07o23MmDG45ZZbsHnzZs+ejjc/APRv/s2/nfaN/+aqa2qSCxxjSNZdER4eP35MQT/G/SMEbG7ue72nW+z350f5QIMPT/0A8HxSk8jp1KwAa2r4kONcPH5ZCu5c8BBQpAOzsytCwP6Za91ajqLlljcoI7DQ4uZpbfb9+BI4Mu7QmVkrbEv1m+OSsbSMrYYPvlrh5oUuBeFkHmgRFx2/G6VlsXLcZV7k2FZWJipruHp3FioqEpCeEYy0jIMoKIxS1pN1dZnIzQ9HfmEkCoqiYDIfVO85p7TgK5D3aVKGsI/1FxZHy82BGUmmA2p/dl44UtKDUCj11bky1RorLolR7ZjMgapOp5zXGCc0KycUxVKer2kZQSgrj5d+ZsIm/cvMDkV6prRToLXD/ArG6ZLxcV9G1iGkSh/ZZwJOBQBlrFZrCjKlXgJQ7quqSlIPJFev2Y/EZOmftGvOOoit2w/h8cfT8OZbcTBnRMg+GYO0R2tJvrL/bI9zergpB5kZMZg5MxULFpiQnqoBQAWcRQoAUl5A0FqdhMpyxqzKRHVVngIjCtrU0R2iTcbUgWXb6RLbO9NtdiICrRbLstoKNTd0J1mZkwbzpNeQPW4iioODUd+oAae25atRnZWKjImvIOmu6ciIDFfzSreSWt1eoE72t7zvqVTZ1nZVvX2pr4/ifNG6jmuJr+3n5eyJfdGhII8jVVWRj40bojB3Tgr27E6DzVKkjnNZYQYyHn8JphFP4PWbF2Hp6PnYO+x5fPL6VtgdjI3XIGuV8fEa4HbXye9IezeZvZGzxo1dO4swb14Ggg/m4YjymNGaTus7Hdp5A7yW972RFwCkmhubcLj5sIyxvSvT/nL9SbndLtTWFsp5jICvGwBQdK4AQMoQ+nmLkFDU3JSOjPQovCXn8U2b4lFVmSRrMAW7d4XghRdSseETQr08fHm8XI53qZxreC7mw75MfPB+Cu6/PxFPP7ULBw8Gybk8Qcaeon4317+5BdvvfgURLy9CUfRO+U1LlnaNoVVHootMWtlFRIRj2bJQ7NsXiFWrIrBoURLS0+NkDRDKpcBSHS+/zQlSpn8sDcPD4jBjRireezdCxpuk2mHdukUe40F25L6zt1IuPxvSlCUm237ppQQUFcSjqbFjV6EdifnruWZdMUhMOIiZj+1HyPBpiLn1OURtX6fcg771ZjhemhePyAhaU9Lq+HTAP1GDfJdcNdiyMgR7bnkZyVPehL2wSM7FOugzkFc/+JkAzuUyBnvdVSvIk7o9LkhV3d20BnRLPqfTAYfdqvpOqMm4fwR+TfLeYbOKeC7Xxsx6LRaLspYzgmdq/wVgJVhWXobsnByUVsk1xXkaE/Cqq6/Gz3/+CySa0jxPwlo3I/hHud1u9Yf2z48flWvgEMycEX1awFpnmvT8AQz/77/h3t/+FROf3WWYx1sEXwSA3tZv/aWBg4KUi1FayA0eTMjYtSUg56sr6NaZdHhHMR5gT+IQ6sDQey66AwGvu+4zfPS9AYj63g2I/c5AhF90DWIuG4lPLhmEpRdfi/ETPpH7ls5hGUVwZLRfg3QdQzSW68yKjune7jC9pVvhGaVRHVnXUYRoNfb24I77NMiWAaenfGfxDwnItDx9g4C+/SSA9AZ+FPOUl6a2tBcdFYTbbluHe+5eBqulc0hrs2Z3Cktpack2dPDnLd+8RhsB4G233YaNGzd69nS8+QGgf/Nv/u20b3WNjfjqxJeGcKz7OqUCJzeyrq++koulU8pVz5dfftEvVoWnVae+xrHPD8sNS75cyPsB4PkmPry32ExKyrLJywrl3FF/Wqadu2oFZkZzcObENdF/ENBjLSfSXRPq8o4HyHSj8j2V6ruCgMbp/Sm2ZTQuwi1t3MbzeyGJoIzWZrTKy8wOgYK6DVlqP48t54GuMqMT9ij4xzyEZwReNTVpiEvci4jYnQroJZkClAVhSVks8goiERW/WwE7lgmL3g5TepCsGTMSUvZLfbthzjyk2j0UuU25Hq2tSUd2XpiqOy0zWNVbUhqr4CPfs12Cvlhpk+8JAVk+IXmfgn+sX7UvZQgxOS66+yTgSzDtR3zyfuTkhbdYOrIMwWCM9EWNX/pK68fUjCBZF3QTesjT74NSJhCbt27Hq6/GYd36MNm/S/WFfY2M2yVj3aXWjX7+5boqyI9HcFAEkhJjYalKVpCPcFSBbrd8P+U91x77WVwYi5ysGLlJy5e557/uLXLjqLlF9IVKp1tsz5KZhtLAINjyZT34xmI7w+LYGfNQh3661ZiKMSciJCpJiUdheBgsFXS9U67E/LQec9hKsX9fKtYtD8GeZ97BJ7cvwuJXd8pxkfmv1VxiapZ6HnG+1Zx7XvX33RChou+x0uptn/dMiPOmzxnXkne/zjXpc13vqkCVHEe7tVi+G1pMQR7jrN37sG/e+3jpmTV4+6ZXcWjoI0h4YwVcdXVwVFpQGpWErB0HkTFvOdLe/AjWMvnutINmPQODtQ4X9uwuwoIFmQgKzMeRw02wWWsRHJyPgIA8VFXa5TuvWx9qFntt5Av3uinffugxC31V108AsL6+Ts49FepPH2539+CfkscKsMduQE+TDMGfiICyrjZF1laqHC/Z15Amxy5G1liifC9S5DwSj7DQcLz8sgmffByD8jKCuAJZf4yHUyTHPEfOF3F4Y2EA7r8/EI89loG3306QfHFobkyX3694fPjGLnxy2wLEjX0G5hdfga04UtpuD6s6E2Gcw56AnTsiMX16KjZtipD1H4fqylgFBlU+6XtzE12O9tHyzyNa+aWa4vHuuyYF37PNh7Dpg8+wdNFOHAw6JOdSgsz+aUsXgZ2zJkVkkuOQiL17orFvb5SyaDTK3x2xzoZ6k3JpNnd2EF5+bC1m37cBzz+zB+8u24vXX9uHiRPjsOrDOBTm8881Dplvp8ynB9x5QFZTY51Sm/09UFNDnawnG957Nx1zX4hHZFCK/M7XyDxroK8dBFSf29bB/fUKwtUoGQG+ruT2gLz6ei12H8W+aXW3jTfYmQgBa1XcP5cCfyrun8WOrVtyZV4zkGEulrWo1euUcVos1e1AX7Xs02W1WtqknXeyaJaAxaWlqLBYz0sIeOVfrlIAMDkt3fMkrHUzgn8nT34Fl8uFY18eQZW1Anv+dTASLhuG+2+Y0oUbyf4R26C7zSf/ZRQiLx2DKNGBS4ZjdhdxBwm4CAAJv4zSeyod4FGDB83HsGEpGDo0Gddcs0lZyxmV8RXL9nbOZs1sCwF1q0DuN8qvi5BQa7d9mg4BO7IkHDhwH/78p5VY+52/IPJ7wzHumr/hoX97CE/+/B5MmJCMP/1xNa66agO2fPqx/Fa2BUHeUvDIwF2kDsh89+vSwZNRGmWz0D1lx+CKFoZGIE8X2zayYvPtlwYTCdn4h+HW/Ho+7zr4fvPrryAwfEfL/o7a6a5oBUhY6r2P/dHBX0UZw0sYj7MrV6pUd/IwnbGTfQFgjaMtoDXaRo8ejTvuuAOffPKJZ0/Hmx8A+jf/5t9O+/bVCQI7AzDWbWmA78iRwzh69Kiy/vviiy/k/RF14dQ+/7mlk8elr3VuuGoY48IPAM838UF9TW263JTIzbTz3I1hpsDOGbDsOtvSgZnRHJxJcb77x5JOAxYcE8dmFA+QbbHN/rHe01yPsq3TbwmotUVXoISZ3uNqhZsX+DlRzh+1MlZCuZy8MDVmiucVQjla9JnSA5XVHq36eFxo8cb8hGcEgHzPdUFrQYK5jOwQBdLMmcGqLgKuuKR9ykKQcQYTJT9hIuEcXWASxhHMEQAWFUerNmmlR+inxSJMVJCN+wgQCfhiE/cgPfOQ2s90uu7ka0zCHpVOKz4CPWUVKOPi/qqqRBlXDqzSb5anZSLrZ/u0JOR8sCyBIPPQspAQkwDR7cpUcxCbeACp5mAkpwXITY+sf5dZAUVvAEj3n6UlJix5JwnvvReH3Ow4ufHTYv/pVrPqu1TDeFHSn+psuXnjjV2FjMMu86xBG8a1MwIlp1WMp1dTjoIVnyBzwnPI+WgzGs4iACRQI7hqAX8OzVUkwRAtx/Q4cy53JZwipun5dLeSRYXZeHNRDCZOTMH0KUF46vF43HNvOGbPDUJKKv8E0L5dHQaqz0YxAr3fe8kIAKr6fMt3R70po8tTVpuPEjUfXFe+/To3ZZXvkLbmOAat39UoLc3HvPnReOSRaLzx+FrEz3gb2VsOwFFTi9KEVKQ+uQC7J8zAvhueQciNjyP14x0oPhgFR3G5zEmD1NmIpuZmeW2SY2oM1IxktThQkF8Jm9Uh549GlBRZsPjtDMyfz4ffZWhualb1e5ch/GuxDuyx2tbVmfoHALoUAKyoyJVzerx8NgB9nYkAkO4ifWDc2VB7+Kfts6QfRN6y91C8axPqnDzX808+PB8TgPGBXqKcL5KUBRr/rNHUwN8mM7ZuScbKFYl4b3kYpk4LxEMPb8Fdd23GffcF4v3l+yRPPA43S9t1KcjNjURS6D7krF2FvB0fw0F3mj6QqjOpmHm1SarOPKkrOjoGBXlxslbTZM3KODzWeP0uqbfenSK/Q4lyL5GMoJWrsOH6yXht1Bt47eWdKC+VPnB+abFnVL6HomtUqyUB27bGYe3aJBTmx8qxS1F9MMrfEzU3piI7kw+zQzH3pSAsfXcPpk3bi6lTaS2zD08/HYKXXjZhw8ZkrFubg/DwPCnnsb5rcMPpsKEq1QxrTp70R4tx12M11MnaciE2Lhth4fmorrKr/W5XrVxTlct1kvyeEPx52vW2/msR4aPIG9bpMFCTF+jrABDqAI/li0tK5VqoUOa+Tkm166mbln5aXrbjVPu81QoB7dJXAs56+Y5YsXFDNl6en46oSF4jO9U4WCfjiBL06TEBq6urYbFaVPsZ2Tmw22WOfaGal6oN9hmpu/lOm2R85ZWVKK2sQqVNxnwegcArrrgS//bznyMlzex5Eta6eYM/Pt/iH9r5+9DU3Ihjx48gYNDdyPrVeMT9cCRifjACL8zsvUWbrwjGCNkI7HRoRfEzAdWsHwxS8I8KvXgEZhrU4S2WJQDkq1F6R9L6Qes6zWpO7wNhWSu8i8PUKQGY9Px+SYtWab71GKk7Vnfe0uCn1hd+1vszbWq46mNnsQB115962Y40U42V/W8LVFl2+rQQXH/9Jgwc8BkevP8jtX/Lp3vxwfsf49prX8BNN2kuJsfLa3FhkvyGtYVGurpyA9qZhZw3iPOVDuCM0qiuwBahmpEbT9YbHrpHxpSg0tlGR/EG2XcN8Gnl4n46HBm/HIuMX43Dur89rPbp/eSrUR1dSS/fdn+eAqBt92linzg2lql15MgYzJ26+DSuv630PL4AkGIa2+OxNNpGjRqFv/71r/j44489ezre/ADQv/k3/3baNyMo1jOdwpdfHkdTU6O6UCJMpPXfV1/11arwzOjEsc/RVG1FfU2FXOwbPCD265wX3fVVW1PkxooPEc5lYNFfUOpcViswM56DMycNAhr1safSQJmCgLLWlBtDHZbJe+X6UE9X4M6oju6LoJhzeCbWim61aTguL7h5oYruKnn+IJBLNO1X5xBlxSYiOEs1H1Tx8pJFzMv9dM1J6FetQJpmlUdgSLiXlHpAAUBa1LEs1wYhH4EbLfQIAwnSCPPYPtOVpWBuGIpKYlRbhVJ/UUm02s98BHuxCXsUkGT+iop4BRrNWQSAu5XFIftGi0DdjSnjclptyQrs0WVpjLRvsSbjcFOujFEDlQSAhJ4EjYzDR4hYJnUTAOpuRxOS96s0rgO6Ho2M2Yk0c5Aap0Otk3Q1N74AsCA/CW+8kYxXXonGurXBCAqIRFlpooxZg6v1bumHNVfqZuypCilDF582DXbVlCvLtfZg5AyowYIGdxXKoyKQ9f46lMRGnxULQFrkcQ5U/DqPpR9hFoFfvdsDuPS8HuBFd5e0eHMzZpzMox5njtZjB4OS8c470Vi65CBmzw7BxGcD8drzG3Hg40DYqotkvbDeKlUP62yWeTjcaJE2CRKL5djobXmk2vf0Q5d87j8AKOU8Lli1No3ydCBph/3IzMjDpk0pCA/juaxc9rfv1/kgjp9A0FpdjHeXxWHmC/H4dFMy8hLTUWrOQU1NDaoLSpCxfgfWTF6BlWPmwjzkUST8dQqy7p+D0gORsh5csJZXojI5A/bSCqmzQea2PVDT1QbCedyL6vlrHU4kJ1UgJrpM+lQja6O9a06qtwDQqC4jMW9/WQDS/WdNjZyPe2L95y26AfUCcb0WXYmKGNOvN25F28I/DwBskHUSvA2mO59D5ryFcNp4HtasAun6s4H5GjPQ3EzLbBmLi0DThIryRCxaFI177z2A5+5Yh7m3rMETd+3HPfcE4e6792Hy5F3Yv383crJjUCG/Oc7aBK0f7lS4a5NkzSXJ5+656NThHy0RKVdtouxLkb4b5++2Gjh+zo1Bmrc87TQ3m5G2/1PEPj4bB2e9jagQWu0n48hhxgFMk7XuU64XIswsK43DwoVReOaZBERFhMk+pvH4tc/fExEA5ufRpWiynOdj8dGaPXjhhQN44MEQ3P9wLJ548iDemLYbi2buxsRnTFj1oUnGRQCnWfyVJqYg+7GXkT75DVTl5Mp9Pb+PBoCuM3ngXXZunlwz0MU8rYTdKCkpleuQFAXEdEs8WtMpl5oeKKe/EiC2fJayCtbRhai8EtgpCOgBfISBal+dBge1fXxP+EfI50Jmdo5cpzCOMs8xrK+1nxTzEP6xfn2fbpmot+kiBORYWFbmq7ysGjlZ5bBaeN0i7bo0YMr8NZKv2lot12By3rZa5TrMKnORhdgk3qfaFBCkJaAm5rG0WAcqSX6W0T8zTZWRfXxtTbOq+TQEdGdAlVWVKCouRn5RMars5w8E/OOf/oSf/du/yTV5hudJWOumw79duw5i/PgMUZZoBY5/dQyfHz+CdQ89j6x/JwC8Edt+OAwvdmF91pl02KdDLR1Wcb+xtVo4Jv90MNb/YDAev3dFu3Rf0WrwpXlJmDEtwjCdYjsaYGvtA8V97IdRGV/ploFGaUZi3o4s7ii9T9790ctwTPpnPb+e5l2H3qfujOHhm+Yh5ocjEfuDG3H//xuDadMOqbKEpxTdjXrDwSmT6S2mUOZ2sVojBIAEgeWl/B0zhkdUR4CJYKozN6AEeF0Bwq6s/Iz26/JNd9cWYNTIAzIuxtAzY8HLyxTg8s7jK7bPemgdmPiTEcj85VilwP8eC5enrA7QuqrLSLo7047i+FGsl3NJYMk585Yes9ConK6u0inWbbXIfb0jW87lWbDIcWM5igCQ82C0jRw5En/729+wbt06z56ONz8A9G/+zb+d9s0IinVfBH4nVdy/L7/8Ev/3f/+nrAA///yoAoHGZc4lncLXJ7/CEblwbbRWys1BgYor5/uQ2K9zW3w4bXekKQjoVvHLzl1ooUGpbwMEPBeOgWbdZtzHnqoVAtISrAWUiXzjAfYbBFT1nAEI6AG2dMnoCwE51nP5+9Q/ytKs5xL3KMs9WsURjBGEEbIRoNHSjhZ1+QWRmpWf7KcLUFrWEQASfBEA0tUmYR7dhkZJmZS0AGUhFxazQwFBzd3oftUG2ybQI8Rj3dxHS0GCQLoQpfvNHAUAE1RfyisSFJQtr4hHrPShqCRS2j4g73erPhAsRkg7tCKsqkhFdRUfrDJOYIqql3BRxRiUvKyb1oFV1UmqDK0cGbOQ1onM55J+cewEncp1p9uM4JAgzJkbglWrIxEauUtBQLo+jYjbqVya0pJSwVPPd6SiPAnRURFyA54iN9HJSE+NlzlKl5unNDjshbLWymWdM76fXb5bdPmpxUHjPiMQYiTddWW7/VQHad2RDpLUZw/8OhNqEjW4q+VGs63Vn4vz0oUFmxqzFwhrAYLOSrkpLsOWLUlyLGIxdVocVry+DSm3TEH6I3NRkhAra7lMtVfrKJfjWA6LowKpGTl4//04LFoUD3O6Gc1NlXKsjGGoPt+dHbueAEDWU2MrQY2lSN5XGebpSASkhKB792bh6afNeH85rZ3KpQ9nz5Kzf1SNirI85GTnoCwjF+bZy5D+6EuoohVnY6McZxfyckuwf+1+JC79GOZPdiL9o20olXRaCWas+gzZtz6P/GUbUGO1yXfULXNVL8fFC7o1NOKwshLU4gnyc3NTPY4018ux9+zrhpivxy5AVX7j+ozEMkYwr+ciRLSI5PfOF+x1VwSA/eAGlBCIEOdIs0le0w3zdKb2AFBTTVUcSuWcXZkaJP1szUfY53aaUFMaA7v8bjgciWos3F8j7zPNjEe5Fe+PmIHEIU/i9ZvX4qGHovHE45F48EGTfL92Ytq0YHy0JkrWEiFUutSXLG2w3mTZZ2zVptxVqvniq0nO+4ka/LPHy+9AYofleiIVL7CefUhU8E4Btm5Y8bE/tdZ41DLGoNTBeIOhISFIT2N832S1z6hcd0UAWFoSh9dejcdTT2UhIizcAwD7LloX0o3oJ5+E4/nn5Vw/NR6TJh/Cw/fsxBvjF+Gt2xcgYPRU7Bs/E6/M2o7X3oxGdGSujKtW+lCHiqxsmCe/gfQpi1CVn+8BgARePRPBHaEVgVdRcYmsK7tcw8g1QCat/10KghEQmswZco1TINeatC52Sz6bXHvlKzDDdLvNpuorr6iQz/koLy9HWmYWsnJypf4qlJSVIkV+m/jZbrcqUEf3lMzDuguKipRFHgFgYorMe1mZAnGsm32iRR8hVkZWjmqTbddwv7SZK/2i1R7rSDVnqvcEgOxroYwp1VNPmjlbXnMVBKSVoz4HNZIvS+pLTjOr+hOkfQJQ1s9YgdmeNNbNcdhl7Bxnpowlv7BI6s1UFmq0XuR8lcnYUzMyVRn2k/m4T7kcNYBzZ0qcv+LSEhSVlmkA8DyAgH+4/HL87Gc/U8fQd+Mzra+/Pol77w3FhAlZuOmmTNx8cy6cTqdyA0qlmNOwcP57mD1Lg0/eMKkj+VrUUYRcmkVd911i6mDMKM1bjzyyAQP/tAbLLx2KV39wNaZM2q8gmdaP1j7o/egu7OtIrKfVOrBzzXyBFo7trfJ8++UrDcRpbVHMz8/6mHzr6co1qK7Pfj4BET8cgbSLBiL9okGI+v5wPHrbQnV82Vff/HNmx+HjdQEKKh0M2o733t0Dc1poG1BkJIIoo3h+XcXqYzu0YDNKo7qy8iNc7Ayc+faLIGvUqEQP2DTL9yBE9he2pHck3V1pWtIh7PndGAT89xjEhO5uk4eAsLO+eovQk+5NmZ/zY+RCVRfHyHwdSS9fbWDtqKuzY6BLt3bUZWRVaLTdeOONuOuuu/DRRx959nS89QsA/N///V+//PLLrw7F2H2910kF+5qamvCPf/xDxf9raGhQ1n9MMy5z7ukYHz5UW2CzZqoHnXyY79f5pAy5yUtDRVUibHa688nwST+3RNDicqVduHLSKi5dxnpuHAe6KTTsZw/lPSbCMYctpUW1Dj40084dhB8uyWtUR0/E9rS6jNP7T1o77DutuLzHVWM3qfnT5/JCURtLYQ+0qq5OUrCOsI8x/2jJR2s5Al1COcJBuvzMzAlRx5+Wg4Rp+QURqg7CPFrNFRbFoKkxBxWViciVNEI3lk3zWATStSZdbbKMVsdBFBXHSFupqj7COr4SGLKs1ZoMWihaLXQTlqnce/JzWFgYVqyIxK7dAaClIKFhfPJehEcEyU1qKl56KQm52fGgxV1FZYKKUUjISbDH+tkHWg4SMBL6KbeiUi+tBmkNmF8YqeIXEgbW16VLO2F49NFMLFyYhry8BGUJWVwSqywbaQFIaMx5JCgnDKXbUKvFjAP7YxAUGIPSkgQV56+slO5SNCCjXH66quCwl6CnLj9plXak2YLmpvZgp7lRSzssaU20JPNJ70oKHnqAlVH6aVGjFU6ZA4fH4o/wT7lCdVVKP7Q8vkCToIzSrd68P3sDMbutAh+uNOHJJ9Mw8blE7N4Ugoz57yD5lWUoz0qV9jTYyONQmG3G5nmr8eq97+Kh+xLUg/45cwKw5VMTykoI5NrOiQ7/fPvmK+857VSSx16Sg4wFy2B6+iWUmhLkGpNxIQ3y+kgfP0FyZkYWtm9LRkJchqwHzZLQqF/ni/g9yc5k7DYLLLnFyJz8JjJum4KK+FTl2rPBXY9mArvDh1F/5DAa5NXd2Chrim7pnMjaEYiEe2Ygc+WnsFVZ5HjXyPqqke+iU+bLKevMLd9bJ8ryC2GtJJhvUumhh/KxfWcByssdap8O6bxhnQb8GAvQ87lX1n+t9XVH9VLGGOh1T243X+uUNQ3dV9bV9dL6j3J73ID2wmrPW65aE2JjYrFjRwwKC+Lk3NVNCOhpVwd7vmpqNOPw0SxZG/yzT+t+WhqWy+9Z/DOzEHPzU8gP3456xgiUupoazLBZErBkyUY8d8dyvDnhHUy6+wM8/vgGTJm8Ek88GYK5cxLwyoJArFwRiKLCcFirY+S6IVbWksylyyS/k3Q7zX61BVXNTRrkJKSjpWAb+EfLP5/8PRXrtVkSsXVLON5dFomU5BDpT5J8P2RcBvm9RQDYqI4lLepMSIiPx2Pyuzd/vknGKOPpK6yTPjhrkhB8MAYbN8RKnTzOBvl6Kc53nTsJH60Jx+RJcXjiqYOY9tcNyBz8OMJveAq775yKT2+ZiRUT5uPV2z/C/Hmpck6xKQBI953uOpfIKb9HmjVeb1XndilIFZdsQkpaBsJj4hXIctbWqM+JpjQF2QgJCbb4PUxOTUdMQgoysnLlekTO3SmpqgyB16GIGLmGSVflQqPjFFDk56TUNARLmjkrRwG+yLhEJEo5AjRCt4rKStWPMCnDvElSPiQqTq5tcmWdOlUfCAWz5HNUPF2n56q+xyeZVL4k6VNsokm1QVBXWFysxpImfd70aQyeejoKS5dFy7gcCgIScBIgEliqPkt5QrvQ6HjEyFgJBtOzslUd3E8oGBoZq/rOuHphzCdzwLGFy/to6RP3xyWnqrx0IxonfWO+gsIiBRONwNyZFGEvX8tkrittdlQ7ag3B27mi3//+9/jpT3+KtMxsz9Py1u348S+UR6sVK7bgllsKcfPN2Rg9eiVOnDiunhcRABISHj9+3AOyCNBawZe3y0odVFEzPZZ93iCpN1IuL6eF46W5KdKWsdtNgr7rrtuM/ZeO1FyGXjIGn/5gMGZIH9iP7oK6nkj1S8ZplGYko7y61Z6RCP+mTgnz5Gu1DtTL8r2+3wjadSTCvEfGzEDQD25B8kWDsPmiPyPyklF4+tdj8aLUZ1SGmjUzEnYrXUvy3rlYQaaureQ6BnWESd6x9bylW84ZpeliurOGMXvbp+nQyiiN0vulW/Hx/epVH2PkyDSMHZuBtR+tMyzXqTgXHcyHZqVnRmL8HpTLfSgBqJ6mQz+9H+xbd8bPOpnfVyxHy0y+Zz187ciaUk9rqCuR65NiuWYoUvu1PmmAkfXxvZHbVF1G24gRI3D33XdjzZo1nj0db30CgLTEOXToEO655x6//PLLrw5199139Vp33fV35dP473//u3y+W72nibNR3nNZd0n/75J+3377zbjjjrGicV7y/azvM8rnu19/75vXr/7XWNx662ilc3++9XVCjbmAda4ch/6ab+96xuL228bgtttGt+j229vnMa6nJ+rPujpTazscR5txyTi1NKO5PT/16CN/lxsLPjBrhYCMj0cw6HIRXtHyUYsxqqVpcesI7BQwpCRdAUXCRK/PhGqMB0hrwZKyOGXFRws5Aje20QIg29SR6WkjS7XNOvhe1V2vuWhlXpajFaClOgmbN8fhyaey8NK8YJjNEUjP0KwA4+PDsXBhCpYtTUJpSUrLGFiWfz5QkK6lbrrs1MZNCEx4x/z6ePV2WcZSnYLkxFiY0zULxZLSOBQWR4NWkIx3WGNNQZ30jeUcNv4RIwsV5WkIC41FclKs3DhlyJyXyn66AOM/+61ys6RZuhFuGEGPjkSYk5NdgE8/TUVUFPvtBaUatLRPPjYhNCRd5pPW/ee49VejFWXZqUif8jrSX16GsizG4dSs/hT4MpIP/DKUyqvBo8CAVEyfHocPPqDFn8y71E+3ogRmjDOn4gnK8ShOjEfyfbMRcssUrHtru6yj/Zg2LR4LXs5GqilbldFiEFaoeumq1OVxTaqsJXUZjLM7faelmzU/ExmzFyPrqfkoS47vNgBkHo6DANVZWyZ1VaC5ybgv55M4NrrGLS0pgN1ql7mug6O8CtbCElnfdFvX6oZTQTgfcR8fXFrLKmC3WKWuWvne1cr3scYjh8xZDfLD45H+0DxkTHkT6YlZeP99E6ZNjseLD+5HyLqDqK91tmlLqUFzC1pd5ZC5JzToAQBkPk/eNnV2QyxjBPZ6pjqUlhagpCQC9fUGYK8HqhcpENdbCCjlqiuTsPy9OEyenI6gwEgcbtJcdRrmbycNWvG9N+TTpfetzT7JWxC1C2l3TkLcqEeRdWgL3LRmdNPlZTqiwkPwyMOH8NCjabjn4RC88eYuZKSHITcnAnNmR+Gpp2Lk3BAi/Y3ElCnJWLokBsVFUfLdS5BzgknWVaKcH7ys5uS1zpWC4IOhWLcuEqaUSDjscZKP8C9B5rDv8I8iBCsvS8DSpfGYOiUbCxZEYvXSQBQkBsBlTzAsYyTlrrMkHuvWJmLLZ/Gyxgk0jfP2ROzfkcOpMsfJaGZ8Q4M8vZVaB6IaexJysqIQGBiM95d8hl1TX0PCe+9i17ZdeGvqOoSOmI6om6Zh7+Yo9QcBDdy50CSvlDfM643oQtNSXa1AHUFYTm6+HP86ZcVHqEULOMI5WtERAmblyGtiCiplX3NjvXJ1GZOYrIAb84bFxCu3l7SyS8vMlGuqJMkjvz91TmW9F5+cql4J/WpqHbKWnMr6j/kJ+9gmrffodpQWgoRvLmetsqCjRV9BUbGqg65CuZ/vCdpYB60F2TdzVrayOGQ7hH3BB7Px9NMpmDMnCYWFRcpKkNZ+pWXlCiYSLDolH8fCfnGcNqtV+s4Yy7RatCl4FhGTIHVmKms/AkxCSbZJS8CI2ERVD6EgLf44hqKSEkTFJSnrRNbtC+TOlmh9WVxahvJq6ZMXcDvX9Nvf/g4/+clPYJZj4Ls1NTXgyy+/wMmTX+Grr76Q82GN8hiluwblH0dOnPhSvZ86NUjBNB1GUQR/ukWdr1vK/tCTl9+JXd8djId/fCeuvS4QUyYHt2lf60Mkxo1ZhLXf1wHgSCz7yQ1Svm2Mu/4W2+4uXNTmqT2o8x4H4/wR/DFGn28+prEOzaqx9Rj0BG4S/l199UZcf70Z1w5MxpU/Hof9l4zCskuH4Zpr13V6/Jj2zNPvyb1OjvymFWHt6nW45eYDeOjBV+W3rOfuOGmh1xlUYrnO3HxaLZnKcs8ojWL5rgCjLxwj2GxqoAeS9mX6qpsnvIkhgxMxdFgc7r9vuRq73gdva0RdnJ/qyo7nh2JZJamH0K+ijN6M2s6ZEUzkvlUfrsXWz7ajpCgJI0fGYMKEbHmNV7+hRn1iHSznvU+X0TZ8+HDce++9WLVqlWdPx1ufACAte2bMmIEf/ehHKvCgX3755ZeR6Je4txoxYrj6V4P2foSc4G5ol+d80ogRN8iFwMAW3SAafsMg7fOwAfLqEd97Pt9wg+Tzlqecku/+lnQp11vdQHnq8stLAzBs2HUYMvRa4+Nyzkk7ni1r6gKVtmaNxn+m1X/z3fId5GdZc1x3ulrT+7k9g/39Le1YedrqcFy+83p+ieP4/e//H7773e+itDgaCsQpwOWRB37p0MworWW//l7/LGI6recY9y8rJwwmc5CyKmRcvzbw0KuM9+c2bXuptV0NBjpr05BqisHcOYfw6KPxWLs+QFkS0pUpLTYJ/spKGd9JB3g+9bTUp6lNu0b51T6CQz4cS1dwk1aItP6j+9LM7RuR8erbKArlA+I4bNgQi7DQeAQGxmDixCQsW5ogN1Z5Chgx3p+y0vJ2+dkBMDIS4R+B1cGDWXjhhUysX5cqdTBmoAb5CM2CAjMxZUoulr+XBLutVNo8dwEg++sW5SfFIu3Jl5D50lJU5RKkakCrO9DMUJ5yqg15LS7KR1iICeZ0HktaUFpVvENLWjIqwsJRU56vLCarc9MRO+dtxC5cDnt5Lhy2YsTGZCAm2ozKikIF15RrUloM2kqQmJCBjRtTVay9lORsmFLouq1M2taAn/dYG+jOs6OxePpLES5a8jJQncl4YoxZ55WvI0k5wkjlOlX6SFDJ9XZeW/4pmGqV41eFqgo+4KiQ7zfjTDUozxu0/GsH5DoQY/U1NWn5Cd0IEeukLroOpRUgoWBhbAoyZi2V7/JKpMZn4b3laVg85yACb30RKXdOQ7kpEw1SnmVZB+utr6vDtq3peHNRKqKj+K/pOtnnBfk6lPRLxRds28/uiu0aQ72eyAWrNRcuV5K8NwZ73ZZyA6pBtrZgrvuiBWCqKRaBAVEoLKD1tuzvSX2qfYJAQiVdbUGgt+qcJuQGfIrkh6cjbe7rSPtkNXLXrYIlOxS1tcnYvDkQjzwagucmhuCxR0IxfVowzGmRsgZTsOSdQDzwwD4893wQJj0vadPD5HwbiarKJFEitm2Lwaebo+W8H6Us/gjTqNqaJHy4MgKTJmVg105aUcTI70D/uP1sEUGj1FdYkICIsEisXhWFTx9YglQZZ1nIdpVHWfr5ljOQ5kqUFo1JrftlH8fSSNeicoy883dXrbDWOL2vYv/o+rTenYzy8kgUFNEbQRzeWRKJSc+GYv79n2L7wtWwVhXJ8amTcRqAPO4TNTTKa1O9cZ4ORABI+EZoRlhF2EXXoKWlZYiIJfCim898BcII/wj5CNwItJoa6+Uayq4+E4IxH6EZYR9Fl5+JqQR9jC/osTSUvIR6GthzSD7GAqxVwI9t0BKPAJJ9Y320QmT8vITkVKRnZCnopurQAaC8pxtR5uc46EI0PTNLuexk32scNvmty8XsOUmYPCVSrnVMyt0pIR0h54GD0UhK4Z/GnArmsV8EgLTYI4wkELXZtHiA/Mx0gj0C0xKZI85XqdRDkJhqzlIAsqS0VJUhrNQAYPE5BQCpsvIyBW3LqqrPWQj4//77v/HjH/8EGbJufDcd9FH804wO+3TROpBhb/h+06YkBZx6Cp56q2fuk9/l7wxUripTRTf8+5OYMGGlAmBG+adPD8WsO9/DpNvfOq398wZwRq49OxLz++7T6+qqv8ynW1nyldZ/Rvk607hxr2LgwGQMGZIi97lpuPbaLRgwYB+uu+5TPPvM7i7HQoDpsOWiuDBRASPdZeYjD69qB550aTCpfZoRmPIW4R4t44zSlIWapHuXd9bmyW8t46zL/Sjj1ak4gz7lpU1as7EcAZzNYlz/6dCVV66RuU9XGjBArvNdxtaL3uoMulFMqyjjH4/aA0RvcR685+KOOz5Qx43Hb+TIYPWqx3W8adwSmd/2bfIYVlcaHy+jjQDwvvvuw8qVKz17Ot76DACnT58ui/la5Zrvm2++8csvv/xqJ/7Lqec6odwk0N0nY//R9Sf/SXv8+DGVZlzmXNcJfPXlcRxprsORI/VKxz5vxJfHm3H0qHw+7FY6rORSOnrEjeNfNMh7p8wF4wZQVtTX84Ebb2JsOHa0Fo111fJDW6bkruVDqXK5KajQ5KqA016MmuoCOKry4aiUH21rofwYtuZxOYpQWyk/3sUm2ErkBqk8RX7ozFI2Q9LpUtIviu4LK6qSUGVJkfmTuTHIcy6JfXQ65YLGmXYBixY458KxyFD9ILww7mdPxNg5HBNj5qUray+7NUXJIe9dsg719P5qjy4VtbpO73phG2qelCvQ1nFxjHR7eT58rzqTq9aM1R++gYsuusgYAPaHPMCMFnU8J/HYqfiR3nCtD2JdhIA2azL27onEe++aEH4oHOW5EfIbw4dchJCa+qtNXWxXW99yvpVxqbVvNyH59beRccckFG3bhJBDfPCQjjcWhiE8LBQbN8QjLISxJSvUbyLhXYtrS/mdNAQfXYhQp7S4GBHhWcrazxcglpWUSFouMs150kbPAOOZkgKZrio5h5Sr+bBaClGemgRLDn/bOTca1DKEXd0Rx+1pi3NemJ+P4IPpSDXR4lNLc1YWIPuV95Dxt2nI2RuIhOQChK3ZBdO9M5D5+vtyPVKgYhIS3PFahMeMVoIEt+yzzVKMHdtS1PF+Z3E05s9Pwby5JpiS+U/kcpWXMI+Qs7KiSMHC3Jw81R/f/qq+NtnQ2Czi8SK09YBb37ztJONxO7V1pbtOZRv6+M9nOWUOOSarpVTOxTaZS83Krj+lgKDIVeuEpbgM1SVl8t12IC+3AqmxWcj44FNkvrUWFbmFqK11yfzWyrp1yjp1y3etAgsWROGZZ+IQcIAWynz4bwT8PGKaqE7GUVluQXkpjx/dDxr3rSNpsfuMoF73REuOmhq5NpffNLe7D+4/vaRZX3lAHF97Jf6hgXDKKK0XaoGBbeFfY0M6aspjkP7yG0i9fSLMuz5B1qtvyXn8eRTs3oT8+H345OmleOmBvVizJghbtwRj5/YIOd4JcuxSkBAXKr89gXhhZhhenh+BkOD9SDMFyTGNQlZmjOxLwLRpsXK+CUeGOVz2RSEjNQQBe4Kw/8AhhIZGqX/XazH/NBin99kXZvVOWjxFArCykjjkfLIWuQsWoSJmj0pvbkpH02GzgqztyxrIK19DvQmVpgBUHNwKe0mk3P/55D2HRIvL2poE+W4nyjVdEiIjorBjRwQ+2xImxyYU2ZkJiIniQ2xacbtkvfD76wF5DfIdKStDaUAYKhJljbvlfrYbEJDwj6oX0X0nwZqrlvHxXMoCjtZwjG9XWFSs4F2x/F7TEo/7aZ1Hd5jmzGzEJ5sUpGMdCgC6nQrqsQxdgRIANtQ7lVtMugvNld845qNVYZFcHxAUVlVVKas8HQDSPWeWBwCWl1co16BZkp/QjdCPbkgJANlngj6OhwCQfSPMZN8I4wgNE5PNWLM2DM9PisL0aUmIjc2XNVcna70Ar70eg4WLTIhPoDv1QkTEMc50soKBKVIv62f8Q8ZFDIuKU6CTrj7Z/1YAWIYoj0UgwSStEtkHjiUyNlEDgOeAC1Bf0YqT8LLSYjsn4wL+53/9F3704x/LOsrzPDVv3XTQd+zYUfUboX/WRetAt3xPtPfH5XonHrNmaiDKCBL1p555bAPSPAAw7aJBGP+jMfK7u9MwL3X/397BgxPmY9CgJRg39kPDPL2VL/SjRRzVk3lgOVpLGqUZqX2bMapNo7xd6dZbPsDQoSb87nevY/DgHHmfjttuXSL16XEZtbF0BQGnT9+uYNCYMSkKIlEPP7xWrpGMAaAWz8/Yko2Aq6NyFNMJt7zj3VVVpKn6aCGn0qU8gZ+vuL/Wznu4YlUXgSLz61aDXcUh7A9xbHT9yXZefWUxrr76oMx9Lv7whzdQUZZsWMZbGnQzG6b1VOwDoSjrfOD+VRg3Lk1Bv7FjCf0W4+abs0Q5WLd2lcyNMXQkAKQFqO9+o+2GG27AAw88gBUrVnj2dLz1CwC8+uqr1Xv/5t/8m38z2ujaoKf65ptTOHLksFwgHVMQ8ciRoyoW4D/+capd3vNHp3C8uRnHGxvUe6P01lddX+PkV8dxrL4OR+Xmhjp+uFn5iT916mt1gfjV0aM4bLejSW5imkXMc+L4sZaLSZb/3OVCs1zEK8nN0RdNjfj65FetdRz7XPI4caTGgUa5uHZXV+CLoy65sWNQXrPc1Bg/rP22iQ/G7Y5UuelIVqDCKM+5JS1eVl2d+YJWfZ3mdtB4Ds6k9PnOaNfHnqpeWVZp9dElI+Of6aJ1Ft0gsk0Fa+g60qCOnilDtanV1ff+dya2o+ZJvkOEfi3jkveMgdh+Xs8fuZ0Z+HDF66cXAOrSz8t87edztL7u7FYTKquSkL18BbKenYfSoJ1ocGvH73R951Rcylq6j9PiHtbI2igzh6I0fC8cpYmorEjFJx+H4Pnn47D8vVhkmDV3loz3RzeRhBkESUawQ5cOv4zSvEX4o977Aj753FL+nIR/mpWbDqxoseaSz8pazau/ah68QVcPpbVlke9uubKKpDu8ZctM0rY2/y5pO2/LTmQseh8Bm+SYTc7B83ftxJa7XkfOJ1vhlHTtWLAvnv6IWtyGynEsKSpEaEgaPl4fgdmzY7F0STxysrNlbK2WgnxPC0ECwvXrUmCppqVYlayHVotAp8xFaXQkKuJj5L3mKrbOpbXlO652qquUvIwjWabmlHOrz+H5rJKiYpnXbHzwfiJyc/Jlvt0yHz13l9kzaRaFGhTUrARr7TWosdplbuWVks8OEa0GC3KLMfvFeEx8Ng4RYXxQooFBAj4d9nkDQFogNst1sqW6Bh+tzsXChdnIzqxCs1z3djcOIPP1FQDW1tagsMAEhyNRPreHeT0W4wB6rLr6BgBFfS3vLQUAfeCfR05bIvI2foTMF19FmSkQ1swQFOz7DFV5YcjdvA4ZI59E7KMvIzczQo4rreBkfG6tzjp3Kqoq4pGYEIvYmBhZF4xRmyZzGoGtWwIweWoyXnstUc4N+zB9ehBenL4TGx55GftvegFrnl+EnLT9cq3UavlHS7umhhT5naBbTGOY1XtJf53JqLXGo96VLMfJhOqsYAXxnHL8e2TFJ3ndtUlIm/sa8m5/FsUyT4wfaZj3HBDhao0jAeXFYagoCVewm/vcMg92ewx27D6IadPTsXatGQ6bHZ/zD7DNPMfwXONCUUAY8v8+DaYn58NaWiLfU6a5VHpHYrkGyUMISKs1c3aOtFer9hHilVdUKLeWhIB8rarS4GOFZz8hHC3tmI91EYzR+o7Wf+66WhSWFCMrN1e55yQALCwuUlDQbrcq2EZARjEPQRpBI6GgsgBscKOopFTBN7rTzM3LV3kJ1ggfCRsZGzAjO1eBN+ZXVoRSP11uEiASbjGNMfgiY+Lx9jvhmP9SMuJi81BaUoUlS5Lx5JPxmDwlDrv2xkldWt2EhjUOB8orK9U4CRUZk5B10bKvrLyiZdw2GQtBGiEkQSXfcwy0lmRfCAo5rnMRAOriOIrZd5vjnIoL+B//8R/41x/9CNl5BZ4nYa2b/myG8I+AT/+syzsOIJ+FTZkSokAQYdGZsAKc9D+3YOul1+K9H1yDSZP2G+aZLf2Y85txiPunUYi8dAw2XTYSw4alYuDADcb5uyGCNsI6HcDR+s1ovARmTPfdbySW7yxvd9vsqVjHhAnLlNUfdf31mXjogY8M87LdztocO2YxRo+m5Vg0rrvuVbw07z25TjIGRro6Am1abDwNDhKWaW5BNWBWWU4X4YzLK+cQe64hlNLhot2e1Q4ADh/+mYw5S/qaKtfg69tbA4pYP+vw3d8XEVhqoFKzMvQGnGs/2ojnnwvE6lVrO4wX6Cutj51b+HVHnD+OlTCVfZo4cR2GDPkUkyctUen1bvkdcEqfOu2XsdWm0Xb99dfjoYcewvvvv+/Z0/HmB4D+zb/5t9O+tYVcXYsXPPwHFN0g0Lr4xIkTaG5ukouik+3ynk/65pt/KJDXKBerX5/4UvYZQcC2OiVj/qK+HoetVhyx23G0pkYBwFMtAPBrnPzyS7WP+vLIEZz44libdHVBeeIrfP3Vl9qrAn8yly3pWh7Vpsw935+Ui1Kmnzx5Ek2NjGlg4L7tWyo+kCYAdDh4Q2+c51yTgi0GIObCEWN0ebkiPMuq76f51iCgHL86/oOO/9xrhYC0pNMgjH58+wPaeUNAo/T+krQjbeiQyXtctGhrjQt3/umMAsDTLG3dmVFRmYjUlxch477pGgCU/fraOz2SdeGiRSr/fJKj1gTjJjYcyUHzYS099FAEnn8+G489loz16xnkndZYVrkZLAGt24xghy5aCR4+VityqvdGeXR15t6RaZ2lny0ReNGCTnelqQGrjudEh26G4Ksjqfyt5dlGWmomNmxIQEQEwYAOR61oanag+agDKaZMzJkTjynTIvDZ9hQ4agnnPO371t8irQ3G28tIz0Jighk2a5GcIzyWgjXlcHgAYGBAGiZNSlFx5aoqCj37yySPjF/yF8VGI+PWyUj521QUJ8Tg888d+OKoBUearQbteiR9I4RMiMvCyhUpOBiUKHNZ3jJ3p0N0ndrMdekFalv39czVLMsxHqaKUdmubDXS03Ixb14GXnghBRnmAhkvIZrHnafICI71qxo8bREKqliCmutQzW2o5jqU0GD1qlgsXBgBU3KhgoOEhLQSrJV0l+SlVSBdg7K8vdqG4owcHDqUjhfnmDBlcjqSk8pxWO4pDPtgIIJEI6jXE1VWlqGoME4BEca9M4R6PZSKA6igW6rIA+DOouo7gX9KDaLmDLgaNaB3uDlT7udEjZmwF0cg79OVKAjeouohAGyoS8fhz7Nx5BgtCfinoGRZH7wmMMFuS5DjnogDB6Ll3B+GJx7cg7de2YYFr27HA/dH46G7dmDViOnIHHQfQkXhk+fJWoiVPmjwzVWbjC2fRWDVKv6BgPuNgVZvRcvKRjk+yg1pRQxMD01H9q3PoTR4W48t+BrqTcjaswGJk+ei6NBWre5zVOyr1RqD9IVvIv3xWdLfbXI8U+GwxCHjzbcR8tBcLJy2HWvX7seh4GB8vD5RzuP5UpbxPt2w5BfA/O56JC5bK991/j5rbjQ7EgEZ4+8pACgiwFOWgyrNAwZVHs1FKCGhnsZXfT9f2VaT9IEWiYRwyq2ou0bJ5eJrrXzvaiW/9pnvKb6nmJ91sC4CRrogVW3xs4hAkPXXqfacWj7P/nppT3sv4xLxPftht9mQJ3NCV5e0OKQFYW5+HuxWucaRfMVFFVi0KA0TJ6Zg75442c8/y2j1uqVOFfevulpZQjKmoc1mVWIsQKvnvVXmmZ8JBfV0xhfMFRGoEljSVSgBG/MZwbdzQdWioqIiBVsrrfZzxhLw17/+Df7lX/4F2fmFnidhrRufsdDDlZH1ny6mffHFMQUD16xJVCCI4Ksra7H+UQxmzujcam6OaP2PhiP+n0Yh6pLRCLl0JIYMTcPQoR1bC3YkHb5RtHQ0yuOtrqBeW8XhqqueEC3Fs89sa9nv3aZm6edbrveaMZ1jiMOc2Qm44YYXcN11+zBs6PR2+XTpANIojbr22l24/nqTx3rMJL8xRXLtkye/Z22hkLcIsTqy9CNQonTQRcs8o3wdiWXp+tMb/lksZkyYkNvi2nL8+N2GfWSf2K7v/p7KF/p15razq9iHvmJdRtCtP6SNv/t1E6LqY/Teb7QNGzYMDz/8MJYvX+7Z0/HmB4D+zb/5t9O++UKtrkTQp7v+1Kz/jqgLoe4As3Na35zCyePH0VBapmBd2/HoFn+iU15l5D3BHV8JECnW01pOJJ/1tNZ07zzynvu85V2+E30j+vrkCblZd8iPjueh77cZAsrYOQdWmwlVtAI8j6yVTj/UOdsiBDx3YEt/WeXpYJNQzNtajiIk0a2w+styj9aUnEe+GqX3n/R2NJeP3uNS1l/nKTi7kAAg1cDj40xHRVksCrNC4bDzAfTpHxPbIACsd2WguSkPpamHEL9iFQ5t3gZzWgr27k7BrFn7MGVKIrZvYx816EUg1BZy+KjBgpqqQhRu243crTvhsBThXI7f11PpLj91qz++pxWcUV5dOuhqB7+6kF6e9RPAuWpLZX+FHC+f+lm3uxpNMveMpUi35E310ifu70a7tNQj7KtzlkvZclXGu262T1nkuCYlpiIr09wCP71fS7NSETtjIWKvfwQHH5+HoM8CZe2kIy5Orm2kX6ovPqJ1oM1Sgk83p2LixEys/jBBjaGnIK7bkjmiS06LrEseSx0COp0VsFpLVH/0fC3yKe+9n+CvpCwXBcVZ0FyWtu23y1mJxPhUBAXGqJhY9W7NdWZhURnKyqukvAea0X1mT1xodie/J7262oacvGIZt7tte/KqgGAdH7C7pa9OWc+1stZqNQjoI1oR2iQt7s21CL/+SawaswDTH9yJvXtpkcSH/2cWANbStWqNMcjri1oAnG4N2J8iVPSWUR5dnnRD8NciLR9jATprkuQ4piEvJ1K+o+GIiw3D5m0RSM+IluOeLsc3BbaqWOTu3YSsretQVRIpa5Fj5APHZDnGdDEZL9/ZaEx6KBQ7R89D0t8nYunLa/DQI/tx91178PBduzF3/CJsG/EIImYvkPrkN7jeJPWnyvc4Ca+9Govnn89CWGiC2m8EtPoquvyslX6a3lgE89OzUR69u+cuPJm/OR31jTK/VD/Dyv6WxRKDjNffRM7fJqNg63qZ21Q4KmOQPXk+8m6fiPDlq/H24nBMnxaExx5Lw8LXM2GpZrzeOhlfPRqa5TtHyz8PQOtMGvRrBYAa2Gt9771Pz98+TYN0SvzcwHMPzzNOuFxyv+t2yP1djXrV3/t+JghkftUvD+jT+6jXp+CefNbea9IhIV/191oZ+SzzQRhnMmcqN6B045mdlyfnRoeSgowyX3SLnGbKl981h/qDhEvSVFtSB0GmAnweQEZVVlUaAjSKgI9WfoyRyBiC0fHJyt1pYXHJORf/z0iEnSUlJSgqLUUVLQHld+Bs65e/+hX++Z//GbmFxZ4nYa2bBvjq1HMtX/Cn6/DhZvleNKj3ZWUOBYJ66v6yL3phBmFc5xBw8qT9WPOzUdjzzzdi+P/cp9yAvjAjzDCvt7xj61H83BUE8xXzdse159gxq5QF3tChqep14rN7PWX7F/rpmj4tAnNmxyuxne620VneW29Zjquu2obLL18qeg9jx2Zg/Pj1cq9JD11tgZEuLR6fMfQiOKOFn1Fad5SbFYMCcxTsOgC0Z6s6H3/8HWX9N2YMz+8fyu+9MZSrqjB3mNaRCCkJK3VrRV9Lv87Vc6DH/N2vv/vqCi4SmurQj6CQx5H7+dl7zoy2oUOH4tFHH8W7777r2dPx5geA/s2/+bfTvhmBpc50lC4t5eKH5xVCQLoCPd+t/7xFN5tf+LgBpaXfqZMnlPXeic+PKgu+ljLtgN6Z1Cl80dCAz91u1Lss8uOkPZj9tkNAxqaqqE5GDeNhnYGH4f2jMwF1zq50eGU8/jMtme/6/oKA2pjoGrENBJT33NfSXj9BXs5jfwHFzsR22G9CJlp5eUNAb7h5PulCA4CUgrSMDVkra6+GMX/OwLHhny2kXbesizr5bP7wQ0QMeQrL7ngTr80LxDNPm3D//dFYvSoKNksZCIlo7dVlzL8GK0rjYpB170yk3DcDldmM1WQ3znseyNsKj5ZqnAPdJSahWQsw6kK6NaMRgGsnqVNvl2I7uqVhnRwH77Q2krlvbqRFmgahtHq6FsFVbU2Zx6KvLQD0FkHukWabeiUQpCWobiWo5sVZjtSAYOy9aRKChzyJz8bNxlu3rsKm6ethKc+Fm+C0TG6yZe5U30S09qtxlCA7OwcBAanIycqR/rdvuz9VUpqDyLhI5OTxjxCyj2u2LBfJqQlwyDg4f4wBrbku9Sor+9Ux9NrfLPvMWSYkpyUo2KfNHWGsHANK8tB9blVVmaTzQXSDvLokfxYycwoknwbN6Ba0xTVoF/toQUi1prWCNe/PytpQVFxSgZiENNjtNao9vSzTWvM3yj5tPwGlq1az+uMrrQTpKpRwsLzCgrUz1mHrsMkIGvoMlj/6PswZPC8wzhatbDxuQ/W+dKD6PgJAp9OB2tpceU9o1z/x/3QR/BGudRvUGcm3jOcz3WwW5CegsoKwzgMYjer3tNse+BmL1nyu2iRUlCdh6dJYzJ8ehnX3L8SS0W9h/Qe7ZL4ZGzgVsft2IHjCRKQOehBh816HtTJezhm8HtHbTEdRUSz2fbYH0bPegmn6fOQnBeDQoTD53d2FmbN24NnntmLe9FVY8NIuhIYcgt0aB0dFNBylkTCnRSLkUBTKShNkXWmWgb7qF2u7hlQ4HQmoqYyR81CK+myYrzeSuhRQ1GWU5wyLrlYrCkNQYtoPR1Ws2sd5rMo5hMKIHUiKDsWbb6apWI7r1kVh545IFBfKNaay3GuFdd2RN7jrs7whoNTN/uiQrysRAurl+lUNcp5yu+Sc5pDzSI18Nwg85fzmtMs+u/qjxpYtuXhncQaWLEnBW2+lYOsWs/w28behTgHBkJB8hIbmoKi41BCa+UpZB3pgX0VlZctnwkPfvOemqhXkLK+S/ltsqCKIO4vWgL/4xS8UAMwrKvE8CWvdvvrqOFzyW+QL/bz11VdfyvrS3IDy+deM6REKBnUXfPVVBIDdaofWeB7oNX2aBvDm0J2ljyWfDvgovW6+986jfe6++03f8r6a+UIMRt64VME/DQCaMXlyoGHevooQk+I80Pqvp5aaRvOha9rUg9J3EwYMSBWl449/XIJRo5JRa2/rYtPbbWdnoElz49lzKzzWue7dNxF92QjE/GA44v59FCpK6W1Dixuo5SmQ18KWfhiJUKu7VoC6xSDb6MrSrzOxrMOmxSLsjpjfZmk7v/2h6krW27YfHCPb4xgpI/ejPGbec2a0DRkyBI8//rhcXy317Ol4OyMAkGl++eXXt1d0YdA9aW4RaP1H15Nff/01mpqaWtwgXBCSi7kvPz+Kr7zG9JV8PlJbq+L4qfh8jY04SVed3uXOmk7ii+YmNFZWoVn65661oMaRLTe0GiCgVdK3TgQjdANanSQ3SYwFaDbOdw5KxdZyyUWhK+2Cldt97hyP/ppvbY3Jd07EOHkOW0qLauyMtaKNuX+Pb7rUJxecp3W9aG1wXARMHEvL2OQ99/nO6dmWIazy0oUIACkFnx2p6hgpCNiNuei7CIezUFOTgoA1m/Dercux7Ka3sOKm1/HKU59hyrQY7Nmdplwj6pZvLTCkIzVYYCvJQdFnO1G0e5+CPTqQOt9EmEbgxTERdLXAP7q8dFXI3HUP/nlLB19GIK5FXoCJn/V2lbVhR22yj85KVFWyf1oswu62RZCnt9GZK1OqDRDzfNbbqXGUY9WH0Zh0zzasvmMxgp96BQl3TEXy36ahNMOEgn0ByJrxJgpkXdRKW2kpGYiPy0B+ShIK9h9AZWqi1NnzOe2pioqzERIVgvCYMAUDua9Y1mxCciwcsl7tthLkFWQgKzcN+YWZCoxyDdNysKgkW4HDgqIs2GQdNB92ICM7FfFStqAoE6a0FMTEpKC0pFAdq8qqAtmXjNT0LKmzRI4NXWq6kZKWJfUXynFrRGWlReosUqqsssraqkNZeTWy5XO25Ckrq5TzQb0ql1dQilL5XFBYKmmSX8oqyzsCQhEBHyFeeYWUl7JsMzO7wAMACQMaUFFZ3dJeeXmVyk/oR1BYUlqprBNZhu2wLzWOWhlbKbJyCpAv9a1dG4rXp23ER3M/xsGd4bBUWyWPx22oAoUyRgJExhGU8nQ5qkNB1T/+4Y0P3evbQr2eqKqqGDZbsrzvX/hHEczpYM0bxrWDdJ2pBai1fqa1XmxMNOa/lKLczlmqEtQ+w7o9+7whn6Ea0tHUaEZzcwbKy+Kwd3cEFi4MxbsL9iLm0Tny3ZuK+H3b4XTxOiYNOz/bj4W3/n/2/gM6suw6D0Z/mZmU5fDbv+xlPdnPvx8tWYFxSA7DDIdBsijKEkmRYprhDCfnnDk59eTYOUc0cs4555xRAKpQyIWqQk4N9Hxvf/vcAxTQhW70dOAw1FrfuveenE/d/d29zxOIuORaRP/iXrTVpUl95T/QIP1L4e6hxncm9u/PRk1JKroaU2XcF6GhPgdb34nGPXdH4tprU3HlVUdx+3d3Y88d21GfG426V19Gxc0PIef4YRlnBdLPJFJpXnStFmBgTPYTf7m4hycHzwY0Ber3sw3C+79X8ExDahW2JxxEf1f2eU//bOEXcJwPDhdjSDAmdQ4EKrUN2QZ8HpL+a2osRGN9nszBAvS5c9DTnY/urlp4evlhQhgibAOQsFNzmSTwzgdCSMBQLb8zgWFHacY0TBnPGSsahEZDcKVsg15pt27s3lWLRx6uwaOP0BRomYz5QtVS7+2WtbqmFffdV44HHyxFaWlTGLJsY5D4U4Tx+00ATZY2trSgpbPLEIC/JhLwP/yH/4CPf/wTaGxtd6Thqz+eLTsxMX4K6bcePAfQHIfjx113xSpBZBGOKDoX3Hx9BK6RNfemH72jz9SQ2yyJxbDXXB2Jq39xDFd/+WakfuSLiPvoF3D1P7+uZJ8t8/r06BZ69h1JMIYPDXM6MP56kpJaizZPNe15Vw4uu+wxfPnLR/Gd77wgYfLWhD8fMGWmyc98LQ+JwHDhzoT17WFx+23J+OIXi/GFL5Tg858vxZ/9GbUaj+H//MNT+OXVDyuB9MrL7+Bv/zYV3//eVtUgI0l0Ok2/jcjB06MB3/q330XWh69ANvGRy5B8aEeYcGdAfyOeeuJlaa+3UF+be4q/0YIzhBiJStaPdToXQq64MBWvvrwXVRU5Yf3Xw2gbhtegfK9gPWy72zrxmf20mXMRqTlp+zPc75JLLsEvfvELvPDCC47Lxr8LTgDSfN++wxHYeTAC8em5yC6pRGxqNvYdjcbx+BQcj0vG8dgkJKRm4Wh0PMrkD31X3yCyisqw91g0ckursftIFFKyC9HtGZAXnU4cOHQcaRm5qJSw5VUN8lJTgYjoRCSkZKHd5UFTWzf2HDgqL095mnZEbCIa5KWhvccjbvk4HBGL/KJKHJT0qxva0CsvHMkZBdh7OArRCRkSJwXNnW7UykvM/kMRKCgsRW9vH/rlpaG/37w8DAwQck/QTZ7VT5559VIlv98r9wY2bL/jH/rs9fYJ3Og7BR708UsfhaQ3IGmtAw8nDkW/pNXX1ysvg/KyI/EGJX3C5rcCrYe5H3TqomYE+jxaHhPO1tP4s0594sfys9x0c7m6kJXFL7mOoay8DDW1tWiXTbe3z4vE1Ewcj0lEcUW1vLSW49DRSKSkZyMztxBHI2PRIi9uXdKuMYnpOBIVj9hkSUfavqK+DWl5pXhr1359+eyTzdsrbd7S3ilpZiAyNgGNbZ2obmzBjv2HZFxlITYlA8fiklBa04Da1k5EJ2fg4PFYFJbVYPueg6hpkHSk3PHJqYhPScP+I8cQGZeI0uo65Mn42StjNE7SqJE0G1va4JHye7V9Vuu/2iZOP67DalgnjMRnv3mkHz3Sn7yy/XRsrAH7TPyctqebGTcmDYOQsBrGQMNp3ibM6lgbUBMSfX0mjFfyJqz/Srpy75WwLZ0umYuJePnNd5CWk4e+gUGFV16Q++RFub2nD8WVtcgtKkdKZgG27jqIN7fJQip91SJzpaPHi063Fy5pN7eky77Zf/Q43ti6AyVVNeiVPmzu6JJ2P44XX3sLz774Cl57ZxtSmZf0LeGWF/hGmafb9h7CWzv3o7CiXtIcQFZhJV7fulfcj6Cpw6P5FFTU4flX38GBiHjkllTJ2pGELW9sw0F5rqhrxZ4j0Xj2lbdRVNWI3TKvX3ideRXJ2tIPj9SHdfIKWK68omLk5Begq6dH+6uP7axtacY8zWhoWzrtZ/tjFSHt6fit7UcTxiN9wUO5Oa56Jb1ufl3nYb/36UHcbrf52k5t8ctYCAXDWKz3OxM4rsK58xwAt6wVvNe0ObacshAmv9XwPJOA5lp6ersdtx6BS8J0C3r06vHQj8+r17Uw4dzuLnR3t+m9xhEYv7Wgu9vt0i/TeQ11J3p6utDRIWu4vDz29HSKm0vCdWr6GobpO/lqeZmeoKVVNtKedlm/KKAxdWD6jOfWNBjfFeLXKX0m65q4ExpG0CtxenrXuUv4HnHv6O1Eu7i1yrW2tQFVjbWoaqiWPapN/bvFr1v8euRq8mHdWC9JQ9yZp8fxUzctnwPJk1cTlvcmb8b3ens1LdbT9JHcO9fQPHp6O1bS9vazbRjfpGHD2HuTtg1j/EwfmPJ4nXRt+qGwfh6W14bVdARy9TpX48ZwHButkm6ntFG75C3tIGG6e9pkjrbIc4e0dbu0nfRdH8+m4HrNvqA7203u2SfShszPLfXs7ZZ01I/gWDLhLLQfezrkxbFF8m7XdDo6muTaZcpky6Z1NvVkm2v9vGZcrYQR8BoKM1Z44L7x1/7aACtj6RSslte6sY4WHAesR2gYm1YoNkprNbykp+1j3cy80no4YWy9Vuvt9HEImDbHWLcDmz/vXZx7gu5egfSly4G975I+7ZL+JVxy73K/f8Aytbbk4XSk3m8rAUgyjuefWhKQRDQ19MKHPU9QLcAadLYXIC0lG2+8lIvjV72Awr+5AaW7DishUFtVK33SLC9Q1Hjb/NlsJISUrLrA2lwXCiR8XJ2tyMyoQkNdnfRJmxJkmzH5eTpshpALJdlIvPaTnBOohlmIXyh8I91ITKjC44/XIja2Wsu5Qs6Fy8dC/IcHuyR9Y8bTmLEMn8fpQK09lm/H9ix5Sc7Cnbfk4I3nk5H2+kFU7z8sL9eNqNyxDyU/uB21uw7IuKrEgw/m4K67yxD5q52o+IebUPvU6xge6JL0VklAli80n/MBEoA5hdkoKMlTTcAe2ftIBBaU5Mpa26HagNW1ZUr0kdirruOHL91yLUNhaR7qm6pQlJ+Fgu170Z6YjNLyAmTkZqCsshD7DmTJu3s5Xn8jV9MlsVghda2qaURWfqmSdgP9Qygpr1WCjoRgXlGFxK1DXWOrlKNL3iMGUSfhSNBVVDeof3e3W/bDAcmnWMpUKe/n9cgtLFf0e2muz2jvUYuPpkUz8kpQUlGLmrpmeSevkHqWaHwSi3kSp7yqTtPIKShDi7zzDcj7SIH832d6FdX18l5ZKXmVSFt0Szlaxa9Sy1NT24TUrELkFlShs7NXyj8g64KjJSjpKxEo7wIKuddzBAX057mDbnnfiYysR1Jik7SPB+HIvTOBgtvW1lL571+I0VGSduefBFxLvjmEnIUl6cJhHXEXGi8wVoGqyhw89lgeXn01W/7zk/BejbMmDcFq/huD5jvdbdnorIhDTHQcrr2xGPffn45XX4rFvpcPoTb5MLy9+UryMXxLcy4O7ovCnpf2oSwjEgN9hUr8Ecyzx1WEp5/KlzTKUFFetFKe9NRkXHVlNH74wyxceWUm7rnnEOL+6S6U/N2NqNm7DRWPP4uEr9yEu350GO9sS0BebiqiovKlvnmSb5mkUYbRoRK0teaisT4bgwPFsjewTOFJr18bpEw0L1pz1yOo+sHN6OD5ghfIlOlmQJJvRPJvLo5GfeJ+tDckoTXzKDryo2StLMKYktU2rAHvqRU52F+AbleO7N9F8h+We8dZaAESIcTducOQbEOO+c8zwZoAZZxw5bsQINlIDcXBgT60tXShqbEHXR0elBS1ISqyBocPleG556qwa1cxIo5ViVuDrEPynrSOJDstukMQzv83AJ1dnWiS/4TtLnkflzX+10EC/qf//J/x0Y99DM1tHY5EfPXH/SEc4bewMKfEoM83qmEIfhDPj+CzsppXCCFDFK0lic4Fd9+dpWf5EQWCa794oxJZzCdc+FDcd28e/vqvd+JLX6rAly6tQvqHvoy8j1+mOPyJL64p5/r0DOF3KikY+nw6kGhjeBKQvBJK+q1rG1sXIhzB9l7wk28/iJhPfBkH/+iruOHao0r+mfTDh98M1rc502J96PaLqw7hL//yJfzX/3onvv71XFx+eQUuvbQCX/hCIf7kT67HN79ZiW99y+Dv/vd2JZio8bYRiWU0zU5POtGfJJXVwCO++MX9ePmjlyLng1/D6x/9ovyPOlVb7Uy4/75XV84K/OY3q1BVka7u1Iyz+axP93QajWdCc1ORto/JrxKvv/bGmjpZ0I3txTpbci5Uq/JcEZonzXuerRnWUAIx3O/zn/88rrnmGtkDnnNcNv5dcAJwaWkJ2/YcwFt7DqOgqgFdAz5kyR/9HQeOITWnEMlZBUjMyEWFvGTsPRqJ+NRs5JXVIDIpA5EpmWh3D2HHwUgciUlGcUUdksT/0NFoVMkLw5BvAsP+KfT2j+gLx659R1AkcdOyC/Dq2zuQU1yOnKJyJRpTxC1b7o9GJ8pLRikq61px4EgMOnr6MTGzLC8i5TgcmYSM/AocOBYHkpURscnYvvsAisuq4POPY3FhCUsnlrG0eALzs7NY4Llci/PitoDlE4u6cFOt22J+fhbz4kZ3atJwcadJvRMCus3OTWN6ZhKTk0FMTAYwPhXAxHQQk9PjmJydwOTcJKYEvBIzC9OYPyH5npjD/OIs5hYlj4UZSWsWi+K+RL/5KcxMSfyJAKYkzRlJa17yWWQYxYy5zs+piUGe7bXI8vGZV8H87BRmpye1DjRJuCD1mJudweyMlFfcg+MBKTvzndfNqaCwAHFxcfAHApiWcHMLi5iTdqqWl0OSv7v2H0JEdDyOxyQgK68IBaWViIxLwoAviJHANBLScmQM5KG0tgVH49JwMCoJ0am5eGfPIXS4PJicknotLWNqdh5VtQ3Sb8eljyJx6HgMjki6aZJmU1cPjiek4MDxWBlHUTgak4Sy2ma0urzYvveQ/AnolTZcQHZBEVKycpBbXIakzFwJlyBjKwGHIuXFJCUdLtm0/VPT0tayEZ84If0mfUVNLLbZItudkDY5sQo+z4n7rIQheD8zPyNtMSX9OYEJ6Y9x6WOF3E9MSv84mJqaULBdqfmm48YZL6HgeOF4mpN05ziu9F7ahf4sg9ybPxCLGt83Rtvi0ocsh1yZx8zMlKbDcIxj4kr9ZO72+/yITEzB0y++goT0LARm5jF94iRmlk5iavEk3EN+xCRnSDvFS7sVYOeBCGx5bRuqmzoxNrWI4eCsYBqjEzPwTc6iqrEV7+zehze270ZDexdGxqekXedQVFWLV97ehkeeehb7Zb639/ZhQuZVYGYBg/4JlMu8fu7Vd7DrUJSEbUJjZx8KKxux81A0Xnh9O0pqWjAyuSBjpRVPv/S29HcCWroHUNnUhe37j2PLGzsRnZQj4aPwlPjXyR/jIzKmHt/yBhIyCzEo5ZyWOtm6jU1OIyYxGbv3H5Q/bF7pN/Yn+55zdAGzMp6DQb+03/hK38xLHxuY+9D5bud5aBvbsNPSvyNjPpkf8zLHp2RN8SM4IfOc/SN9MylrAcfLZBjoOCKkHzmeTgeOMQuGX5MW1xsLyVfjqB/LYNxX81gNr2E0jrnqOBfoGLJw6q1rnFzN+KIWp/E3bWHajGNxYoJmXaW9JDy1DLmecPwSRvuTaZ2Qtp3Tr9/oPyf9Q3/Oy8UTS7LOTaogKhAI6vzhWjjD8smax3WLfcKv56YFM9JHbPfxyQmMBfxKhOvck/CcI7OzBtOyZuo919+poIG4TXMNnpvSec02YPtOyf289POU5DfJ+S7uU5LXpMAvaQ/I2Gnvc6OFRKWnV8a4T/YsH0bFfVLaYFbag+sF1xVtC0nLrMtcy2U94FosaREzcm/H2azEnRM3Ypp1kPLrPJe6TU9L+DlJZ/mkpHtCyi3txraS9pkUf6bFtYPXE0vSZ0ts12lpa/aRGdu8rt6b/mO70xSt9iPLLH7TUg62n/rTnW3O+cC0pS5cM+fYF1JP7pPzsh7pfiNxTwgWpT0XJe8TsnedkPzoviRlWpB4E86aGZjwy/jjOJU1c0bafI5zISD3sm/qVfZNgfqxLyXvmZlZaQvZq/zUOKDJr0FMjFOTWNZbSceA41n6cnpG7qf1mWOS833MP4qAXMdlr6Mb23bN2sl7jltnfHNs2vFv2spcta+4BnOvF3DOzIrbmjkZDlKPlfnmwK4Boc96zzHnhNcr6yHuOv9D/DlWbZrr02IcA3HXuW/GNvcxlp99zjrbvYT1sm68Z105NnWcsq5OXjYtW05C+1T6wi9g3wYm5d7B6v3Y+xg+tLcV4HeTADTmn4cHeb5aKAl4gernM+deunupPdAhefegz92C3qYadBTlo8/VJP9Be/Hsc3l46OFCFBXyRa1D4oYnVX674FatuKNHq3D11fK/6pUieaGU96LBzZv83AinEHDrwPRDST7m2edukvHQImNhg7x9xiTn7l2F+MUvynBgP88AoSnPMxOAzI9nO1rNxnMi3Hy0YNCBmqo6bHmxFNddV4vjx+uVVNRz9zrq0VlZAnd7HVJTi3HPP76DQ3/zMJLvfxGlj2xB/dEIbXctg6QV8Hvkf1z/eTchSwKQ2n4uGeMFxXlK6lHbj4QgTYCSBGQYav8VlubLu28BXN3NyMhJR3lVMdq7GlEVG4fqv78Rtf/nNuQnJSJf0uiW9PbuKcTPf1aChx+NQ2trDdra6lFTW6+aeCTXikqrJf0BlFbUqoYfP37Nkvdmkm/UvhscpKDchy5576LWHUnCrLwSvSeBl5ZTpG7U2KOGXnqOlKejW8rarsQdtfeKy/lBIU0KD0m4USXwsvPL4HF71fQotQ+pTUjtPBKPLJfH41XSj4QjNffc8sx3f5KEhaVVqnE45vPJuBpSArG6tlH6yZgQ5ZXlYTxCCUF+rBlCCHoFNCFaXtqE226rw7331KKslCZtTyX4To8RGaceKa/RigpH3p0zhtcTgJZsc8g5S9SFg+O/Pi4JuK6OAhQW5KCiPBO9PUUSlmYc18V3QGJwfRrhMOgpRP1rr6H2n27G1h/ehxv+cTeu/Oku/PjHmbjxhhw01RfIfzVaN6CJ0BJBsdzzzL5y+CU+zwacCFZgcrwSgbFKLWdjQ4H0U46sO8UmHwnD8/2OHknE448lyvoSjfqGLNQd34PKl19Cd1US+trT8MYTe/H972XKvI/F/fdH4frr87Bje4qkWwJ/sArd3lK8+U6u+BWjoCAP4wFjxtISWO8XUAOw/vAOVD77HFwVCWv8fDI+LlqZpY+GB4tRenQ7Ev/xl8j6xpUoevIpVF95J6oEvdVJ2o9h4wpY1qHBQpl7+ejsKJJ5Q018kl1nQQSeDwJwhUhcPf9vI5D4+3WQfxaWBKQpUI+7G9WV7aiv4dm4/cjNacN119bgwQdoatcF/5ghShm2u2fjMwB/W0FTpl297l8LCfjv/v2/x0c/+lE0t3c6EvHVH4+14fsT5RaBgF/Gk/lohHsHj7/hexXfI0MxOTm1Ql7ddcfmtfPOBJJo1/7ymJJ/lrh76C+vUq22UDJqI9xzdzb+1//aLiAJWI6nPvY1Sevrmt79f/LtNWFZ5jvvWKuxtz4PE+b0dWM7hJJ+JM7Wh6EmYKg/yTRLGK6GY3ueHSGoJJ3UIeNjX1khTY/+0ddw953nh1g05Q09H5F1W037pz/Zha9+tQRf/GIpvvAFkoAZ+B//4yVc8vl4fOtbFYrvfOdt+W/TIP9nwpNmJUWp0ldP4aor31R/r6detetIUFmSileSYCQBmQ5BUo6acXfduQ1X/XwHaqszTkl7M3jyybeknOVKyJGwPHLokOa53jTmerBMZ0M4sswsP+u7SjiW4//842vqt1EcEm3Mh+VxS7uQFDRtcyphaME4Gl/TaZJ0Tk2XcWj+dKO8N0aDxKvRfEwaNc5KsvZHAvDaa6/Fs88+67hs/LsoBODBo5FKpjV1ujG5sAzPsB+F5dXyUlCArIJitMpLxNjENJrau5QcysovQUFZNdp6vOgd9GH34ePIFLesvGKkZuaiqk5e+n1BTM4sKsan5tDrlT/8xeXy8lOg17jkNNTKy0hP/zCq5AUmI68QGfmFKKqogWdgFK0dPUjPzkefpD8xu4Ty2mbk8eWmpx8F8mJSXFmPIinjngOHUSUvRiShlpaWcWJxUWAIvyW9LuAkz+ZSAfacEi4rxIyFXcAdwTjdKCgz5M+4CtUoRDVCOgowjZB5ak4wb67TFAafmMPisqRxchGLSwuYl2eSgVbQurjIMhpCUjcWFdaRuJg2JKXkT+Eqw/PZnCl2wtSJ9ZF7U2Yj1KMgnWkwLZabQs4Fqee8XMcnxxGUDSwQDIKaTa7ubnGXukkaC9Lnc4tL8EuftnZ1o6ahSa4utLt6ZCPuk74a0PupuUXBEjp7vejyDKC1uw9p8hKZX1aL5Owi1QTzyEvawoKU68SS1HVJXrSn0NXjRm1jExpa29Esf3A6PX0YFfdemp6RMVQrL4Edvf0ypmbhn5xFU1uXlGUK89J/LrcHHRK/pqlF+rdK8qpEUmYe9h+LQq6Mm063/KEaHML49LTUdVGxJG1zUvtO2kbajzih/SDlkitJQBIiKvgUkGigEDpU8LrSp/JsCQfb7xwL8w4hyzHCPlp7BpsZNwppf3PvuDn+7DcVzEu/8eshErQkGJkHyRASLzoObXo2TfbX8jKCM/PILS3H86+9gW37DqBdXsLH509g6gTJsnfhHQ0oSbr7UIS0WTWikzLw1JbXEJeajaGA5LVwEpPzy0oWDo6NI1nm6TMvvoqd+w9Le/fBOyJ/cAKTqt27++BRPPvSa0iTuTom/ROcXVBy0Ds8poTuo09vkXJsxVu7DmLr3iN4c8d+PPXiG3j4yRdw4Hg8hoKzqGlx4blXSADGo8s7gpHxOeSX1+G17fvU/dWte/D4C6+jqXsAafllePa1bdh9JBqNugadxIzUieC6cywqRl74tqGzu1f6SvpR+mJe2nd2bk7H9/iE/FGTdl0+ubTS1rwu81w+gbapntEX0k/roMSJpEnCb2ZuFvMyrnz+MSWjJqaM8N0KzsOBY2hlLDnjbDMgGbUS14GOS1ln6K5CecnbjNWQcE4cO6atG59JCJD0UiKc6w7rxzZw6k/izqx7Zu3T9cO2l7SBjlVx49gnacDnZc4luSoBxrVN5hPTPiltzuukrGMcwxzjhgA09vEnpe38JHnGaDLWkE3TEnZByqjrnKRFd84vloXzYtQ3qn+wh+Vlz+QvfpIfyTZL+PGDjDlZe2e59s5M6HVKriyHJTTYLiRI2BYk/ialTUlSBSeDGBkblbVLXri8brj6ejHIg9n5UYbkQeLFtjPTWNkfBDqunLY0BLL5gITzWok7Ka8SbPLSMM91Q9qAbiRUScZx75mTuo7LOOM6PE/ib5bjeVnWqpOS5pKAa5bkIW27KPmwH+2atij7h/av5GmeuVZwnC9jZlbadFnWdvGbXZA5z49UlJDj2JiUdCRv7kHcn5ZlfJyY1fT4fGKZ66bcy3VJ0tU1jvWVvLl/LnM9lTKdOCHzieAeIvsM5+GM1GlaQAJz3CGSpqWMM9Jnk87eyLLofintqaTelIyDabbLjJKiXAtN+0kYJf9kHsrzrLQf56N+uCJXunNf5pxnm/oDY/JyNrbGjf1k+8SM2bXzX/vQWRcYhvOX44RELwnA083zVZh5Z5/teOH4WXFTd+fZCbtmDociJMyauOJGf64BetV7aS9nPWKZub8Z4lf+U0g8tiPrz/HJupo5KW0iV45FUw67pqwrg4Du/P9gPogJIjgd+I1CYMqPjrZC/K4SgIRvlOc1UqunVIlAmmm9IOduKgHYgJHhLrnnmWc9klc3hoe6Zd3vw/h4P9oqixH/vYdx9MfPoaaQhEKXtL8xLxmOWPltAYkznvEXF1uC++8rx9GjJUpshQt7NghHwJ2CEAKO950dTdj6Th7eeL0ItdX14r4RCdgrL9MtqKqsQ09360pap6QfCvG35/+RAKSZ07Bpnw1kLA0PdCIlIhVbX01AWUklxlbKYc7VI8lXU1uNiKufRvlXf4Lqp16Hx9uGgWFjipTkJbVNO+vKUSH/ITtqaO6Pwmun7mc6h/IMILlHzb5+qXdrax2S0pLVHGh+UY4SfYUl+UoQVlaXIq8wB0Vl+ejobFSzoXlFuaioLkF6YiIOXfcE0h95CcWF2fLOk4/enjZs31aMK68sxlPPxqO2TuIXFUi65fKuSw3AsjUEIK2w+H1+dMo7G4k5Em4MR408koIk3wi6k+CzGoCt8i4WGPOjp9cjz0ZLjxqCdKdJ0CJ5j2B61ixoS2uHmgDtlXcwag9W1jRIX/ikTf2qIUjtwF55L2HZSFQyDgnCnMJylMp4KhR3pkHznTxbiRqFSgCOGrOeJPH4n2+FpCOpRzdiiGTg6hmCrq4eRBwtxaGDBWhualc/NRW6huQ7HUakDB1yJQEYhrw7H9iAACSocafn5YWQdYR1CxeH4Pl7R4/k45e/rMDOHVkyvgskTggBaNPkVRAujXAY6i9G8/7tqPvp7cj92k+R/4Vr8MB3t+EnPyvCvfdEo72NJsCoDVa0Ui+mPzps8iPJFxmZhb1709DVmS9jgkRgBcbVxORqPrwPBniOcIGMw0JJswhD0lb+yVoZv0XYsy8djz0VhVtu2Ymf/jQFP/h+NH7ykxQ89vhx5OUnoir6ANJvfRwP/Hg/brg+HUX5eRgPkqQKT179WuErQ2CiSt6dq9eYGKX5UpKlQb/0z0UwC0pyj2cc5t98P2q+8HPEfOlqRD3xHEqfeAoVDz8BT1OahAkf18KQgEXS/wXSv4VqzUJNX64jvs6EU0i99wCmQ4JNTW1uQP6RfLNhNwOjWWgQzv+9YGRkUMvZUN+EW24vxe13l6O8olPWMC8qyjpQXyf/g4a4nvXLPDImSunHc/LCEWW/zWjraEdblwvdHu9FJQH/7b/7d/jIRz6C1k6XIxFf/Q0ODkofyhgf8+l+xXcqKwfYCJR7XPvL6BUiiOTQZrXNGM6QZqvmMS1IttH96ivuxdsf/TQe/C/fxt13mvMG6ccw69MLxec+exCXXFKIz3ymDH/2Z3vxvX96A3fdEI1br404JS7Lsd5tPeEXLgxB8s6Wh7CkXmgYJedW/E/VBCTox7a4+aZobPmPl+PN//B1XHvV3lPChWK1HYyZz/vvLcBr/+4ryP34Zcj9xGV45f++XDUhw8XdDNbXzZQxfFjihutj5P/26/jzP9+O//7f78fll2ciNzse//D9m3DNjQ/Kf+VVzTISRiSnhgeb9NrfV4svfzkJn/rUVnzuc8fwla/skj2WFkTWarqRZLKk4CoBtgqm6+osXwl/NmA5Hrj/FSn3Hlx/3Qtr8j0dSMox73B+TIP+vd1WY5HWAiqVxGN+O7fvxWc/ux9fvvRteS/nh0anpvFewbxJlro6K/D97z2Hv/mbPPzoR69Im6+GoUlTtiPbLTTuRmCaLLtta/aHbSc+h/t97nOfw3XXXYenn37acdn4d1EIwH0HD8ufdPlz5wtgfhmYWViGLzghL1IjGJQ/50q2SDheh+VFo29gGEMSdmruhMQJ4lBEtLwsyODz0HzfEIJTs+K3gElqKcl1dnEJ0/OLGA2Mo39I/niPykuHvLwMjI4hMDWDsYkpeCUvj7wsjEq+84vLGJNr34Bs4ONTmJo/gZHgJPqGfWiUl5SY5DREJaQoiXg44jg6e3oNuaUCSodIW5xXASa15qglp1oOJA4cwbVqVtBfrhQGqkBQng2xJnlS4DbtaH7NTilU6KdwBHQUljmYIgGowrgFhWqdOUJII4wzgkfmZwXKFE6q9gGFb5KPCrspeKWw0hFQGk0aI3TlvdUuswJOS1RRuLd0ctkRHC9LuvOYmJpCYDwobRmQZymD9KFel5cUJJZmFkjyzQnmpR5Sd2nHaT7PzqmW4Jz0xcTsvPxBn0Zbdy8SM7IRk5SOhIxcFJRVSh7UeCFhwHZcljIvYUbiT0xNwz8+IWNmRuLLeBD/+ZPvaloTMi6o8XLiXci4OinjhAJwCrslrxkKjheUgMwqKEJiehbi0jKRliMvxjIe3AKaDOj1ejEoL4aTk5OglqQSb2xfCsUFC9KOFIyqMJxtLP0WKui0glgKWOlvtQN5b9qYZDGF9XJv+4/9on1o+pH3+uz05xqshDNgf6mQmwSBpEktFj5rn0v4lbQ4PqQvV0gHcVuUuTsrbdPS3YO9R47hmZdewZHoOFQ1tqB3cERRVteId3bvx57Dx1HX2onKhlY10/nKWzuQnJWPli63zC8fOnv7kZVfjDe37cYrb26VeV+KsckZBKfnFaPBKRyNisPLb7yjRP2kzPFpWQ8mZhfR3NmDl8T9zR17lWyMTEhFdGK64nBUPF59ZxdeenM7alu6UNPcgae3vKbuLu+I9P+7+rFAfFoOnnj+ZSURf/Xsy2hyedHaO4B9x2KNidDjsSivlcWzb1D+CA6hSuq1fddevPHOVrR0dMr4IHFLEmEawfFxjIyOqMYm25dkFNtMBd7SbiSt2KaW6DJkgGlX09amvbXtOR9kjk1MmznDueIL+JX8M2OF5JoZR6Hzn/cKGUebIw5OhR2Pa9yc8akCfztu14QxBLYSBPKsmjwkR5wwOqYJKbP+cdU6mjVO1z+5kjC1pKn1ZztxvHNcUhttnKQY0xUEgtS68in5NkltaLkSwfExgdHGIslFMobjm8Icamqxf2gOmeOd5N24pEESkNrPs6yXhGcYeyWRwz/dZl2jZhrnt5R50Wihqebd3JSUlfNU2nxG0pqhpqAhAJkOySP2B4mMlXaT57HgGPoH5c+/m2ZAuzEyNiQv6VJ+wYTUaWaWeXKPIIz2tq7fzpw048gB21LajWs2w7CtLQlotf9IBnK+E1xLODZJaLlpxnZwCJ6BQfTJvjcueybX2gVZc5UY5McNMh6ttuvSu7JWS111zHGcMS+uuyT/ZH3geKVm96ysnUqyzcuYmJX2nJO+03sZKwsS33Hn/cyClG2J+4H0OddKqbN+tLIk7W0JP0lzWdYe7kHUVlyU8vllb25okrWHGrnUJhf/6XnZ72XP4B4yOTsjZZiVfGTtl7kalH4Mci+VNlJ3avPJmj8ncagJSJJ4eHjIWQ9J+pmxb8c5yT+C7btCpPJe/Ow6yrFCMpBXurG9tX+csa5z3AGfbV8yTZJpzId7BYlAu0eszrUzQ+ew3rO8FuvCSLpmLhui3pCNTn700/kbWu/VeLpPSXjVUHRgiWH+32B/sc5sk9Dxyv81XP9snc04NeNodV1x8ufVyY/axUZL+fcE4G8qqJlH7T+SgDQJyjMozxsJ6LPXJkE3Qs/nI0FDEogEDU0/v/14JJK/eSeSfvoIko6mor6uCU0NfMH87dUEHB02GnEkAL19bfJi2SxjbvOmTzeCknGbIOQsuUoScmSoCy2NDXjsV/m4/vpKbNtajj6PlMV3avoEz2qcGO+TPnXyC5dHKJSMc0yM9rXLODv9+X+bgT/Qh/b0dFR+/zZUPvwcPG00MxsmrJSxo7oE9UeOo72sEP0eY2KVoLlZD8nMN/ch56vXIuOeLbL3UwvDpQS0t70efU01GCFhGTJ+N4vm1lrV+mtursPzzxeoKdL9h2ORU5CF1vY6JQNrGyrQI2UoqShULcA+KRdJQ2oDtkuYI8eKccPN1Xjj7VIJY0yA8tzAwuJSbNuZirjENNQ3VCI1IwsNjW1q7pKmPEmmrWgA1jdL2w+qqV2e/UcNvsKSKtA8Z2Zuibj1qlYgTYduTAAW63l/435ZP8WNJF19Y6vUoUiJRBKCxWU1SvL19fWrGU9q/DFdahDyvrK6Af39g6rp19jE8w4NAZhdWIbq2mY9+48aik0tHWrCNCOnGNXiZkyOjsj/xfUkXRg4ZKBP/vdXVbXg2WeKsWN7FdpaXEoOGg2NMPFCMCpxe3u74eoqlOcLpP0nGBWQHAsl2kJBEtASdQqSaqcJTzBcYUE+Xn4pBy+9lCr1l7FUkCvuJGkY10nHSS9cGuFAYq7PU4zDe+Px+g9fwqG/uxsPXHkYt95WiIMHksWvQIk/NbcZQuhZtDQXSllKcOstRaqdOBHk+eMsw6lhCRKEfp/sRxKG2oRdHTk4/PIevH3FI3jomy/i5z/eg1t/uAdXf+84rv1BBB783ku49ep4vPi9N1Hwlaux40db8NarCXB15Ep5wpNW7wvIGFA4zyT/2lrzEB2ViZKiPBnLJWvDXyDQlGdj+lFkPvgkHrl6Kx54OBl5uWnyv7tE+ih8nPVQEnCAmoB5aG/LR2d7o6yjA9L+w6tYR4KdCpm7K5p8ZwmNs5oW3ajht0r8EQMy7mjK+Oy1/kblHYR5hPN7L9Ay+4bUTOfOG9/GwR+/jNpMnrco78TjPkzSuoa85/KcxKGBfi0345EE5Pl+4Yiy31a4ul1oaW1FW2cnuuW9MhxZdyHwb//tv1UCsK2r25GIr/74zmTBfYXvV6FuG2HnzvwVEmg9cWZhyKRVIsyCYcORZmtwN/3XarIxLtMMdVtFDj73uUTV/PviF8txyedNuaw/yUYScaFxmB7Lsd5t/TPDhGrxMS2jDbcajlir6Ree9AvFnben4/abErHnD7+4osGX9omv4YH7VtuWbWDLYEk/gver7Z6Pm3+2B1f+4/P6vHEbhUcoWal5hdSNz6Fhw+HtN+NBbbLe7mK4uyuw5S+uMGfzfeQKvPTfvoxBPUdvrflO3pMk++Qnb5F+KxdUCEoljVOJPIY9EzZLZhGWJDPlMCY+rZZiuPAbgfEZZ7DfnKFny0GQZGO64eIRzI/n6JFMC+d/rqiuzMe3v121om14zTWvrvjZcrO8G5leDW0jYqNykhgM9/vsZz+LG264AU8++aTjsvHvohCAaRmZqnlF0odaXCRiFkk6kShaogDJaMfwSpJNrxKGZh/Hp6ZRVlmFlvYOFRBScEnNgOnZWUzPUai5iHkJz6tq75CsObmMOUmHwsBpEi3iN7u4oAQjySMTf0bvp6VMFC7OSNqTc/PoGx5BRW0dcouK5WVCXmjaWhGcnMCiI7xWc5uLNLc5L9c51cDgwk3BrCUAKAQ0GgBGKGYFgxTOUuBmNUhUiExB3MwkqAZuni0JQCEahfAUpJEENM8UzFKox3A0T2jTUEEkiSkpF+8t0acCYQlnCEdqtJBsWjRtL1ea1KOJPSXZ2LZsLwr4mI6AQn4KE43An35SJ/aZgH1myDgKF6dW0qQ7BcdKAkr/G00USVvKQvJQtUikP/zjFABK2uw7afuB0VE0ST9XUbtPXgqH/eOS5wLmpF+VgKOwWvqO5aRAmsJrjgeTtpRLx5MhWqjpckIJQ441jikTR4XeAl8wiM4et2oRNrZ3wi0vktMLJzAxM6tjtbWjE4Py0jg9Q/NnJm9qrpzgOJC2pXCUbaL9pH3ENnCEnRSsOm2mpvKctrTQvqGgWK66qTvPmr48rxB0jj/v10PjOSDpTFKCQmuORd4HgmP6TH87Hnll2kpgMa6kz7Ro9nJG2iswPYMaafvdBw7hhVdfx5vbdqqp1QNHj+OdnXvw0utv6TmBLo/8KR6bAM9OfGv7Hrz46lvYtf8wDh6L0usrb7yD19/ZjrSsPIf0fxfzS5B+PilzcA7HouI0rbyiMmlz6ZNlwD85g6T0LDy75RWkZeejtcuNLne/5uXyDMo8dCE+JQNPPLtFr5XyYv/cS6/pxwEk8+YkfZKJ1DY8HBmLB371FJ58/hU0tHfDNzWP6qZ27D18HC++/jbe2rYLew8dxf7DR+V+B15+/Q3sp/p5LzUAKTCfQWA8gGEZj8PyMk9TgCR+LPmkRBOF+vJMQsAQTw45JM9qftIRkq/2rZkzJGdo+pPjkNp/wQlDIBnh/irUjelbN0lTzcpSuO74nRnOeBTYNMy6ImuQrD+hpvlUMO/kxfDWTQkLhmf9GFbqx3g2TV2/dA0yxDbrx3ATUjeWQdczufJ5XOpKUHM4FGyzCRJ38sISVJAw80v7OCTgVEDSNKaRSRQyLIm/IXkZ80vf8OOJgaF+LZMSdhJmRjDl9AtNOJK8YVh/wEC1OqWPzNyQ/uG8lLmqGtQkqDhXSYSoxpjpW/ORhqkzzThOKVFMN14ndazo2Y7uHvDs1tGxES33lGB2luQTPyagNvYslpfmcJJ5ca5LOVgWzl2r5aj7Ieerjhtn3jKMQNcHgYYXWHf9oEDWZ+5XhaUlSExNR2JaBlKycpFTUII2V6/Ov0WZjwvLJ/UjCWKe66Ksy9w7qWnHfXNS1nV+uMG9cVb2Rq7R/NCGH96Mk4STtpqSNpqQNpqUvKdlnE/LWkIEOCfEbcpC9o0ZcZ/nui/1mT/JPLn/n5R6cI2mZuJJqbNg6V30DYwiIjpOTY9NzMr6L+WdkXD6wYiAH/tMzs5LupLfgtxL+tPSHpOyjk3Ifk73WQk/TQ1zqS/3qDFq8cn4mOX4mF2dE4Z0d/ZcGadsR5KA3M+VDNT5bMhBO5Z8vhH14z3nPv2UlBUwvu0Le1WCW/IzeXGvCCXiwiN0Pho484xz2GKN39p5SwLPfqTCe8ajeygJZ8PTT03Q6nhzwL1Bnq0WqPkfIeNe6hC699gPmyz4v0HbUMKZfAxsOW0ZuP78ngD8zYTfV4vAWA38Y4YEHOg3pkBJAo4MVWGMddX6vpc6Sxxq/Y1Iut4aaTeSJ6eSI9QII+HVUN+M++8rwT3XxOGu66Jw3bU5uO22AjzySBnKSigEl/1/XVyCbuHc10PDnaMm1/kGCSarDcfz8KiJxvYw5F34OJvFpgi5kPA06Tkg+dP0Z2ZGObZsKUdMdJW4nZ6kYzmNGdFNQMINDxqtO+Jczja08Ps96CjIReVdz6Bky1Y0V/OL4vBEHTVN/eNejI15tMwkI2nylO3e39eGipgkRN+yBalvH4ZX+qW7qxkpUbnIuPUFVF79EFrysjFK7VWnj9anr1ifr4z5zs5GPc+voaEOLzxfhmefrUVici7KK4uU6CsqKcTWHSk4fCQHeYV5GnZkuAfd3c3yzlyE4rICRMZk45VXShAXy7PxKlBSXojK6hKUVhShtLIAnV08T6QZxaXlanKTmn1lFXWSljn3j0RaS2snvH0DanbTavuRtOuW9yeeEUjznDw7kNp8PNeP5/QxLZJ6JPs8Hq+G65H/5nymOc4x35imz3gkG+1Zf9TkY3yC5B1JQaJSwpGEpKZEVW2TkoIkAIdpHlTikmwkYUlSsVr86x1TptQcpNnPcETdRqBG4NjYKEpLWvHkkzV46806tDS5pK/7pcwDkl74eBYkEBsaytHbk4vR0QtnApSaeZsxwWkJu3B+4UCyr6uzQOqdg3vuqURqCs+75fl7ZVKnAvR5uPcx7/Dxw8LHcwXzcfc92fjZT+V6WwwefDANxyNS0O3Kk7lx+vT6vSXIz8tHclKejNdCGUf82OR09Vrr7nEXIe613Uj51h14538/gQd++DLiv/QLHP7qzXj18ruQ8+VfYvv3n8H9N8fglau344V7DuHuu0pwcH+qxKeJUaa3Sla9H0GibTxQjpzsHNx8cwFee60QPd3SV2wnxz9cvPODcnmvKkdGVjquvb4ADz+cicL8tDDhTg+rCejpzZG9PR1trdWy9nPeedHrcmHQ65F6nJlEC0sA0u1MCJMWiTNq/I2+R3Offt8wWlu6cexoC9LTaBbOK25nr914KkxZBgf7UP6rl1D3L3ehLS5V6+CTdYhXj7tf5m8r0lIb0dvNfZd1lPX1d5AEJLpcXWjtkD3aagJeYG3Af/Nv/g0+9KEPqcLB+l/oexOPOBkbG1vjthFo1YYkFAkgS1KthyGjzkD0nQVITDHdcH7EVVfux2c/G4HPfS4KP/vZrjVhSYqtjxvOjc+WnAwlxliX9YSkhjmF9Nsc+XbdlXuR+9GvIOcjl+OOj38G2R+5FHmfuBxJn/gq7r07T9MzRN4q6Xf3Xbm4/bYMJ5/w6Yar03owDOtjy3060pB5nTm9LCWCRoZaZC1ox84PXIJsEoCCtA9ehj4vzwCsVdIrlDwiyXT7ba/i0ktLcMklRfjGNypQmJewJgwRahL0dDgdmca8SFJa05m8Z5k2OpdwI1CDL1QbjmAa1jxpuDgbgWkxfji/cwXb7OtfL1oxxXrlz1+SvEw7tbYUIzfpqPw3NuW3cUhksm62Xps1ERru95nPfAY33ngjnnjiCcdl499FIQAbGxvBc4kMEbMAajeo4IikzfwclikkJ8FCAdSCPEu4k9Q2Ezea6KKt5EAgAD0DSp5VUCfxKJRaJVhkYZwzZBUFWNSW4/lKFILRnwIzCp4M8TalAl0KtWlebIYCK6Yt+ZIoDE5NYiQwBh/tMLNM757AojVrtjCNuXmeeeQIXiW+Fc6y/KELNYkZChJVgEghnZRbheOO4J3CMBXcTRsyQUlAaqipQJKmwyhEMzBaSYzP8ATDmjQppGQ6zEe/2neEdvbrfQOpm7QZhdaEMUNIIovtRkElBYBG2GwEh6sCQD5T4G1IUyNkZjwSaiT0SKgaEpDpzugzNVdUa8ARQKrGIttKntn3bDcSK4PDgxiWPyqMP8swHCMylqYpcJbykKDkGFETq4wvadNUKevK+BxPlui0hJYSZJK/mhvU8CRgxV3LTALQkMaLJ99VzFMATaG43M9Ivr3yp6C1sxOB8XHTJhLemHkz7UqhKscdx5clZTjuzPiTvl6QNhB/S/ZpPzjgPduFMOVaBcfMSvkF1k3BeBaOG8cdhc4qYJaxzDFIE7QUTHO8raQrcVbS5/iQctlnziMSXtPSpyeoQSn39c0tiE9Jwe79B/DOjl3YunMPDhw+hpT0LDTSxM44SduTGB4b1xfzY1Hx2L3vMLbt3Isde/bh6PFoFJaUY2DYJ3WW9j1xUtt4Xu4nZxeQnVcocWIln1YV6M8sLKFvcATxyWmSTwTaOrsljylQaylA7UEBn5vlJX/foaNajpqGZhyNjEFqRg76h0elH6F9ODm7iBaGk/IeiYpT87JTC8sYn1lEU7sLSWmZ2HfwiJR1D97evhN7DhxESkYG6mWNYn9T64nzwy9zf3SM2mjStjK/2L7hQAKAJlepnUZTgWN+3xqtIfYD1wHtV449GYMk/jgXCZ5FZ7TIKIyXNLkeOOuChXVT4f2KMP3M0HghceyzCt8lT0JJa+vn+HNt0vPtGE/GtY1j3YMTPK90HAG5cg2lRiPbi+ZNCT/Xa4EhOA3JGSAJF3QgbTUm6zndxye5dsncmSdYzgnJU9wcmDP35Cp+JG/MOW+S5qT8YQ6MmjVcykiyjXNrWdZpatfZ81UtiUPNP+bH8ljNS5oy5hzgBxO6n2g/UaOL7osaf5Lpc+2WtiG4DrLfDGkkc03WYp/8cR8cHoJLXqjcfX0YkpcvtodqHU4GMCd1WlqcwUlJe1muy7I+nJQ8T3It5Fzk2HD2EiWOuNbxwwYZL/ohhc5hM48t+acfaDCOgGsfP9rgGk5ieTQQRFxSMg4ejVAT2zlFZYiIS1Jt587ePiXbSQZWNTShrqUN3pFRJc3aurvR6XGjoa0dlfX18tyDYX8Q7oFh1DS1orKuES0Sr6GjE70jI+jq70dlc7Oize1G7/AI6sWvvL4B1bKG9I36MOAPoFVePBvaO9DU5dKPOzrl5Wtynnv0SSk7tbSBkbEJNLd1o66xA6WV9di574jk14LR8Rl0eQZR29yJ+pYuKcsoAjQXPOLXMnX0eFDR0ICmzg4MSV59Q/yIpAtV9S2oa2pDS4dLNQmppc7xbbQcZSxznGmfcv2W/wBcA2WsUKvSEoBcWzk22L52XeZay7nOOW7mu7SdjhETx/ShQwbKPftIx4+zR+s8lHHFstjncLDzccWN45mwfkxjJZ0QPyk73cw+bPZd/fBkyexZSgRKPJ3PcmU8hjP7vcHK/s/9ztnzuN9yHWTd7J6i+5Czj1goASj5rHwcI2XRdUvLxLzN88paIvMjMLVKrv0m4HebAJQXsO4ylJbko7WZgtEaDA9VyQuVcx7gQDl8/jpZ4xswNhYu/mmgxGIdqEXo7q2UtNrF3ZAh68kRkik868/racOOHZm46eYCPPZ4IZ57NhOPPpKPp58uRWNDo5Jl6wkjap6NBzwYD3rk/jSaWeI3HjA4bbiLBCXCSP45mnC80gSlJZYsWbYZYjMcVuOfBiEEFvNh+7o6m5GUWI7kpHIZEzQxdGbzq4ZYDZN+GJB06+1plhdjviibcyDDpXlWkDEwMihlb6rB0QO5eP75PBQU1CDo36Cf1xGrK+UX9Pd1oKO1Ed2uFgwNdqJR9s7HH0jFq3//AvKvfRQtRXmOtqbpL5KHdlyybqMjJBSprdoD/5hHxx1BM7ckV9nnXR3tso60wSt59Xvl3UTKWVFei5tuKsCjj5ajprpe87DtTjO4HpkbHk+7zCWasHRJHi70S3rq5ybB165laWmqRVcn3bx61h/P5OO5yjSbSdOX1LIbG5X/OIND6JO9u99LYTgF2LK/9w9KHl69Mi4JOcajFiDP7iNJRw08fZb/6ST+lAB0wPDU+PPKOxfzZRqMz3CMTz+C4ehGP+ZFc5z2meVhGXvlvwDPAGyT/Z8fD/E8QRKDNLMWjqg7E1j31hY3Oto9mgcJQJ4VOCTtsDEJOCJt55U4RRgeLpbn8OTd+QDJxVCS67yBGniCro5ilJflobe7SPqxHPV1OXjpxXi8/FKKuGeIGzX7Kp145TJHSJKdSsj5Rirg7i7A4T0puO7afNxxZyIeeTgVt95aJGtGjoyPU+OcAi1TuZbDmvwM+CtlDa+UORMSbgN4u3KRfWAXXrv1ZTx7/34kHdiH7BvuRM4PbsSxmx7DgV88icOPvYZXXovB628k4/jxdNlDshBxLEH28gIZb8Uy1k4lrN5v8I+VydgrQFxsHnKy82W9LFG3oL9EQHOd4eOdH5SiuiIbTzyejbfeTJL1KitMmDOBZl9LkBCfjj27s5Gbk4a2tiokRhYi5c5X0PjaXgy085zPzRFo4QhAasQRK6SfhUOohcPp/M4Ev28IhfmtuOGGKjz8cIn0T7eMXa6T4cOfFXymbK7aOrSkZcMl/3mGBvulz7nWjsh/oG7ZH6pw/33yf6jeJevWoLSv0WDkOtX7O0gCUhuw8yKdC/hHf/RH+OAHP6jKBut/a96b5D2NWoDmiKbTg/LTm29KVALImvK8awMS6XyC+ViyimTbWiLL4Pbb0pUwW09chcYNdVsl7U41fxkalmD8UH8SZOvDbAZXf+0OZH34G9j5gS8g9wNfwf1/8N+x5Q8+iVtuS14h/O6/r0DzY33Wl/t0YLnWh1+rwbh5LUESjYxzOmKTfv/yoxeVCCMJ+KN//CVyP/gllH34W/g///7LMtflP2kY4sjie997Bn/1V5H44T8/HJZwolso0bceJKu6OsrQ2U7t7bVxSbLZMCTF1vvTnSZJ17vz7DzGNaShiU8zo73dRmuO5+qxXHQ/Ne7mwfjMJ5zfucI/2oaHHngczz7z2EodmxsLUP2fv4mqP/4Gav7TN7Hj5adX6kdydCONwNMh3O/Tn/40brnlFjz22GOOy8a/i0IANstLoZ6hpV+LzxuSTxY6al3wbDVqQfAsPZrT1HvxM2cCMSwJoyXMTJMg4xf6xmyaJUNUuHVC4uk5Q5IWz5JamlfB8fwizyxaVAEXBXQUVtEEG0k8mnSjuTi6ExSU8Uw3aqlNTE9iVvJVbTsKhSWNWUlr/oTkLeDZUEyDwi4lhlgHARdxJf3mplcJP5IEghXST9xUYCd5qgCPgkG5ajlIzJHUU8GZA302wmYVnjkk4LQTlvGMiU8joKfgjeSTEqMsjwMVEMuVgkEVvAtIrlqCiwI/Feax3aVdzXlNbE/jRjNuqgXAupE8lPSM1qYB41Nrasw/puWn0JACUxWuE9IuFB4aApBtNaf3FNz3ed0YkT8rwYmgEgWqtUmCTvpdz5+S9FUDT9JjO1Owyj9wve5uHSNaTikfxw3HBjfRd6XcatpPnu14Mn40x2o0TyksNxqK5nwsPS9rhubz+tEhfxAGhoe0rUjIsp8NiUMh5yp0/Em7hILuq23ptKcNKzBxDflghKkCdTMbPJ/V3T4L7Biz7hxrFC5TsEyBNIXMFEQbktX4h4ZfAykP3dknKuxme6smJdtC5tr8Aqid2ePxoLGlTV6iO9Vc7viUjH9LlsrVknvDvqC0F00WdaC904Wh0TFJQ9pbwvAsSIJnkPF5duGEEnbdvR4NF5ycxjBN9nrkpdnVg2Zqfo6NYZSmgiYmFTT9x/6ZmJ5Ft9uj6JOXc1dPL3rlTxa1SE3Z2YfLmqZL0ne5vWoueFa1nFjek1KvScmrTzWKG1ta1VTi+NSU9KvElz6mRqma/5zgXKVmLduL41X6TWD60zxzDrANOR5VI2iSZ2L6FZYkCMqVBCFJe0M20CQg0x/X/AxZFtC5bRAi2Je5RlghOue3XUM2B5MW5yMF+EpS65rCtOgna47MSWvyj2sDw1rhPM/o4nl2JPpI+vE6FvCpmUsSnV55gfD0ezEyJnWenNQ+6xsYUNPONPNLc5GDoz7VpGUfUaOMJhxJMk9M86OGWXWnGUc9403qyTPegpL3wOggPJL+uJST5h2tnwXD+KR9/ZPjEn8Ko4Ex6XvpF11bZO3Weq6unWxz9jO1xJlvUMqrmuNSRobjmsa+1jnMtV/iTExKeIlHUpgEUrfbLWPdp/ODdfDLGOkfGpY/9z1w9/fDK3/gaZaYWsT05zo9K+VWjUJZ70j28axB7nVL/DBB8lJz0lJuXePEnfkbs8KckzK+xI1rqZ3LhuQ36y/H3Sq5LPXmWr68LG0RQEJKKpIzshCQOTMxdwI1ze04HBWHtOxCJceOxychMj4ZEbEJSM8twID0YURcAqKTUhCXkoaDEVGIlWtlQ7OSiNT8jU5MRXxqFg7HJiKvohap+cU4HJOAqJQMpEmYmtZOxKVnIyIhBfsiYlBYWYuGjm4k8ozViGhEJ2dg79EoHIlOgGfIj0HfuIyZKQzJtaisBseiEhGTkIFowfY9h1FW04T6tm4kZORJ3hlShlSk5hShubNXz3l9Z9d+JEh+h6NjsOfIMVQ1tSCvtELJzsi4ZMQkpam54byiYgzIfsGxzPMKp+dJfIXME+lrPQtQxgw/NiLJq3Nc10rOd3s1aybnj1/mAAl0apVybjCuCc89iH20SgDq+iD++pEPrwquB2ePNXObc1j/P0i6nNuc407adu5z3nPP0b1IoCSghGEaHEd2P9AxJFjZzxhHx5Rx0zwEdl+xe4muiRqX+5oBw6u5U65dUgarPcx1bAWSFknIoPwHI6FmyLXfDG3A31UCkHUg4mOLcMcdFdi1s0jqSU0M1pcHoJehp6sAjdEH0Xz8APp7S2BMeW6m7pL2aLVqLLQ0F4BEiiFC1hIvFiRPPL2tiImuwK23ZuPKK3PwztulaG6qR0d7k7R5E6gNRU0zkhyhxNVgfxcK8quRl1uD/j6azTyV9CHhR5ImN6cWGek8AL7tlDAXEySKSB5R48+Sf3rOoUNCrSHNQtzCpRUOSmiFphEOTro2DvtgaKADpcW1uPPOKumHMtRUN21MojnYNPmn+fWiz9OOPbuL8fprhaipqhc/k0a4tM8ObvR2NCLm0V144zvPIXF/spomXa9Facq61u0UOOOU5fZ6OpCeWoGEqEK01lTC625d6TertWmuHfDKNT+vGtu2lSItrQwedwtI/Gl6AiWex/h+JM9+Qw6yLCSxe12tiDxeicSEWvS5nfmyUibOHYLpmKvWQerCsRwfV4WIYxVoa+EX4j2gZptvhEJjkm8bQIm5swDDW4RzC3VfD/UzZwOudQtBaBpy5fmC5ZV1agaUJkobm9ucc5bWk3RnBs8NDM2PWoSWBBwkAXlaLUBZc4YunOafhdEADE94nRc4RBtB4q2kOB033JCFn/60Drt3JcvYlf+N/cXwSThfoFLeDaoknCUELcplHS1B4Z7diPrOPXjzZ68gTv53lpdmyLjNkLU+X+phz/oLjSegCU+5rtfyoxtJwNaWfBQVZDlabiHxQkDttxEpe2vKYdT9+A5kXP8ASnITpA+L4e7IRltFPPKP7sKzdx7CXXeV4PHHUvHilhTkZCdi21b5H7otHa6uHAwOFMqaSzOlqyY138+EIDXpfKOl0k5laGrMxfGIfOm/POkLfrQTPs65IuCX9g5WoqenAD2uPNkb+B9p1TzpmWDak2OhGC+9mIEbb6xAZEQGqitT8fg9RxH1lTtQ8t3bUUvSWAmw907KXUz4fcMyRnsRG1OP5KR6GUc0f30+NAAdOCSgmisd4kcKHvlvMACa//TKepWa0oS4WJ4lZfIlQWjOBBzScL3uXiXFwpFlv61gfdvaO9Da0YVuknUXiAT81//6X+MDH/gAus5AABL8eGRqavIU93B4+UVDKpFQskRROILofMLms0pknaphSD8SaCQDQ90teRfqdor5S0f7j358PpVkPHsTmxahJNp110Xg+Y9djuI/uASH/6+/QMIHL0XGB7+M229PW8nvdKTb6WDrGVpuozV4dumF1n19W64Hw3a2VygBODzYgtqqbJSW8Pzb8KRRKEikUTuQJidpOjNcGEv2WZCwIjkXzswm01s18cl3wo0JNpKWTIdhqP1mz8YjSPZZv3BxiTOlfyZQa/FstRDPBdWVGUr8Vf/xNxQJn/p7eV+mSdDw4TeDcL9PfepTuO222/Doo486Lhv/LgoB2NLSBJ6ttESi7sS8Yn6OZ+ZNA++eUJKGbstL8zi5TGGoIyh1nhck7OREANS6O/mu+C9T4CRpkfQhQSXhSALyTCW9l3AkhuZIFso9ST+e30Q/moibn58S/xktz4KE4XlR1DKZl7AUkFmBmTHBSe2TGRWIU3OApCLTJMmkX2s4Aj8K+Uj6UbhGQZl+8a/COSOgswI8FbgLVHOMzw4oKNb4TlgrJDOCPHGTNjBf+RswH4Y38UwaRvBnzPWRcGR4q4HH8vOqwjwJR1KS5aMgWQk0JQJJcsxpOy0tU7Bn71lPEh6sOwWI1MCclbBGYE3tGaZDASK1z0h6sM4UgirZpBp69J/DMtOSeyXlHLCveM5XX78bHsHAkPx5IWkya86v44ZnhY5sa7/fB4+nF8HgmLibchnC2AjZTzLPEyzfqrk9jiWOM44nksq6kaqA0xCBRqvxhKR1AqNjPMdrEO4+D1w98vIvf6RIALKO6wXCobBCegt1d8pPWCGrxXo/XkPjhg3H9pZ6WJNzHAPUNqM2isYRf8KQ7atpmjKups90mY4hhqjVKekuijtJV9XqXFCwbUiOqUneE8sShqZXSeiZ64nld8XvpN4vCGZJ/IkfzfvxyjYVb73XNCQMzxKbnJ7B4NAIPPJSPSDXQXnBZvp0pyae0Yzj3ON8NGQwrzTraszL0pQsy8Q8TFmtCVhqZTEs82b5SPSQ0OeVcWxaSvoJ1KywpsF1hGUzJDvdqCVGcNxxfrDtbNuG9g39lfSXOaVzmPOQWmfjJATHlBRknaj5Ru04motkuUk0kQCkMJwCfDvnVWuG9868Vuj8Fze7tmyAmdD7GaOBqEJ9gZ7xxTEj+RFKHISsR1ZgTzJeTWZK2YmA1IPPo/5R+OXeF/Chw9WJwtIyuDxeNZ/L8zPziktQWlWj5mSDAt6X19TpeazjM3PgmazBmVnVAKPWmX0OSjknpP4TUh6PzP+cokJk5uXBL3+IJ2R8EuMaZg7j0ma898kaMSYITk9jhBqIJOuccUzCT88enZ0VzCkpFyAJSfORki/NSM7LeOQZczRvyY8AOK5IvFEjdiw4Ln1AEm5J2n0BbZ0uJKWmo7K2HjSjORqc1JeGLnef1tsv9RiXfILTzEfqMSvlkDSX3pW5IWUiwWQ0kjleOH44Vw3MRySOiV6Zo6q9Lv1BIor3qsml6y3Hopn73Kf4zHVVxyDHJMe/QwAmpWeo+c8gzz99F/AMj+FYTCL2HIxATFIG4lOz0d0/gor6ZryzZz/q2zpxIILkXCwqGpqQX1Yl9/E4GpOA3RKnsKIO3d4RPWNz77FYpBdVIim7GLFp+cgtq0NBZSNaewflvhb55fU4HJOMyMRMFFU1ITIpC/si4lHd4kJeWT1e27oPpdXNqKpvVy0/CuyORSUgOSMPHb0yhkpr8PbOAyioqEd0chaiU7LR0O5GbbMLkQlpWvbSmka8+s5Oyasa9R0ubD94WMnHnQePIT49Bx3uAZRVN2DHvkMoLKuQPpE5LWNrUvb5iVnZW6hZqvOJMGsg5x/3Te6Zy+/y4xOZ4w6UOJPwuh/LPOH90MigkuKGDAzK2OP+KHsL43A9kfQIrg0k27gu2P19M7D/Jcx6IvOZ9+LONZt7q/3QSMcD57jkwz1K/RiXYeVq9maWS8YX1yo7bqScXMsI7tFqglrCELpPOOsc49t01F/cmA7D0I1Xuw7aNjMkINtU2szWh+Xl+BWohqA8T8j/svGZoGDcwfufBPydJQBJ0kk9srMK8cwz+UiML8CYj8SdIQeHhirRlhOL2r+7CZVf+wW6cuMx5q+XuKevuzk3kOkW4b778rBvbwkCY6cnXag1VVdThUceKcRVVzXh+efT0VAnL6SD3UqqUCuLRAuJEJrHJHlGcoaESmNDq5q2u+uuKtTVtkgdDKli0+Z90O9BQ329hKnEHXdUorioTsKdL+Lp7MBykxC1xJGa/BxySZuzjTYGScNQwm4jsE4aNkwaa7AuPRKrPIOwqbEWO3aUYvv2Eri6WrWNQ9NfD6a12fyYVktTHR56qAw331yFnGyOGZPG+nTfC9zNNai79QnUfeMa1EdG6dmAof7+Mbf8F+qX/9dr3U8HlnlyvE/ggV/KSaJ0jdlQL02Z8uzGdrh7WrBndymuuaYOW67cgerv346KV7fB3duifTwscZsy0lB42+NoiotXN5YpEPTK+48XUxMeyWdzGqoBf5/8dxlCnYz/e++tw3XX1SIyMlnKIPkMUYjsEGoOzPNajb33LXw+aQOjEci6jFLbcHQU4Qm602OF/AsB01UNxT5HCzDsWYDUWHSjs9MQf8PD4Ym784WNCEAlzUYNeRbO/2ywkoaPX6gX4sD+GDz7zBGU5sWh4bktqLz2PjTEH0D51jdQe3QXhrzUFlyNy/vykjS8dc3jyPzCVSi7+1F5z8/D2HCZjN0qBANVmBivxMxUpaz5Eodkn4AmRocH82XMlss4r9b8Q8s0MlQq84Znjpbj0MEcJRDXaBLKfTBQjZ7GNGTd9TCS7vsVsm59COUvbMGIt3gln47yRBT//C5kf/mXePyanbj/oQL88hoKbQ/g2msL8C8/rsTWrZGSPs+4LZH+p1ZdgdSrVMtrNB7XElnvB1hy0u8rQVRkOn7ykyY8/TTPQsyX9eP8l5n59bakoy3pMJorEtDckoLu7myMjm6eALQgadlYn4XEhGTU1WeivScXDzyagH/+u+O46Ye7sWNbifPBgiG+wpJi7zOQeJuaHMPkBNep80j+hYBtoUTg8IDsLfyAaUDmAPMcw7T8Zw3Iu7vVOlwhAX1ctwZ/ZzUB2zra0dblQk/fgOD8nw34h3/4h/hX/+pfweXucyTiq7+VdyYHlNdwX1nvHg75+fVKwFkS6FxIq7OB0fTbWPOOfiQAw2kkGjJsLem3EaFnya9zN2Oag7/59kP43Ofi8elPP487JX+a9vzJj3fgr/78HiT9weeR+cEv4+d/cvk55WOJv9V6nXpO4ZlwahqmbXi/Pux6PPhAlBJno8OtSoyFI4tOh5GhJiXdwvmRJLPEHzX9iPXkH4k4S971922OlGM4hmfamzV5GQrG36jM62FIRn7IaeoRCutvziPkBxoW5mzCtQif/plAUpTt+No9d6L6P16Bqv/wdRzb95aWiX7h4mwEagra/gj3Ix9HXu6RRx5xXDb+XTQNwLm5KSX1CEsGzs/P4N2TJ9YQQSSH7BlMJrwh6FbiOiTSihaZkn28Mp5JxxCA1I7iuWg0hUiBHMk+EnckGufwLokoLYvJj+GowaPEGIVn87Og5hyF8EbwJ2ktzoCacUyfZJYlUEjAWHOAFNaFns23KvBzhPcq2Heg7hTs8XwxyZdaieJuzN45YN6Mp/fmyvKoQM2JO0NzZo5A3+bBurDMFFyeYF1VuLegZJ6aslww7TNFYlDiKJkp9dWr1I3EqG1bJUlZf8nf9I2kyXSljyh0nGFdJB3TjpK/tAU1hEhUqNlNSVdJKWpnsh+kzaj5SaJuUcYA+9WSqSz/iHOWVp+3T+owLX1iNBmoVeAbG0VPbzcG5A+MEVjO4+S7NBVqSED2P8fMiRNMk2XkGJNxoWWeNRqn3ESlPNxIjfCTxBaF74aw4j1B06j9AzwEeljKTaHokmBVAGrrRYRuzqthxI9jmu7Ml+4KJ4wTbgVsg5D7NYJVAduS7WCEuySyHTJHxp22r9SF/UEsn1wycSxsGSVNk/dquqpNKmOWhBTJCqPRKWGWSeQZzbgFaRc9V3FpWdqJ53aZeyXSHHJvBfJMYo5xDGlHgtDc07QtyT63/Nnq9Xikr30ah/4zc/NKkJGEoflNlol9w/KwbNRyUtN08kzidlbS4v3yuyf1Wcsv9RyX8UL3JUmXJmSXtB5SDglDLS+blq3nEs8ko5uEo9lKnhfGczfpxjJwPLOd2a62zQjt+5BnCuKtpszK3FcSTuaEXHneHU1DkgikmUgSTczfJ3NlWP6IWzOb9pw9Put6IGN7TsYuheor/XkaqIDfGQdcozhOCJaP5eDa4BsbUe1bknkk+1TDT+5Vu09APzXx6ZSB65euK9Oy3kiaNFfa1ePC/iNHUVBWiZHxKVQ1tmD73gM4HBWLvmEfBsaCOBaXiOyiUniGRjHgC6CrbxA9A0MYnZhGYGYeHgnnoUaovNB19fWhf2wM7qFhpObkStx4de/uH8RgIIjpE8uYmF/EcGBC4xDMYygwrml6ZFz5JyYxNi7+8uyT66BvTM917ZOwzHvIL+0qaYxNzqBH0qWfV/yGxqSuM7KWzfOs2FnMLMpYmFlA/+gYegeGUdvUimMx8VrXwbFxtHa70djhQofbq2UITMtaMerXeroHRzXOgDyTCCRGJH2vlIlXakiOT1DrdFnG6Ekzl3QecUxKH8rcZF/zgxSua1PS5pzj7E/bxydlzHI95VzmONQ+53iWtEb8fiSlpSMxPQMjwQn4pK4N7S4lAPceikR0YjpyCssRnFmEyzuErXv2o0rqt+9YJLKLy6QPgmjs7EZ0choORcZi18EI1LW50O+bQEZ+KQ5FJ6GouglZRVU4cDwB+yPilKhLzy/H3qOx8hyP7fsicCw2FQUVDYhLzUVSZiFGJxfR3NWPbXs4ZuqQX1KF7IJSpGUXICo+RdxqZFzMoanTg537jyG3tBoHI+ORIWXtGxmX/g0gISMXEXHJkm4N3ti+B72DPgzJ2Dsan4TolAy8s/cQ0nKL4R0dR21LJ44cj1MCcETWFWqLjnOPpWnZebOHkujnHmMJQK4LXEMs6adEllxX9mHudQ44R30OIc41g/PHatWxX3jPdUMJOud+/QdB4WD+F5h1RMM6cbimcDyE7jdr1iBnz7D7hvpxXHAtYF2csCukH8eOjRuKkDRI8DFv8z/KfPxg89T9Ru55tXE0Hv9fyNWYEpVxLOBVny3keVbGN//TTM5NKClLKAn4PtcE/J02AUqNPp+8sAyWyssmtT1svWTuCjrqMpD74JPIfuAJdDflmPArYTZGn7sMB/ZnqhbZnt3V8PtIAoUnMgie/5eURFKoDLfdloHWFmqe8Yw2cz6gkmUCmkVUEtAhYEjiuTrbsXNHOXbtKoery5CE69MPjLnVpOOe3SXYv78cXZ1tGnd9uIsBY/bTqU+/Y/JzdB1Zdjoo2RY+bYIabybMmWHjsAzWFCk1EccDPZgIGsIsNO1w2GxeBIlCmnmtKK9BaXENaAIzXH+9J0h/klBrL85HrfzXcLXyTMsQc7E+NzziVnfkOFylsn9JWdbEPw04Don17pZsNWdYunR8NjU0ICWpGGlPvoWav7ke1c+8IS/4FEp0KBFYuuUtNH39atQ8/go8Pc3oa69Hc1IyOktompDmX0PyCDNGmWdA5kZXRQkqXngLVUeikBRfisOH8lBbRbNKfVJvY9IzlPCixhs1SHwj4haqcfd+hvzfIxHI+zOd1RcO4cg/C6MFaAhAmgddrwU4PDyEtrZGQba811xYAnDj8//KZY0okT6lyUrxDyHOzhX+Ma73ZfD05mGgOx+NTzyHin++FflPPIOSr16Por+9GZ2lCfAHqjQ8TX8Gxspx6FAmfvzDZNz980ikx0TJOlws441aauXSlsWIi83C229lobkxV9MfGihGWUkennmmENufP46W1CMYlPxsOUgAMn5Kcg6ef65QzYj6VIPQtocxE9rrykPCg79C8ed+hLwv/RzxDzyOrvYszdcSm1VFadh35RZE/sPDKIjfj9LSDNx8Uwq+//1s/Oxn0bjmmjQ8+6ysDV3cy0za1HysrMhETXWOtHWRuJ1KYr1v4CtDW2seduxIR2xMGgZY3gtgBnRY+rRu+5uov/waZP7yThRfeQcqH3oCnub0sOHPhKC/AhPj5egpi0fl40/h+KPP4Olnj+NXj0WqqemRIWqwnUqCvV9BYm5U1geaGg3nf75Bcq+/j+fOSn4+En/yPj/GdWzV9Ojw0ICG03u5ut296O4+lSj77QbNgXapOVDVBDzP+MQn/hB/8Ad/oGcOrv+d8t4lIAFIhYpwfhaj7EPZj2+9JW2FACKxdjpi7nzBagFuRJaxHCQArT+vpmyG1GIZSWydC9l2Otx1Z7rkw3bJkzxy1FTqpZfW4ktfKldccslbGo5lsZp5d97+3totlLBj/SxhZ93Xhw8HhrVkJ6933Xlq27CcZ+7bPBx4+gmk/eopeTctVUItHHm0SrI1ICryECrKspCUGI1vfpPn1VXi77/zhqzlp5rl3OicPZJmJKMIkmbr/c8Ekljh0t0sLIFnQdKOZQ0lLQlqN1qSMTQ/G85oQG6EKg23FpWnYDUvnl+/tk50X+8W6nemNrDtzLDM37Z1uB/5uDvvvBMPPfSQ47Lx7yJpADbr2TqGrAiqabxxms2amVLBlBFS8Qt2Cs8otJrTr9spPKfwTBc+CUPQZJoxm+a4LczLvbjLsz1LiRowNDlqzK4ZUnBpkddFdVsi4cTrij/Tk3ypPSKgRgCF9CT/SEYYcoBkwTxU0256QstO0356zpPkx7opGEeuFNZRcEY/CvUpSFfNPLnaM3EoVAwl8UjYWaJxipoKcj/BsGwLCiwFE9NBkCCkAJKab1Ma14k/LWWROLPiz3RVU3F5Qa7Shkr8sY1I8rEdzT01MceDY5iT9Ej0abuckD6R+zkpI0HijOE0rvjxfkbqMcc8eCai5D0r+S7QNOoc20LqPDWumk7j41K2mWnpU+kvaWf2NUk42180g6fEoz7TX9qZ2njz89r23oF+2Tx74R3sV/T2efS8LZKBFNQaEtAIxXVMsB+lDkpSOiD5p+b3pNwnJYytu+bJMaEgQSXjQMYxyT9qA436faoByC87rYCe2jrrN+RNQ/K191bwaq9GC9O0j2kr407hrS0jxxVNS3JcMRznBglrFTqL/2p89rGJY59X8nHCqb88053+HK80P7CSlgp6WQ5qgbDuvJKoWAvrrqSftJsxpSnhSWqEEKvUriP55/F60S1/NHkWnCHsVuOQcB2WtqYZWZK+FC5TM0rLwPIKSOBpXcTNaKQY7RWWlc+shyFLKCS3fWXianvYOoubJVwosFYTuJJOYCKo85Rzk0ScCuWdOc2+CG1DTZPxND2OWSvkXyUB7TPrw3PnSDRMTE0pwUnTkiQuSR6M+HhunFzH5M+djDuSb5zjVmuXQnQSEqyj7VMl+CRPJYacZyX5uM6wHrLWqinS8TG9sl0IkvMj/FJQ8lKziKyjQImNkHslPRw3aqNpGQTU4KEbTXBGJSQhKSsPLT19yC+vwTt7DuBAZCxqWnjmWy+27z+M8voWFFc34GhsojwfwYHjsSiqqkfvkA8ZBSWISc3Coag4o8WVloGq5jYk5+Tjnb0HEJWUhu0HDuNYXBI8IwG0dPchJiULe49GY//xGGQVVaC+vRtRyRlKCnlH/SivbcDxuARUN7YgKTMHByOjNf7WvQcRmZiKvtGApr/7yDFJJwL7j0UiTZ7betxKDI7PLmJkfAbldc3Yc+Q4dh06hlgp496jkZJfOWjWMjIpFTvFnX6JGblweYdRUF6NhLQcNUFJrbnDUfEoqWlCY6cbx2KTcSAiGnEpmdgrcarrmqR9Of5OChxCXcYj+5B7H9dvmprmRxg0V60kP9csrnccg864s/NYtVQ5zmX9IgEYm5yChNR0PeevtKZeyxSdkIb8kkqk5xQhIiYJjdJuOVKfvYcj0N7rlXZie5YqAdjs6kVsSgaOx6cgMiEV0UnSvtK/+4/FYM/hSKTnl6KsrgVVTR3IKqyQtj2s2nnJNDHa1ImYpEw121lUUY+E9DykZhfBP7mAVlcfdu2PQEOrC6PBaQSmZtHRK30q7UmTpJUNrZJeGV59ZwfyyqQ9M3OlrdMkryYUV9UhKjEFqbn5KJM+fmfPPhlDIxiemNIwSVn5OBydIHVNQWZBmZoH3bnvsNS5HEPSJkMy3kkATur5khzjhMxP2e9JcBuTq2xHQ1DZOUfCW9cBQvrGkoHcx42m7JhqxNI8Lv/X8CMNrt/2vw3Nc3MN4NxUUk/WFauxfypIRpo1g/8d7AcETFPXH+4Ldv2RctoPTNasSXafsWGc9ULdQsKupmHc7dpo8jBpa/llPbGafsRqOBM/ND1iDQEYAiW2CbbxyrPsPfIfwpB/smbxuo4AfL+dEfi7fQaggd9Hjbj1bjWory/G8y/kY8uLmWimKc/+cjUFOiLtsT68QQ0GB6rkpalG2qkBpSW1ar7zTEQSNeKqZT3Ysb0CMdFlcPd2ICamGocOlqOzvV3JF5JTHnervBC2g+ZASQCSrGJ8Ej1K9oQhTFagfiSizhDuAoJkGc+9s5p/Z03+ESTciHDpW//1cdYjJD6vQwNdWiaSVCRXSUKxzRlufR7rsan8HJCg07PzBjskniFww6X5nuFzY1TSHBiS+mg+ZnwQo5J/nfxfqfv6tah5+CV4e1pkjJ8n8jEENOfpH+uGp7Mezelp6KqvUGJQCVZvO9rKi9Ake3Rrfg76PK2oPx6Fqu/egoqbHkN3e522p2pUCqj52tteD4+4j8gcseUNjHvRGhOPiu/chIzrn8b+7dmIjclBU2OdzIlhiRtCfPl88PQOYN/eOrzxuszpum5J5zdEE1DAupxv8s+CxB+1AAe8PO9wrRYgheguVy36+4vkOTxxdz4wKlglu0LgoyCpVNbDfLzwQiEKCnKVSDkl3DmCRCBJtN6mDLQXxaAkMw5br3sLO25+Ha11WeDZfIaEkzA9RYiNTcWLL8bgyLF0tLXlYXSIWmFGO9DVWYiXX87FzTdVIDk5HR1pR1D/2LOI27ILDz6Qh13/8ARq/+56NB7dLX1Kcmi1HNQSpCnPkWGT3iokbylDVXoEjnztx8i85IdI/sbVKHzuJQy6C9aE9bhLkJaajbjYdOm3Ui3vo4+k4ic/ycdjv0pAivzvbWoslDlCUrVAyb/62kw88EA+7r+/UParNBkTNLdGwvXstd0uJPrcxTJ3C9HjKkBOTha2bi1AUWG+7CFSzvNMAtLUZ5eMhbrHn0XZGy+j+raHUPPA43A3pEpeZ69xyL5lv7YnHEL1D25G+U33obcrE92ubLS15EudZF0srUCbvGN429qk7U8lwc4H+tx9qKrsQnMj9zijMRcu3PsR1AAc6KdJ62EExkZlvhkSkG1ltCdNmBVzoHLv8bjXEWS/G2jv7EBTa6ue1dcja/v5Mgn68U98QglA3q//2fexUIxJ//j9Y2H9CEv+8f722+JWCCCSRpslnc4V1G7bKC8SaiQASUgxjCW2Lrx2Yg6+/a0tK0TfZz6909FEzJDnSnX74hdLcemX3j4lriXg1ruHg627BcnNcOHot1Gd1xKHZzZravv2dKTpnX99JbI/+hXkfuxSZHzkcvzoR4+ukEeh+OUvn8A3v5mEv/n2m/jud6vw7W9XyvMWAa8Viob63LBxQ0EyjWQUSalzIfBIZtH8Zzi/M4GkmCmDId7MOYEmPau9Fy5eKEikMW44v7MFy0GtRKbZ4zLmTEkMsjyny8PrMeTeeneTzqmkXyjC/f7qr/4Kd999Nx588EHHZePfRSEAm5qbjFB8dtohxPgFvXnm/fiEOQdLz9ORK8/WUfKNQi9n4aOgWxfBxQUl85TQO7GopBHdFuZmMTs9pYLRhfk5nDxxQv2JEzQPuECSUMIvzosfwfgmHZKI9Gc8Y86SQipjDo4aQcFxmgilhhRJqVklXYg1wn6BCvocoR3vWQdDVBmoSax5Chsl7ApIMoxLupOYWZjC+FRQhZMTvM5Le81JGzGcuPHcK5oZMwSh5MWzjBh3bkLaUsoj4Sl0pLbe5GRA2osECkkGkgNGy86aWCXRt6KJKWlP8ywe/6iaWiXBp0SphCNxxjALUu4Zyd8QgXOYJTkxTc1MmnKV+5kg5qQsi1KHOZKAFGLOSltNTsmGFsCEtOHyyWXTl9JX7DPbP5b8U6ggnISOIXumJeykjIMh2Rg7ZaPuHx6CmoAUmDMMpf9ChY8KulEwSZg20HpIGxjzoKy/Mx4EKkSlwFLujbk+akssKvnY3tEhL10j4i/lkjx1DJ4PsJxyVeGskz/LHyrQNWHFTcKwX2nm05I+SubIGFTBroRd0ehgenQLyce0i/O84r56T2GuklczhrCy+ZkysM6bgyHUTN+QTFOtPJlLFLJ7+71wSf+ZMxVnnTnG8Cyb0cxjOK4BY/JnlUJnFXizjOKn81OeCZbPaqLQn24UrnO9UGG51MF+KGDHl62rhQq3CbYXn6U9SH6uaN5xzpH8IhEmoMCe/irUZxrapiw/782ztqOMMVsOrg0rUJLBnAtHIpBmZo3G1iLGWOfgmOZr1kFDKBD+8THVzlvBuDlj0E+NI4F+TME1U8C1k8/UkiXJx48TWA62Dctt665mJBXG1KStKwkNS0BYLWNLgnL9Ui3iEJDUzS8rR3RqJrJJLBWU4lh8CuLSc5CcU4i88hocik5AcU0jDsUkIDErH41dbmSXVuFgVDwKq+oRmZSu95VN7cgoLMPeY9F6Zfydh4+jtL4FJbXNeHvPIZTXtyEiniRTEcrkPre0Bmn5ZcgoKMfeiDhkF1ciMLOIvNJKHDwejbLaRhyNTcD+yBhUNLUit6war+/Yi8yicryxc5/k2YbmbjeO8By7pFSU1jSgqrEVta2dyK+oxZ4jUZJ+iZTZo+V5e89BrRvLdyAyDpXNHVK2JkNoVtar5tneI5HIKiyXvJtxNC4Nu47EIi6zELHp+WjpGVDSbPu+I6iQeLMLPLPypLSj0V5VLT5pZ67VJP6s+WKarSY5z35b+VDA6cvV8cw+kfVV1lhfMIjUrCwcOnYch45HgWf6peXmo8szKHvJArrcg0hMzUZEDM/cS0FVfbMSn/FpmdKflRgOTqC9tw/JWbnIKylHc1cvcoorkJZXhISMHDULmlNchvS8QkTEJSI2OV2eS1FR36RnC5JsjE/JQHpOAcpr6pEp4fKK5MV+YkZehAYRJf4d3R6MSj7jMzTtOou6llbEJKVIXPZFCo5Jv/FMvw6PF1mSdkR8oqbN8eaSl7O61jYcjY5F36gPo1MzSJKyZkketdInhTyfMLsQiemmjuW19Wpi1s+5LfskwX2XJr6NZr7MV/5/kPmt457koM4JQ/JZc7mEJcQ5J6gxaOcJ5y7JdM5dzkFdD6Q/SZxxbeV/Aru2su9W1ivN36Snc1DCGfO/XHNkPZb0Gd+udSv9zXRC3Zz1nG52jVyBDeOAz3S32sFaFuYl0LVC/vfwIxobnx/z6McW69IJB01bYElUS/StYi0xOC//Jabn5X+Pmv4MTwC+3/B7ApBgfdbVyVeD8rJC/OpXZXj26TyUFmcgb+ceVD30LNoSjsEn/mvi+GoxMlQjL5N1oEnPwJgHwYBbrmcmWUhAUYNqeJAaWz3o7GjDE0+Uy0t/MaoqqA3oVVKkTPaInTsqkJJch8EBlxPPIXk2QeasPw/uYmNk2KUkELFy5p/U9z3BIYlC0w913zDtdfFI+NkykTBjGE3rlHRW87Ggm5JVoemHg4RhOD33sI95dagm5Pr0zgd8MvaGJZ/BAbZxpzw77oKukgLUv7gVbbL/jAxdAAIyFDLu1QSpjEtTf9PO3d0tGBjuwqC0NUnBdilT9UtbUb1rP3q7m0GCmGcxtra2IPq1Y8i++VHE3Ps88qKTQBOjLDcJ9f72BjRExOL1+w7jp/+SigcfiJe1ieQ4BcaG4FKzn74xuLq8eO21KplT1agsl/jiZkyCvv8xKu9rZ0sAMk64tNZjZGhY+sQxA7rufMGhQQ+GhmRNu8Bn/4Ul/xwMeEtx5HAh7r2nGIkJ2bKehjlb75xh8icRGAhUSZ3LUFGZh7LybJlDPHeuAl0dhcjOzMbWd5Jx041ZeO6ZWFSUpmDQWyRj22jxMQ1qK5J8e+WldCXT6vdvVa3C8tdeQ2VFFsr370bt48+gPSdS4oUnPY1m3qlorU1FysOPI+2uB5F7YCfa69JPSYNltYQTnwcHyhATnYXXX89EYUGmzKsiJczs2YYkAWuqkvHyy0l4cQu1ALORk52LvXtyZe/LlDYpk/2LkHwugKbdZkGSOCc7Dw88UIy338rE4UNZuPHGEhw6lCPjdPUcw/MGqSvNgA71Fcp6nY/O+iR01iZK/xaGD79J9HdlozPpEDqyImTOFUj78yzDVLz9Zhr2/eI5FH3rapS/uU/q5IU/hPw6H6DWXllJGx59tBZbtlCw3CP9umpG8zcBJPgGB7xaZkMC8mpMkA70e2V/6JW9T/xHBmXsct0chNfrCUuS/bajta0VTS0tqg14vgjAj33842oClPfrf+Hen/jh+kZmQKlxHkoOVla65P9u3ioJdMdmNMXOD+5U8upU8suQVHlKvr0XM5jvBSTQbr8tA5/+9M4VAvDSSytx152GZLv+ukjxewiXfvmBsPFXCbbwRFyo2dJQws4SeevDG7+1JGkoccg0zpYQvetMffsXP0b+J76GrA9fgV/96T24+4++idv/4gpZL1c1ATPT45Xwo6bf175WKkjS+698JRbf/FaZ3Ffg61/Pkf/Aa0mmUHjchswiIRXO/2xBku505BjBMCT7qFnHsASJMZaB9TtT/DOB8cORa2cLlmm95qUlGEP7IRxsGQb7adbUkIdMj/UOF94i3O8v//Ivcc899+D+++93XDb+XRQCsLGpCdSqmZwh4UehGgVsFLRR+DyDielpjE+R/CKo+WaFb3Q351FNTFKzjdouFErJAkiB6Ty1oGYxNzsLnq3EvJaXTuj9yeVlLJ84gaXFRSUAeT0p/rwuS1xD/C1gkVo4Agq9mB61zxQMw/ACkkJTUu5xnjcloJCOpgEt0WdJQBIFFKJRsKbCLwfUHqTAnEIxavRYDQLWkSZAZ+YmMDU3LvUm6TeJSSX3pK3YBgwr7cQ2maBmHcm6BWmX6aCEIyEozxJ3miSg+BHz89QMsybj5tUcpCFMjFCPGnA8E0/Py1tewLssm+RHLUCaW9U6kKikEFJAgTSfSQqSCJyTstCMJzUA52YmpC2lvvN0E/AqYYwm5by0FdOZlXaSOkxOSTmWJS2WwfSF9of0k/YNiSR5NudiUbNL2p7kkIytaUnPKxvjkM8nbksgCUhhtxE0EhKPQlf2v14JI3SkmVCj7WnqS+LzhLSNJYmskFQFpfI8ODSIXrcbnr4+eSH3g0QwCUElfRjmPEFJO7a9I2ilYJ9uzIf31GyjQNaabSQBRdKH4001wSQNDedgJe2VZ5vOqj/zMabgTJ1X4gg4XqwQmILhFVJR/U16p4O2IeeV9AHLznxIQg0ODmgdWG6GOSn9RsLClEPiSh68Hx8PqtCbBCAJThLF1OilNu+8jjcZl3LlXNX5K3EMOShhGFbnsAl/UsqgBLOkTWg7WDj10rpJGsyb9yp0l/mmQn/ek3iRK2EE/tI2FJhzPsh44gcB9qpjjW0o93q+ldSVdVZofKZlQMJh2Dcq8RZ1bHF94xlilliwpAPJSH4MQT8LujNttg8JPxKBJPt4LibJQZLCSlaynaQs7FfWTfveuVeNSblnXYy2mdRNYcgIrbPkw2dLfDK89pOMG6bLscLzGdvkBeJ4YqoSd/GZeSiqbkBBVR12H4lEREKqkoKltU1KBJbWNSO4sISGzl4cS0hRci0qJRPxGbnwjAbR1OXB4ZhEJOUUIDGrQOMPBmfR1T+K7QeOIbukGlv3HdUz6I7EpqgpymPxaXpG3JG4VNUGHPBPoqCiWk1XUmPscEyClCtX0plGbZsLb+zah7TCEiUAO/vlD/XsImJTMxGVnIqSqnrkl1ep5llKbjFe2boblU0dmn+h1GuP1DFaypsg9TwWnyJpzsA9EtRypuYWqSZgbEoWmqR+nmE/UvPK8Na+44hIyZM85c+Kf0bPydt16DiKKupAE6Oz0h56pqbuO3Yd4PpoQBKQmtnsB/a77U+7Xmi/EJxvMt7ndPzNqxbgyJhf1ssxDMl1OCj7y5z0+eK7spcs6BmGI/4ghgTjsjbPn3wXvokJPbtxbmlZz0kckHgueXHJL61EdGIKEtKzsOvAIaTl5KC7zyNxffAOD6F/ZAij1PaW8eKV+wEeNC9+A/xakSZvHcxI/SYlzIDECch+PsH5IGWdlrqPin+frO8Dsr4PBQJqBnZ0XMozMwPvqOQzImnKWhzg/JF6TsrYG5ZwM7JPTJ9Ykn4PYFDqUiR9Hy/9mZSRg+NxSTgYEYX27l79iISafDRhO+wbkDL0q8lOJfG4l+u8lPJIO5v5Z+agJf2UpJO5QnAd4BzXuS/zQU2Eij/npyXpR+VFm/OF/aN7r4SzpoTtuqpzknNJ4nNe2bTsOXl2/9b+lfA6d514GtdC0zCEHk2Ecu7bNXxFY9iJE5qvkpNcO528LGw4DStQAlDSsvmeCcwrlOSz+7Ah/EwdbT31Y6eZcSXVCEsEhiPe3i/4PQG4MajN11BfjNamQuRkZuDVf34JKV+7GXU7tmNU/FfbQa6+ennuAAkfS6yEI43CwWjD9ciLUhvS0ypRU12P0pJGPSOuu6tV2r8b/jEPUpJrcNNNxXjjdWpEtEv6sm4NdCqxFi7dUOj5b+OyTvg9K+W7mDCadoYAG+i3mnZhyLLNgnFXcGp+Votso3haJrnqOXZW+88xmbkmnhN+BSF5rLqdHjasasFp/aW/5dmmcz7B/BobahEXW4DSYp4vZgli+lFAKnlL21/UMSB5DfS7EBtTjZderERhPs/fdKkGKEnXfmq2Clbax9uG0vJqvPrjLTh2yU9w4Mu/wHM/fBIvPp+BvXsq0NJch/qaciQdTcSD92Tjhz/OxatvpWJI9mI18RlCcpHo4xl6ba1uNNZ3S3/TjNzaMO9XjL7Hc//4kedmNAAZhuePqRagXI0Z0CG5DqHbVQ+v98Jq/5mz3VYJrPUgOdjjKpL1MA/u3mKH4LpQIJnmkIGSjwW1EPftTcX115fi1tuScNVVqbj6uhy88U4GPG4SgCWytvIMvUp5LsSO7Xm45ZZq7N+fAk9bJmojdqP4tZfRURwrc7EUQ55CmX9S703WhWUgATc6XAh3Vw56O7IM6bXJ+EODZdK/0t7DZXJfjH5vofR1oZaFRCBJxK7OPNRUpUg7J2Hr1hypaxkOHUwV90yUFGXA1Zkv4QwpFo7YorshcsP7nyuokVdakounnsqX8mXKf5Bc5OfmobmJ5TqdpqI1pRrO78yg1ic1IQf6C5SwGx4qDhtu0yCJSnJRQFLT3ZOHnTvTcPWVOXjrG4+g6Qs/Qtnz78j655G8z//Zem2t3TI+qyRPjokLk0c42PP8wvmdLYYH++V/hBd9Hg+io+px5HCD7AddSE9vxBNPZeDQ0UL0unulbXlWbb/m29/fdwpB9luP7m50ubrQ6eqGy+M1moAOkfde8bGPfQwf+OAH9X79L9y7E8H9iPLktW4y7sbWagZSTk2TkZYEIqm0ESF1PhFKiIUjskiMqfbdnReOjLRlIHnHvIgf/3gnLrmkCF/8YgU+9anXJZwhR09H1FmsJ0/Xk34bxae7JQTD+a2m8d7PMlzb3uHD3H13Nm7+kysQ8ZErkPChy5D94SuQ/4dfRdSfXoaj/+/XUfkfv47IP/4KvvHNEiX9LrlkPz772QxcfnkxHn7oBdmzZU2QdzZq0YUSTNRoowab1UQz2noNa8KcK5hu6DM14kj22TwJPtM9nFYf/c+FwCNpR029cH5nA2MudO15fpYADHVbD4Y5G9IvFOF+f/EXf4H77rsP9957r+Oy8e/iaACSAORZOyT7ZqZVGDc1P6ukzvQ8hYJziqk53s9gfHoSQQHDkhA0pNuUkoATk5OYmqKWD4VWsgg6hJEljVQTaWFRyaTFeVkoxZ0E0/KJJSWZ6EYsSF4WSgJKWgxLk4Mss01rJU3xI3FFTYGp6WmB0VAkAUnhG4VeRqA2q4SACvTkSkGXuae2jTElpuTfikBR6jM7jpmFSak7NSLGMSvhZxZntS0UzHPeCNyn5tl209I+0iZzEybOtF8Fm6pBNBHUslmTiBTgkZxRob2Awn8VSIofNeF4BiNJMZJ2sxR6TvI8QlM3EgBK6ChJ45BB8kyShdpiJGQ03syk3EueFOhNGZOf09PUdpLyCni226xgaorE5LTTniQhl7RvLBEb2v4EBdqzbHeShstLGJBNcEBeuOalL2nqTk11SnySKDzrTbVoWFemL+kYbQMKYZn2nNaTGoDm7EeaIl0VxPJKIafXK398ul262U5LP7PPVRtR0tWz5EI24PcK5sU+UG0y9ok8azlYNsefZaawWDVNpS8omKVZRxUiy7OGkzRsmlYQbNPS9NR9VfgbGjb0WcMvs29l3FEILnkwP01DQPfQ8BtBBdscW3Kvack44h9JHozPujI9uq/kz3yZh9xTYE0TOhx/E+NBJZnVvC/HH4kRKQ+JPWPaV8pDP+bJNORq76nVa/pW3CVuKELLGgq2EecG25pzVgl6zgHONZJhnKsWISSAav844Nym0J5CbZIKlsRTAkHi8YMHrmEk/4ITE+gb6MdYIKCmQHkuoCUdVwgHmzbjrvgZMtFqBen5cFJmkn8+eTEhGUjCVc1/yprJeRwquDcCfmqWydog7vrRgqS5HuYDAElf6mHv2W/sQ+tGcB3k2Xk04fnGjr1qrrGrfxi1bV3YuveQkoBVze1o7vaoacb4jBzUtbuQll+MPUejUFBZi8TMPKTkFmJ4fFrijiAiIQXJ2SQA8xGdnImJhXfROxSQtKJQXN2IiPhUHDgeh9TcEjVDmVlYgeKaJhyLS8GRmERUNLQgIjYR+44eR1kdwycjOacAYzOLaHP34509B1UDcPuBo0jOLUB+ebWa9qQGYHNXj2q/DfonJewAtu0/iqTsQtVAjE3L0TipecXILqnA/uOxqkFIUnOv1IWkIQlAmvhs6/FiKDAl+VRh2+EYJOSW40BMKnLKGxCbnoc3dx5QsnFiVtacJZ5fSTOgZt6wn1RTW8k/WR8WZA2mxrX0NftW13AZ23Ytt32r81TimY9NzAcSPA+Qayc/oCDmeBbnCbmX/OZPyJrKK8/JlLwXJNws11vev/suZiXuuOyxY7LfdvT0IquwEGm5ecgtKUW3160kyBS11hdljC7w4xQZdwK68Vm10+dlDon/rNRhhmHpxvPepgKyLxpCzn7cQmKQ/wkmBeP8DyB5T8ucnZiTPUT2BxJ+E5xX4j8t43BG6j8r9V44uaTlZhiWudvbj9KqWuQUliC3qBSNbR1SLpmXEn5O2pHzaJwmJSeDOj/MXsX9TsoizzpXOS90vq+SfUrKSb5cH3SO081xt+uEEoCONq5C5qGdN7omCji/OGf1v4KdYwTvmYemZ9JUMs/CmXe8Mp6SxbJu6dot4BjQvJiupGHmuiX4TP5mbJmwoeMmNA0bhmOLV44z1oX5rolnIWPOxrfx+LETx6El/Sy5ybYzFhCcdU1AM+dKqk3+ngD8bYLfV4tmeaE8tCsWMbsPobs1BxPBagT8Nky9gOe5GcKDZI/RDHMIkNOA5JU1h3n4UCVuuKEWW14oRlZmmZr8pGYgz8wb7O/SM/7S0spQVlolL1YkrCQPid/v7VRCLWz6ApJ/fb0tqM9KR3dj1QUjn06HUAKMROBmybMzwkkjbJ6E+K8hA/Vq/JV8crT/VCPR+tuwoXDcmdaa9DYB1rfb1YQ+T8tKXuvLel7gc4Pk4rZtxfjpzxrwyMNF6Ghv0P5fDXfx+54EoKe3A2+8Xo5rr61DdFSlzCmafzXl4hi2bWvOE+yStmpD1IFjePOrV6Hukp9izzduxvU/S8att1ThaGQW3r7xdSR/9VocuPx2vPnt+xF98zOoTMiQPqWgeZXk8st/Up4VRXNxv1GmP98z+WewWS3AYWmvFS3AoUE1y9bbSxI5F4ODF44APBP5FwqrsXbR4auQdinFtq2p+NnPMvDTn6bhFz+PxX3/9BQe/9FTOHbwGA4dzMHRIzno6S5Ev6cQMZFpePSRdMTFJsFHs4+R+9Dw3RtQdtP9soaTQJJ0w2n/bQBqIebmZOP4sTQ0N8r4pnnOs4hP7UQbfkRNUZasEoECJQLHqqSNabo6D2mpMdi5MwqN9ZmIiMjCjTeSMMqS+VggYcKTaYGxUgT9JQJ5vkCagiT6BqXuhvw0Won+0+WlYVimEgTk+fRE4cZgvAFvgexb+ZL3+T0jkaZYc7Iz8NJLMXjq2jex52/vQ/6eGIw5Wm3nDT5ZEwT8kG90dEj6fFDqdXHO7yOojefXs/vC+58NSOiR2GtpasWDD1bjl7+sRXxcHaKOlOKJ77yM7X/3JHa/GoMnnixFVGSN7IdeiTeEgYG+8ETZbzlc3S60tLWhtdOF3v7BU0i9s8FHP/pRfPAsCUBa++GHJfZ5veafBd8B77g9eQ0RRJLofGvekXSyJJiSWXca0ms9aWZBNxJyDLve71zAdKnpZzUMLQxBluGQkXl48P4Sua4l5c5UFqsFuFJHySuU3KRbOKJvvaZfKCxxF87vTCB5asvCe9sH4drb4obrI/DaRz+L2v/rEuz44J+j6o+/gch//wXU/KdvolruiSc/czluu+Uo7rrrKSWQQokzkmuhpBtBYsqenWfDbRr9DsL5OSDByDzXkn3U7Ns8CWZMaL43LUCrXWjyXX/236nw9Bros3NvYc8CDE2f9epzn2rilO1u68wr68D7s6k3Ee73yU9+ErfeeqtqAZ7pd5E0ABsRnByHarRR+ENhnlzHJsZVS8A9MACvLHJjE9SEM2QXBYO8Z/iJaWrmUMg2g3EJExynoI0mECm4o5CLwrUTMGYaDXnHfFdIPfrJ9cTCIuYlPN2VPCQZyLhOOI2ncZkWyQoutBRsUdBKf+NGoRq1BiiIVwG5PHNBNl+6SzhHAEahlxUQrgrzjUB/lQA0Gke8zkg6ze2taO5oh0/qODk3L+00rxoc7d3dKoilubQJyZvtZwSoU3Kdwcy8uJNcFb+AtFFjSwvqGhql3eYdYTAJJ1NHtpEhTRcwK21K7Qcl5aQd2JY9bg8qa2r0S5jpWRKYS5iT8AuL5qy3E0vLcn8CNAFo+sVoCbGdVEtTws6J/8yCPCukLeSZZ73NSPn1fD8pp7avgFfTB46AkpC2phbmoqMFOCv3JP8G5SWNeTMPEhCsi5J/El/JYNZDwjOvFW1AZ8NcpnBc+sSeObhCHsmVfTgof5JI/tGEIjdXbSum56RrxoFJ65zg1JECWxXAUmhKN8ef7tT4IRlG4a8KiKW/7VijvxUor0mXCE2HYFjmI/drBLUhsHEYjnlQSG3TsO6hzxvCSY8CZ5ad7enxyJgdD6zJi+WiYJlXuvFKMorn0pHI4j3zNCZhVzX4NA91N/mddITUSgiGhOdVyUAHfLZlVEKUeRMcC467alhJvenGNrYEOEkCQwYYmPkbihCC0M5xDWdIO15NXPpxrkxjmF8RU3Aw5lMzszwD0MZbjeOk5eRDTRnONUsGk2wlSAaQuLRnkSqBK1eSgGx3SxoTSu6LnyUV2NdsayUCmafCzGVtK2kjS1LbMcL87HjkuYbjsn7klVXoOXr5cvVPz8HlHVRTjsfjE9EzKC9SE1Moq61HcnYOEjOzEZ+WgayiEsfMZI6akhwcC0q8AdUyyxE/mpTkuXyBmQX0jwbM+XD1zahraUd6biGSMnORmp2PiromuAdHUVpdjyNRsUjKyFaTlxGx8ahsaEGiPGcXl8E/M49OKdeBqBhUNDYjr7wKqbkFyC2pwIEImslMR5fHixmudcvA+Nyi1KdGz8CLTkpDXGqmahUWVdWitduNlOw8LWusxEuVcvYMDCO/tALJGVnodHsxEpzQ+NGpOajv9CC1oAw58pxTUoWd+4+gvKYR07I2LiyTADRrldljOCdI7BDcV6QvZF+huVZqiupeI+uYEurS/+a8UwlLzWZC+oka0UsnJU3xn5M0VYuaeSzzrEFz5qA9d9N8MCFgmJMm/DTnr/TvuIwFfqwTkH7uk/Ha7e2TvhiRvUfGNjXWBZPzMq54nQ3K/hOUNV/GK7XR9SpjctZop/OqH7o4JKCeY8t0SJJzDEqeBM1dM1/+B+A+F+THNrK+878AiUJ+HMSy6d7nzBn+V7D/K/yy9/UPj8iLG/9TjGAkQLOSPGOOJKXRNqP57El+QCNzIhgMIBDw6x5o5qnBypx27vVZ5rfdy1fnvSEJea8kPeeZ/K+ZcubamKxnvNp12xJ5Zm7JWiPzSSH+dk0MXbdNOEPq2XB0s2utwlkHdS0UML6ua/w/oumFrN+Ov6bhPK/Ahg155lqjBKDkbdPXcE65bJntxysmDYnHdVT8VzX9pH213aQt2XbafuxLriHjDrkma9bvCcDfePgc8ExAClKHh8qQm5OF/fsyUV9XhCFpmz5Pg/g5xIqP56AZ0588D20NERIGJD1IAJIoKiyox4MP5OOqqwrx2GNlaKxv1LQYjmQVScKpCa+E75A+q1UyrbKiCq+8nIL4uAJ5iSKJtS6PESnPuBdtMXGo/NZ1qH/kZQy4mteGuQhgPZUAXCHbDOlzNkTamRAuX0L9V/IxbiRMLSHJ9rT9d17LJOmQwI2LqcLdd5Vj755iybNV2yK0fOcTPG/vwP48/OIX6Xjj9Sx5YW8NG+5ig+3R1tKIvNwyuHtaV8b1RqD/8Eg3Ep58Eccu/yESb30ESZEZ0pYFSE7Nw69+tEvc70H6169H7Rd+gpzP/RN2fe9p1NR0yNwbk7Yn+TeG4qImPPlEISKOVUtfD0ja738SUM/9C0PqnS02owU4Kv8reAYgtQB5JiC1M/r7u+F2XyDyb9ggnOlPS1atJ7jOv9nPTYIEYF8RCvITsXvXQdx2awyu/V4C4r54PXK/+DM8dc3zuOPOGtx+ezXKSrIxPFwMb3++tF22rC+GqHOVJaD2medRu+ttqTe1ysLksxEkbHtroWq+/fLaKsTEJMuYLnvP7TFKAtDph+HhEunvIlmPC6T/C2UclCHor8Z4kF/9k/AiGZiKJ57Ix86d6SgpTpSypEsdWC+WwYBEW2Y615o0FBXwv8GFOzuQY8ZqIdprOJCo5FmB27elYffuDHR0yruXX8bUeyQnVQPQIQBPl+9ZQ8rpcedj29YE/PSqLPzs2jQcjUhER0et9AfPsjuVADs7DElbyPx296L44ZdQfs/z6KnhOasD4h4u/IWBu7cHPfwQ3SlPuDBnhyHZsz1ISarAvr2VaGrsgquhCflXP4ymL/4Cj//jS7j6ulpseb4Srk7uJyZe/+8oCUhNwLr6ejR3dJ7TmYAf+chH8KEPfUjv1//s+1I40Awo370M+ecPG4bYvn3VBGioplgoMfReYAk+m96dd2bhrruylfCyYDj6rddKoxuJOUPWrfU7G5CAWyW9Vkk/3pMUo3s4DcRwMOFP3y7034hgO50WoWmD8OWg30YagqGwdWV4gn0ZTtvP5HWq+623JOAz/+UapH3gUkR+8FJs/9in8NL/91IU5yUg8qNfQOaHr0D2R76Bn337B2sIJBJwJNwsEeXurtJraJj3gu6ucrzzle/i0Be+i6LceFl76iWvtZp9mp9D9vE5XDqbBeMPnoZsJNHHfEK1GVfLwDLRxDP/77Kc7w0kSkPbjucQhtaLZkCtph+JwlM1/c5sDtWC9SGxGO7353/+53r+31133eW4bPy7eATg1Dh4nh2FdBQqjo0H4BkcUGKrqaMDLZ1d6JM/1uMUxDlhKNRTqLCIAiRDAlKbcHxyUs/SmpiiQImCOWpJUOjEhZHC8WVQE1BNDZLYEn8ST3MkABcpxBIsnliFkj2hwjMKu1YX2hWImyUUuEBbLRoKxSnwsloYFHxRYH+q0CtEoKhXQ3SOS50mZmaRkpGJQxGRaO50IThDAvAEGtq6EBGbgOSMbASmZxGkdp3Ug3Gm5EpybO7EEmi2LTA1gwGfH2nZuZJWNsaCFLJJu1Dgu7SMmVmaKzOkHkk5Ps/OsW4npW145t4CaptaEJeUiuLyKgQnZ0AzdRPTEm9O6iXhFqWrSexNSFloPm5SrlMk9iQ9goTftIAm50hiTgtIIOoZVRRKO0JPth3bjdpd2tZsOwoU2Y688pmCaWnvOelDmk0c849p/1EDdFbKzvFlSDrTh/osWCUABewvK9CUdM3ZgKv9S6EnCRJXt2z2vd1aJtvfzItpKons9Pu5wgpgWYbld1l+Eq+GdCGpQyExy2NNyiopJ21lhbaMtyLEddrN1kXTZ9tpOD47ZQ6pq/prXEdo7MThHGHdLQHEOBqeQmE+nwlOmgTPqeujWY6AT9ucbpqnhGOenDtMl5qHrDvJKWJE/nRq/lonKZ+Un+GtkFvr7aRx8qRpuxWSimUIgZo+lXirdV+92nt9lrjMm+3Oe4IEmc5tZ56ukgFGcB06j81cNiTAyjznnFd3J4yuAdNqCrmfXxPKnzpq/g0ODymxowJySXdVs9CkZbX+6MY1Rcvt1IdtqAQECQbbZ3Rn+aUuHD9K/pFkkSvJQKuhRMKQdbZXhiMpb/pltY2Znml/c08CwpIYTJNrV29/P+paWtAj12mZhzQlyT/ODe3t8HOtlrk6EgyiTdb6qsZGNHV2YpACJ1nDm2Xdb3XJi874BIbFraW9Ay63G92ePnT19GJG1pFJid/a1aXETkDWe7d3EPXNbWhq7RA3n65vNGfZ3NaBJkGHq1vWsGa4B4bQ5upBp9uDwMwcRiYmUdvShp7BIWQVFSNV1si0nFzsOXgE6Tl5ai6THy7ML5+UNXUZXe5+lFTVoqiiCo3tnYq+oRFZf6XOknZtcyvqBD39g7JOz4vboObtl3y4PtO9yeVGs0tevLLzkZFfjOTMXByJjJX26TJ5ce3SdcrsVWa+kdTjmkiYuUPNMJ5Hyz3GEIBm7tiwJABJGjI+55POF4E1j0xtaV0X9UOJeV1n2K9mPZR0ZExRW5rpG81VGTvzJAC5B0/KnswPc7jvyDin1roSfwKHACTZNy2w5qxnFngVvxlqtwbUj5iaDcr+QPOfARmXNPlrNFo5T8w+L3NG8uG+yP2N+79+DOTMJ50TAoafYTmkrFwbqf3O/wOMNyn/EdSigMBYEpiSK8soaUuc8cmAas0GgmMyF4y2LLXmdQ7rPHXIPIlrtXgNUSnpO9BzeTn3pOwr2nvSdmz7WYlPTEm6Y7JnkQxU88bipvPKWZd0fjlz2cLMNfHjWOC9s37rnJS+0vnvhFN3cdO4mpZxM89OWqFuKzDko6YVkr/mIbDl4v5h1kajsWjTpxvXG/sBlN0zuC7o2sC1k2C/crywb7UtV9tPwTaUPqHm6Pud9AvF7wnAzcE3WoORIb5cFeHNN4pw1VU12LUzA709NUrMKXHh61XCJzqyHDu2laKxoVnirSU21oNxlYAadWNivA+1NVV4661iRB6nSbkQrUIBCT6Pux3HjlXiwQfKkZhQguioInk5KsV2ya/H1SJ9c2oeY37Zf/JyUX/Pc2jedQjDnvZTw1xgrCUAXVofkkJ0X0OanSuYXhiCzeTn3Iv/hqY/z2d5pC+GBlyIj6vG/feVY/++MhlDJHvXli0cbHlDES7cepB0pnZobXUlOjv4tbPRLg0X9qJCyhXwuzEelP/RazQSNwZJQGq/tpQVoLelRp579FxN9llkRA6eeSQSD/x8F5751uN4+X/fj1cfjEB7O03bkUQjATiKhHgSNHV45506mate9QtHhL1fMHqeyD+DEUlvPUYdmHueLzgo/+2oAbhqBrQFo6OrZNF5xwYk4MhQGQb7ijA8QBKJhM1aAutigmf78ZqfR0FmEm6/LQs33ngMV/3oMF65/C7Ef/7HSHrkSSQkpGPbE3uRfnA/Mre8hLw7HkRNyhGppzGvOTZWiZGxCowKzor8k/qPSvyWsgQcemwbXn00AlWVmQhIOuHDnxls7/V9sYYI7OcZgdSsq5Zrhew1eTgeEY9f/SoPD9yfr9fy0lQMDxXKmCmS/iqRNEtkXcvFtdfVYu9e6TtHQy8s4XWRQJK0pTkPDz9SibuvTELadQ+j6dB2PdMvXPgzYXDAnAXI63klOKWdaqpzcM89ufjJT9Jx5c9TsO2deDQ1psta1SBzZEDCrCe/zg7Uvhvs6UH5zU+i9sf3IX1nIl54oUz6qlzq0yd9fQHNgErZB/u9eOvNcjx+TzbyD6agX96jz4sm4MiQtI9X8hhAUN5/+HFiS2EZ3r51L+66IR2HDlagqaFTNQB5dqDGGR36nT0T0OVyobWtDZ0yFt4rAfjhD39YSUDer/+tvo+dirExn5KAZm8ZCRuG6O0dOIU0MiTR5oixUNxz9yqBSJC44jwLJf3WQMKH03Ij8Uei7o7bN9ZW2wi2/CTDLOFnSD+jUXgmEm8j2HTD+VmcKQz9wmsBbkwOmvYJ3w7Mb62m35nNhIZrb+IH39+Kv/rrDGR+6BuCryPjg5fhf/0/38GrH/gSvvOff4gvfy0Zl349B5ddni//Bakxt0qChRJRJJbWk1CV5cno6ihZ43Y6MI3dn/1bVP0/Vyhq//gbaGjMU7LvVNLLgHmeixlPq53He5JxvA+tI8EwG+Ufrt5nCxKQoWkYjcDV/En+namODMNyhvMjWC+bHsOF+5EAfOSRR3DHHXc4Lhv/Lg4B2NiA8SkKAGdUuBeYHId3aBDt3S40d3agtasTLQJXn0c1DQZl4xmmSv84hYcU2hkSkEI3arrNUvBNIaEK1CdVQ9CQgRPiRg0WEgI844rmryjQp4nBWfBcOqvNRdCspTFt6dzLgmrIDockoqCOQjC6UVCmMH7UJqMgjEI9FaBPmzOzqKlBzT8KwIwQca0AUYkECsYo/KKQUOJQWEzybzQwjoiYeGzbvR8ZeUUY8I1jODCFrIIyvLFtNw4ei8aIfwItnT2orGtAYVkFmtvl5Xh8HCPBcTR1uJBfVqmgJkxCWiY63f2oaWzFoC+gQm1XrxeNLR0ITs1ijmbg1CTcu+gfGEFVTQOKK2qQWViC+LQsFFXUYmhsQvqoF6VVdWq2zuWhsPuEXhtaO9HU7kJZdR2q65vgHZZNyxdEbWOLutW3UEDejO6+PiwsS5uTsJErTYGxbc25Vs6ZZdJeC4s0NWiIIYLEDoWGSuAJfA4BaM59k/4RN8KYeDX9aGGJPyWAuVnKMzUKjeBcwggMObaowkxqnrlcMga7u7QfrZ8hi5nmklOO1c33nCDlsMJ3gsSL0QKhdum0EjJKQHE8y7wxAlsj7LWCWxvXwvhxjBvSQIX80s42TxXcMh+pL6HhTvEzmpl8ZpqhYc4EU65FLfOQ/BEfHhl0ym381CSr1G/pJIkJcWcdpIwM7/OP6nVMrizHSn2c/G0dQ9uA9aM/wXtipSzixjpaobTWme0rsOW0Am36sb01LW0/klwyR2Vs6nwNA0vUWayZ0848V/cVN2IaAWo9O9p/IzKeR+SqpkElLNeIVQG5SUdJB+Yp/tSkUe0uKTf7Sc8XlHKzfiv9LVdtO4FtG9seDMfwJAJVU4lnDMoaSyIkGPSvpEXwowb2BwX8tv0o6OdcNUJ/to+UUe75wQZBrS1qj9lnaiNbTS417yhXamPRjx8tmPA0Az2rMKQByQPeS34Co81mPhxYepdnfpoPAkjwL8meQ6j2Guem3NP85bzc07Q011QSQfxIgcThzOIJzEm84MyMrKkFSM/O0Q8uElLT0CBrFQkj5kVtOX4I0St/+rv7vEo8BiU+zWUunnzXwUk1l8krP26gqWKWTcvKMy5ZpmWepbeIjl43UiWv1KxsxCYkorSCAg6/ltnUhfsPx6IZ3wZmHeR+w7lC09McJ1w7VcNc3JQkYhgSgLov0c1ANZ0JZ47peOC455jg/BI/7mEmHsNQW51jmXsWiboJqRP3a6M1RxKQ+6/R0CO5J2vUPDXrjDvPpbXnuSl5TTJb+5MEkDMf9FxbsyeS7OYcm5Owqu3McSn7KMcUxwD39LVnBZv5ZMJSe4/n0pGIlnxYHs4dicM5zrbiucIECUGOLZafxCXLpgRgwKcmOmlOnKaeZ6gJL2mHzj29snyS/wqppeUh6ccPY2RNkbWC/WPOujPrCduX55FOBANqJpsagTy7VecXx7T4m75Znaum/808XQP2WQjoxjVV19VQf8lf/SVduvN+dS1YjW/CmvzW+Ie66bhYfVYNRik382L6LL+uEdI+uk6sB92lLbU9nTbVftc2FX/HT/053mZlHVLNP5Jr4Um39xN+TwCeDWrkxagCebl52LUzBXExCfLcAZpeJEFDYsPT245nny3Bgw9WoaS4Udrq9NpeJJ+Yht/Hs/k8CPqp4depxMf6sMyKWjtsAAD/9ElEQVSjt7sVB/aXafrJSeWIjyvG3XeX4MUt+SgrqdK44cgilsPb24LBMOleDDB/SwBSm9GW8bwSbgTTW0kzTDkE1EBkOSwZad0vRFmYvquzCZXl1TJ3Gk4pTziwLCMj3QJXCLoxajFqwDzCxTfadYbkVIJz6MxnRF4shOuT04F1CQa98PPsSnlWglvcvH2d2L2nGLfcmoWfX5mB555LQl09tR1XyTSSfa4uNwoKOtFQz7m2ObOYvw5QW4+kXHgi7/yCgthVUCjej8aGDtTXdaCrs1XmBcmhEsFasui8giSgXEdJ9Ck5VYGS1EikP/QMsl5+A+3NmRgdKpX+XksSboTzqiXoI1lXrmYma6ry8MLz6bLGZuG663IEqbj3qp3Y8oOnkXfsINoqkxD1zetw7Ku/xN4v/QTxn/8B3rr2Rew/XKBn5xnSb3N1CIXGkz5oOrANld+9HtXPPid9RfLp1LCbBQlAEn6n9IXAEoE8H5CmNpUIHKtCc1MRjh3Nwksv5uKxXxXIHpMBd28BoqPSZf/LlDrmoaU5H6mpeaityZP+unAagJuGrwzDUofi0gKkvH0Alf94M2oefQoDrpzw4c+AIWkXb1++ts35rB9NmLa15uOFp5Nxz23JuOGGEhlriehsz5I5SDOt1NQ/N1OdJAA97W0ouutZlD6wBbEHs3DttQW4/roiZGSQpD4fmoYbY2igH3v21eLlf34Thd++Ec27jmFkgGY5w4c/G4zyjHZvn/yf6Jd6jmJgYACFxS2y3neg18X9d0DGvKx5QwMKQxoO6jEu4Uiy3wV0dbvQ7pL/JJ6+syYCSQDSDCjv1/8oR1nzXhYC7jn2zD8Sgfadju9d1AgcGjL7ED9evfmmtWZASRJtliiz5BVB0i08wRWG/HNAf8YNjcdnknYsh3U7HRiX5TXhVzX9QsnAMxFjmwHTOlOZTheG7vQP50f302kB2vIb0m+VaDXmPTdP1l71L2/hif/xz7jpsrvkOU/7gGn84z++jc98pgCf/kwRPvvfnsH//P9tR/oHL1MyMPNDX8UN//oyfPOblfjOd55f0XQLRzARJJdIiBHf+6eX8K1vVSm+fsVR+W/eFDYOibVQwm3rP/xYyb/qP74Cdf/pW2hvKQobz4Jk1umIr3Bg+ajVx3g0Acp8rUafNVtKhIsbDrbe4fw2C6YRes+ykPQ723LYe8azmoWsIzUYQ9MK9/uzP/szPProo8rNnel3UQjAhsYGPXOHAiCSdKOBMbj7+9Da1YHmzna0dXehrceFFnluko23uaMNHa4u9EkYEgOBCT9GeZU0JihEmptWoSO/+jeCwRkV1o1Pjmv6qg3ggAJBLpzGpCMFWoYYMoJXAyv8MoIyCtVIxMximVoValZtfuU6vzCjIElAQRi/9FeiZtoRblGoKX4U1FIrQE35iVuoQMwKw7Q9ZmhqjcLzExgOTCAyNgkJaVk4dDwODW3dqG7qRExSFg5ExOHAsVj0DQeQml2AA0cjsfvAYRw+HqXaguX1TThwPAZ7j0XhUEwCjsUlITIxFeW1Tdh9KAIN7d0Iziwit7AckeLX2z+EYf8EBkYD8A75kJyeLX/AI3DwWAyOxCTjeGI68spqUNPSJenGY39ELHbsP4aohHR09A4hq6Acx2KTEZeahT2Hj0sex5FbUok8wcEISSM6BnHJyVLmoygoK8EJUHOQZuiMdiTbmu08Ny9tMkVCghoSFDTSzKUjcKVAWfpcBY/Sf6Oy4Q3KHyFqPL0r/bi8uIDlBQGvAj3rTcKyv42wchVKADr9TpLAanwSFBy73T3okHHXK1duzIZQMuGUNFYikDDpnwsMASntIOOWY4h5kRhjvipglvIY042TGo6bPwWx1HhjXCsAZlpaP+dehbbOsyW7VgTFDpQUk7ZVwtWZGyYdR6isgmlDlPJq09wUJCznYl+/B65eF/zjJDkkXfFTIuddaqFKXlInkhiqySTPnLO0tx+Q8CSjDBnsCJopMJe2Ca0D82H9WHe2Id20v06uJQDpR5KBxJVqqQhYf6araTnhLNGl8VTALWOP5N80NZpWhdUGznxeD7qHhltxN3Oe/iRwfAG/rGljCmr/jfp9K+uYIR0s1qZliUatt5SZ5aWGnx0/BNvF9rdtA72XNqY/+5J1Xqm/tCvbhMQECUCSgVZTkIT4mLwg8FxBqzHIK8PxgweOU6O5RZKFdSVJY+7NGmfAsvODDbrbZ96PSz6G4JH1U+Y8iSdqj80KpmkqcpYfBvDDiqCUn31twLGg2rKs00kZQ3LVccqxxHEi9eMcWT65LG3rx1gwAL/8SfYFArJvzMoaZM66C8rc6uKXfW63krDUKKdZZ21D8acWmcvjRmtHOzxer/qTWKTGHkHSkSY2uZZwP9HzQSUu1xmde2xf8VetOinToPyh73R1SloeqaPR1tSyir/OMcJx0z7SeWNAItRouc/qvkLiXOst4YyGIPvbIfXE/V3OLdm/6MY2s2FI9p0UP4ZZlDG+JH7L0rY0Nbq8TO1fkjey7gi0D+alD3ien7griecQaNpvJNmkjUiM8koClKTrOMk0ubL9qK0/M0dCTvp/hnvhrN5PTMkeSW19qc+MzLFpGf9Wm8yaoVXiUK7G/LdZF3V95BiSvpuRODx3lvFnZIzMyXiZnhmXtjdzne1liUNDOk3CHxxV8m+KcTivuGdLv05PStpSPjvnSPRZco/tzQ962A/mHDu6Oe6h/tKmBPuEZocXpW7ci0gGjssY5JwizByT/KV8rL+Gd+amXWvtnLVuK3DCrfR9SFw7r6nFbdZLjg2Thk0zdC0g+KzrIcM76VnQT/cAuWe7s3/s2qlajvLM9uNasAYyr/XDBG1z054Wq30R6iZ7nfQdtQAtCfh+x+8JwLMDNQGHh6hdlYu62hx5gemQ/3IOEeOT9XfIhcryRpQWN8vLzpnPemN4mm30j3kQ8HsR9PcrQUZtv7Dhh7vR0d4keTdgoL8LmRnluPOOElx9dR7efrNQ8myV8hkNuzVxfYTbYL3fRQDJKiUA1eSmOQNwxW8NaXee4KQZWgaC7ReuHBeiDJqXjA8SjYMD1DTcHBGncUdcGA7BWjLQgCRguPgEtf48nlb09DTpeAoX5jcF6/uRY7u/z4U9+ypw732ZuO++QkRH8Rwz+Z+37pw/nvun5wBS8+99qv3nE1Azgtp468m6i4G2VjfeeL0WTzxRgRR5zx0aunBn/4UDTUqOjJQj4e0dSP7ytThy2c2Iv+9JNLzxKrqqk2Q9k3ACmqkkIRiqOUiiLOivRGCsUvrXIbrWhTkrclDSYD5lpbkoKiyAu7cIXZ15qK5KRUZ6JjLSMlFclIWigkz09hShszEDaf/nRqR+/odI+8K/oPBLP8Mz//QG7ry3GLXV2bKmV64py2YQ9FeguzNf8s9BftQh5D/xDBqj9ztk6dmTiRanIwAV4jc8VLyWCJS2JBnY3VWM+roc2feyUFWZjkcfzcP9Mu9KijMlTqHCN1oq7eeQWyS5pF/Xk15rwLBS17GAYIwaj+zfdWHOAdQEHOzNhSsnEr0VCRgd5BmM4cOeDsMSb7A/X67nXwPQ25WDvF+9gKQfPIgDL+9DhbSt150r7V8g63ap7OfUBBxUIi8cCXZ6DMHvH0V3bR0qfnQvqq57DFUZRXjqqWL85CcVeOSRIrS3dUva4eKeP/T1eVERmYLah19Fe2yaknHqp9qH76VeqxgdGVQ52kB/H1KTW/HSi03yn4gf2gyLu/yX4rEkkgfbcHiwX8YoScABuN29ej5eOJLstxo8fqmzE02tbXoMk5oEXUf0bQSa//zYxz6m9+t/JPZC37ks+JGJJf+IQCCgblYjkPIafZdz/J97bq2GGUmhUNJpPUIJqM2QaySoQkm/NVC/tQQY0yeBF45MtKAfNQV5tYSfJf2M++bIwzNhfV15DRfO4p578/DP//wa7pLr+nMEiY3iMx+mH87P5mthSL9Tw20EamaybW+7NRE5n7gM+YK8j1+G+/7b3+PK//oN3P6v/xrXXXcMf/InV+O///en8b/+1xG5Po/UD12BjA9ejky5Pvnxz8n+0rGGPNoIJKBIEFKj7bLL9+Fb36pUfPvblfIeYDXompR8s6QfNdfWp73lxhsQ8envYNcbz58xX/qHEl+hGB5cJfsMEWbytGQfzYsyHJ/PRYtwvQnP9wKWi+3G9jNpNeHnP3tY3jVfQVtL/inhw2G9mVKr2RgO4X4kAB977DE9B/BMv4tCADa3NKkQT81kzfM8GJ5TF8TAyBC6PW50yiLb0eNCR68LXe4efW7t7EBLeytaO9rQ3iX3cnV55IXYNwz/ZBBBWQSpScirEbZT424K1BijST1/UF5iBBQmrgi/uGBSWEbhrV6JBSN01TBGYKrk3iLNqIk7BV6SPt1IDi5I+UkqUBC2IqRbNsSDEVoaARcJLEtSMA/e043lmVANhgkVOOr5RXPzqikSmJxV83C5ReVKoqVkFSAyIQ3RyZnILCjH3mMxGJmYQ0l1I6qbOlDd3IGdB48iLa8YkYlpiIhPhXskgHbPIA7HJCIqKQOVDW3YczQKDR3yQji9gOzCckTEJaOhzaUafoUVNcguKsPWXftRVd+KkfFZ5JbW4EBkAhIyCxCXnodj8WnwjIyjs28EO/ZHIKekGvFpeTgUlYhyidPuHkRCei72HomS8tBfJqJ/XMrXokRgYXm5at7wjCcVmpOooSCagmppb9UCmZnA5KTRRiJI/JEIYhtT8Mh+mBgPos/Tq5ibmVbS7ySF7wvUepG+YB+HbIzsa+0fAQXzlvi12oCLJAHlnpogHZ3tCp+8+FJT1GiLsn+X5Epygfemn88aUof1bkabkGU7AZpe5LgwZmrnlPgjSFrTn0SkFcZqXI5VGYsmHeeZ5XPGIcemFZZTGK6EjxPXxrfp2fax/ry3JBLdVFDs+J0JjEcNTZKoQ8ND2mYkYlgupkEhumr/OWkbcmNGBcYk/0bHRnX+8JntoQL6aRJx1PLhGDFQgsUB/wzRzbYJ3UgGWcG46fvVdloprzN3GZ6Ca17pzjQ4v0kSqHaqQwCq8NoRWtvnFXeWWbE2zFpMy5yfVM0/HV/SNuMT/GBhVXOZ7WGJUTXJ6LSRrlEK40eBPetM7SIlVhmedecaFVJfHXfOPdtM116ZN2zT8QlD6hkij6SJXKUvmAbDaZ8E/UoAqtlQrqkBH0blBYQfZfCZRIauZeynlTYwUGKQ7aH3q+3ENVL7XO6pCUaixbizz1keEn88p1DaY3FGys51WNplif09q6TfSRlDhhCku623ubfjl2NvLOBX0pVtPCZ1YVvNiTtBbUKSNxpW3PVMVymztpuMHZKWHa5O2Xs64ertkb1lWtyNZp/R2DPria4JTE/nsxlTOg/lavcWps+8Vkk+KaczPs2+Im7ib+echuM4kCvLR1Kd50dqeRlW0tVxrfkzPAlwlkH82EbipkQgzQtr+5AwlfyZrw2rz8yb+x373/SBaX+OR+lXkoEkYaU/qBFoNPsIkrlSJpJ7MpanZo3GHTU8+ax+4kZMkhBkOGrEUdtO3Giqm3PBzGuaOTbrFMcG573Of95z3uh4YTok+Iy5UO4HnKP8aIR7xxwJZM5V7iE6HjlvpU4cx5KemX+TMm5HdG/h2KebJRVpTtpoAEo6MjbZzvqRgu5TJHHZfzIvBPbKMazEpFw5hi2UnJbxoH0qY4jps56cL2N+n8wlvzOXxqSshvhc6XO9mrj6LNDxY8cG+z/knrBjh0T+yhopedqPHULT1vkiVzPuVuNoOCet9eH40QnXRvYL68K1Qduf9Zdn9pXRyJQxI+A1VJNZ13GBWQvs+LHguBKQYBZQS3NC+jAo/apQs6AWoQTcWkLuYuP3BODZg/UfHqqSl6BcdLvqpH26xO1UsmkzIFlHsi8w5sEYtb6GSf51iPvGpA0Jx4H+Tr1vbWnBO+9k46GHkhETTeGkW17aOpVYXB/v1w3Wc8XsZkj5LgT5pnDSDM1HCbn1pj9tGdbHPxdIeiR2mZchADsxPByGmA0Dxg9H+J0KagGGxrXkrhsjkkbtkQjU3PscWpKSZYy+/8bDe4bPjQFPG4rjEhC39yiK8svR0826hyfY3s+g5p+Sf+tIuYuJtrZevPZaHe67txAFuckyN4swNHSBNQBXQNKpBIODxWioTELujq2I3PIycn58Oyq+ez2aYvfLHCrEAOE1pieHBoplPEv5hkuVpKIwqsdVqASSf6wSUxNVGA8aQpAEId1IAq4l4gxJeAqhOFYBd28xHnssD88/X4CE+GSUlaRgz+5MRXeX1eozoGnP0i1bEP+1nyL+8/+E/V/4CZ69YzeyaYZfTZmuhj0jHPKxIC8djzySiJtvLpdrLvbtSYe7pyh8nLPAGQlACxKBggE1DWqIQLZfYKxaylgJV1ce0lNTkZ6WDa+nVNq9VMIVSP8UyNgplrWnDIMkA7UP2LZhyC/BqPRfa+YxVL7yElxVCfKfqwITQQl/mji/DnDMNdRnoL4uU/qU/RA+3FnDV6ZaibVPPIvKv78BDdF7ZTyJmzdfxny+5MtzfYvR1cmzArudDxxOJcFOCwk/MtCPrtwidOUUYdDTi4qyBjzzdBFeeaUCnR0XngAkVPtusF/63Ggc+qVcvhGa8OxHQN5l1oc/G1ATkHK0I4drcf111XjrTRK9zGNUxi4tKtD0s6yzQ4MCQz7ynrKdsCTZbzscErClvR2dve5Nk4Af/OAH8fFPfELv1/8o6wt97yK4r60/84/vXxuRhURDQ68SRJZgIuFkzrMzJBr9Qkko3p8NAUWcQvw5uNdJh0Qe02a6K8Sf3FtSkLBk3HrSz8bV9Jyw7xXM/1SCc7UMNv/QOBa33BiDwj/8OnI+fhmK//AKXPW9l04JY84SDE/0Me1w7gT9zrbNiTtuT8GnPrUHn/50Cj73uV8h+w8vR/4nDF79xOeQJ9ecj34F6R+6FJ//3O0Sbj/++q/T8Zd/GYv/9qcP4t6Pfw3X/NH/xqVfkf2+q1zWxvBEUihIQPV2G9KpojwTl389EVdcUYof/vBlWWfrlewjMbUZk5Y8By+cezgY8sxo7RnNPpMPYck+o7kYPk1LEIbzOxNYTtbblCF8mM0gtA68/+lPX8G3vlXhkKjl2mbh4jG8zd+Sf6fT0rQI9/uf//N/4oknnsAtt9ziuGz8uygEYEtLkwqgKYyiAImCI0KF4jP8yt+AAkQKWr2y4bV1dQq69NqqZwR2oM3VhfYeF1pd9OtEZ7cLfbJBjlNgSCHVnCEBVeA8Y75Op/Ca4L0KeLngrgjEZAGVeyNMNYI0K/xaEcxKuiSbZgXUQrPmJuln0nAEcUxHhfPzjmCMAkue+WP8KGyjoJoCQvoZwZ/EJcGkZ04tYWpuAVFxicgvKUducRmOxSZi37EoZBdXoLimEbsORaKlpx9v7zmM6JQsRCZn4s1dB5GcU6wae5FJGRgITKHPN474jFzxz0BlUzt2H4lEZWMbvGMTErZQNQTrO3pQ1dyBioZW5JVVY8eBo2js7EVwbgkVje2SXgZi03KVAEzKlheI4KySgPuPx0t5qhCVlKno8IxIulNIzS3Bgch47D0ag9zSanhGA6hvdyFC6lNQWoGF5XfBM68MAWcEkEsk/6SvAn4fJqWP5udJhJl+8/vHtC3ZN2y3ZSXCTmjY3t5u/ZPCNlWiR/rh5DLP6TN9qG4C7V/tI9PPK8JQvRc4QvzgeBAdjqCfZ0kqQUjhuqRh41HQb8fJmaDhlpx8+eyUxYwTk9aJE0a7kObngsGgbPLc6Bek7hSK8wxC5iXxVPOQefOe41PSdMph06QwlgJ0zjErtDXt5uTJOOcIWyde9V7cbHnMM/t0AQODA+iUP0p8STZttiTlcspNaDomPsEyU4BM4fjI6JDMHQqwHUH2GcD+51jhvR0rnIM27TPB1oUCeqsRSajQXsahLYtdT1SgHfrMe4cEUPLfcdcw8rw+Hs/SGgv4nHG1oOuSErROH1lSaD0sKWD63vwhpLBd6yHPbENLGq4nC3mlWWLNX+ppymLWXi1nCOhH4T1JPWpTW0G+DctnErU+6SsiOBHQ+ozIy9DI2Ij4BbQdqBHFjz3YHoyjpv+Y/jowXV41jORJIkgJFIlviC3WmWOH7RPixnHHNpP71XaybTSPk++StJ9XglPJJO4vcq/rsbaLIaHZ3rwSHAOEHZ80Qdrb55Z9pgPtsu/QlKTR9uPcNViSubkseFfm8kkZ53zWPmK7O/2hfbQJmPHrjAEdH0bLlXsF9xPzwUD4uJsGyyNYO05IKpKIZx+bcWrHwtSMQ+SEuNuxs6rtGR423Olh0zxXmPKxrErKcS5KX1sCmmOZ5CWtEExMm3Ftw3N8GPLREH+q5UewXQjpR7YP5zjDMy7TJ9lHt9By6Fh2wtiPfGxeBOcfy+IP+nXecC5x3eO41D7WMWDGH/tLx7Xkz3sz3nn2rdRPwvN/lLqF9u85gulxTbVEH930AxBxtx9a2L3GErG8Z/kZT+Oy/dm3Uletv9RXtYcnggq2i64vzhqzYsVBxh+vfGY/EePSVzQ3y/MbDfFGAk7cVVNwLSl4MfF7AvC9gZqAgwPmAPQ+dwtGTkPYbQifW158OpUEdHW2Y9vWEjz/XBEqK6owqtpiG2vrUcOr39sBmh0NBkgadWB0pA1+nwsBcSPhRHORqvkXJv6vAyzzqvYdyxtCzoWSZ+cDkraeL+jkQaIslJAjaWvzfU/nEDL9oW6tUzj/oUEnL6euJP+oyUc/W+eNwLSHh7vkf+d6wu9UMD2e++cf65Z+p5DYmM0clPqVPPAc6i+7BrWv7cCAlCN8Xia/cH7vS0h5g+P9aDgejaKvXY2yax5GW1GF9O2QtMWohAlPtL0f4Tuv5/2dG/q9HrQ0V6O3vxBDo2VKrtHkZFiC6DyABNMQNasckokkH++HRsRd0JwdgbrIPehqSlvxD4XXw/CFyM5KwW23FeDFLdloa+UHGblITk5EdWWm1mHAW4S+3gIEx0hgVUm7GzKMGoPj/mpZO6tlvoQQZXI/NFCCw4eSce+9qbj+xgo8+ngirruuBNdeW42igiyJuxqeJFa3Kxs1hZEo3PMm0nfuQGlRhoQhwROS7ibAcgx4S7FlSzp++IMEXHlVCm68KR9vvpENnj17VpqMYUACMFxfnA5KBMqY8PYVSHuTWJF2C9ao1uVAP89CylYyNhiokv4skjAF6JS2KH/oCdQf2i57W7HUax3x5ZBfg5Jm45PPofFLP0H6zQ/haEQ6igqzlEQ8JfyvDeXy/6gAjz2WgzvuKEFJcY70LUnjcGHPHj5pB09PLpor42RM50lbSR8NSZt7C2Sc0+yotLu0f3NzPty0KHC2BCAhcfRj9PExSX9E+m4U44EhBPyD8hwm/AUACUDf8KBeWQZvnwc7dpRi+/ZKtLW4zrkcTNfV2YHiwlpZx1ql3fjfSepI06DePmlDr+yRJAEHZF0wJCSv3T09cHWvI8h+B9Cj9XbpR8Ek9Ho3QQJ+4AMfwCc+8Yd6H+43Kvuvff8i+efz+VaeQzE6OgKeI2+f+U4WCPhlrTGagTfdmLKGYOK9JcEM6XVu5BpJNIPw/oQ9z+7mW+Lx1r//Gvb931fgxz98S90YL5T0CyUDw6V1NmDaJDxtXZn2XRvU15KN4fyu+8HrSqiRXKOG3cP/45/EfW35bLuGkooWtk7r3Y3fxsThRmBel33tNXzpS2WCckEF/vbr9+DlT3wWD/7RZ3HT//v3yP3YV5H14SuQ/eHL8JWvFOK//Jef4s///Cg++9kyfPKTW/Gnf3qP3FfiT/8/N5xWkywU68+yIxHFdza6bYb0e68IJfwM2VcnZWkIG3YjMO5m4ng9tVoXmx9BDUDmS4SLsx40h0qwPYoLEzVed5fRQqQ707z11udCCMBKFOQlrkkj9Ey/UPOeTINuoWHDIdzvk5/8JB566CH88pe/dFw2/l0kArBFhUQUClGQZIWt1AKgsHBuYR56xtEMCcFp9A8PqdC1paMTTW3tck+NQJ4314ZWusum1dTWqiZEvUM8k45nEU0rEcj0KMxTSJ7mC/UJI4QaDyiYN4XoFKhxIVVyUq4qfJPFlUIuxqFASzXLKHzlmXMU+J44ocJeElLqvmQEdRSUkXhhmpaYoAYN87OCMubBfJWwYP4SnyQNz5yaP7Ek5Z9FXFIKSioq4ZaXs9jkND3Hr6mzG0VVdWpqs6yhFe/sPYySuhYkZhXi7T1HkFtWi9TcYuyPiEF2UTmyi8uxY/8RRCWlKwn39u4Dag40MTNXNQaPJ6TAMxLAxMIyxqbn4eofxsHIOMSmZqG4ukE1B/ccjkRaXomSjzsOHENBeR0yJe1dhyJQ09ypfgzX1juAAf8U0vNLcSgqAclZBdh3LBrx6Tk4Fpcs5TiM/NIKzC+dlLpSk+0EqG2j5j7npqVNpe0p9JcxwHbU/pifA7WjSJiQVKJAnwJytiv7h6bUutj3/R7tO7alaU/TFyQMbX/qVQX9hhxjOApVT757EovLS2qKkeQf0T84gHnpY5J/1NBSkpCbrcCOFbsBnw7Mx5Jwts+XLSmnZSWBQcHqCVXvJ/FHIpDnUc3NUQuQ/iQ1DEloCMP/P3tvAWbJdV0L/+8lDtjJY0xeXuLYiUPPFoMlS5ZlCtlJHMuWLKaRRtKIwZJlsTQzYo2GmZmbmZmZ+zbdZubpHq1/r33q3K6+Xd3TPaSRne5vfVV16vDZ59StvWrvYwgBypJaYEhf2C+IbPtt/ViOln3i7CqIiQCR5w7TctnWcTQ2NqKurk5JTV6r9STnDueL9Dvrxb60adkWWnsqASg/SFXJLG07FUjMMa0qpmXOs/2ap7abx6l+UOLDKW8anHBVqkt+5miU16yHrh8ip1T4uxX9AeskAe8pESBHKrAZn+SGTWNJCJ5zDSKxbWWD7jRZpo4fZVbGaz4yxjTMi3FVtiXM7Ksoa4nA7WLVklEkN0jK0SqKa6Otq0LObXssNIxtc4HhSmJQiT/YG0jf3detLprb1DqwQ8mNzu5OdOoLlKyBJF64BjtK/4Di35YvfeQmQgm2TfvCGUeG2bHkUUl+hxSnHLAPGW7j0h0s8zSudOWZI+ALnfaZxLHxrTzzOaGkKvOQvGnlVd/oQ1lluVqk8wOVEZFjPqv40cbk5CQw+QlOyro9KfP4JOeps16QMFK3kE7ec8Jpj23vyU8mTZs4VtLnREC2zxQsR2RB3VU69bPnJInVMpNjb8dFzq2FG4/qslr6iPeC5eXTBGWSdae8GgLOmYMSRpK6ubVZzynDJLa0PXJOGbRybNNZkFSkq3Er+9p2iW8JPYZpOobJUfuN4LnIs6nbVHqCYbyv5epc6EGHzBXdk1CJQFpDGmLNEt+UBa53lE2uERxH3udxIR87zAX3ms7yOA95tHLJOrFupl5OHF2zzNyjjLKOKq9sM+GsnwGwzwRsM/tM+8QZE7fMmf43/UwCsEf6acoa0JuQO9/4NwLw9NHemg1ffRoqyjPR2FCGBVvdddSBFmm0jMvJLsLPn8uSd5B8JCVmoWMO944WdClJUovn1ZWl2Lg+ER9+EI+ykmKQBGK+bpLtQgDJThJwSoxJ3a0F27mywrPl0g2mJf9IugaTXp7p5wDJP7/k1+q4EQ3ck3OSi5bo5PjSmtMSdkrKusr1guaxAAKQ/bh6dTJefy0RmRn5gXwqctKQvf8AyrNSpE4zZbO1pQYNvkrpD7l3ARHFc4GEZVd3I4ojwhHyo8ex5+afIys6Wfq4VfpiOsF2IUPJv0/J5ac32lCUlYb0D95B4Y518FXFiKymKbyIoYXBWJS5ST9a8wUIPTm31n0kkzpa0+S3dja6+uQ541jF0QUo79EiyqSnJWASEhPC8Pzz8fjg/ViUybMpKiICd96VhBee54cUkdi5PRQP3XcI772zGyXFMdLn3NMtGdX5oShOOoCyhANoqIjWcgJkmZaZgiOHwvD6Y7ux9YUPsWX1XuzdGwta4lnCkIQa68y66/58PdnymyAbfT3G4jCQ3zzBfFuaUxD95tuIu/oebL7vFRw/fgT1NQlalleahYB50FrPe4zmgLSN40YisKkhQceBrkGbte0xqKoMk2OC9Fs6SssScOzNNci44R6k3f4YGkSOujq9LfpYl4rYvSh9dzl2Lt2Eu+/JwLJliaitOYtWdmcMWjokYuXHEfjFi7FISz27BCBBQrm3JyvQT8ybJGiABJQj9yCsrqRrVq7jJL0WtjcgXV92tpk0POfeeERwvPMBWhzWVNfKHM3GQw/lIzqyVGT/zPY6JGhd2NHWhIT4Ejz9VCY2rKfivUnksk36sEGeEWZPwNaWZpG9FnTJeXNzI2otMUYi8NeQDCwtK0dZVTVqfNIXLsIvGP/+N34Dv//7v6/nXn/Uk/G9i0RgZ6c3+UfQSxiJPsaxrkCp29D3NLm/ePH+GQSSIaqmh51rPP5oNLb/x28ErNQivnCdU4e4s0z6TbdqJMH22GPcw3DKOtGLpCNMv3jfe/W/073mN3Dk81/H3Xft8IxjrCtntwKcq1yvcDeY1rSHBGYcfvSj93H11RlKAl55ZRquv+4puc6U60xccvHLuPOL38fS374WV/3fpzXerbeuwx/8wW344hffVDegf/7nq/BXf7UTF1/MDyXK5LnobYEWDJJP1hKttvrckX7G8o17+E25vPSKN1+Q1COR5g5j3d1l8EiyjuFeZGFwHeiClEcSoanJxxAdtRN7dr+L0OMrpLzjghB5p+XzPEryi5K40fIsikGDhkWIrLyFa67ZiZt+/Dx273wbG9a9gcOH1mDXjhWIjNgp+exAZno4Sov5WyFPwXqxLbRqbPMbopF1YLjbQtHrjwTgyy+/jAceeMAJmf3vvBGAVLxRacQFi6BSiBYwVB6r1cCQIQJpadHT34tm+YFdVSsv6fW0wiABWIXSqiqUVFUqCVhaXY3yGnkxbvWr2zGCLkGpqNX9f6iEGjEuR+1X6rSm0C/SZeHkkYp+Kq5UmeXA1o/gwkslGBW7inFZjKkAJkEjR2uVRkWdVYipUkzOqQij0o7lEFqOkyfjGoXYoBJNtDijezm6TguPikJquvyw7e1DW3cP2nt60dk3iPySChyPjEFLZy/C4xKx90gIEjJycCQsGkWVdahtakV8SiYOHAtFWEw8QqPjERmbKHn0Iyk9G4dCwpWIi5CwqPgktHR0Y3TyEwyNn8TA2IT0bS3CouNw+HgEQiJjER6TgJzCUvilvNSsPBw6Ho6jUlZWfrGk7dEw5lXd0IzWLlNGmJRZ39yOnKIyJGfnIzEzF/uOhiAxPQsjJyZkXGkRyf6iElP6Q8A9qXCSFjTj6r5TlZFyzn2y1E0cLS8lfMqqTfpYCcIeVFfTRVCLjoFViloSVsdPjry2RJhVoAbykTHt6e0VOatBna8ePX19Og4MN5aKpq4qAw7ZwPSnAseX481yTfmOlZaj7B+R+pPsI0iO8eFPApBzhSC5ECA3SAwpkWaUrUpWC3iu8ip52zoG18Mr7Eyh4yNg3ux3npt+lTrKeUuL/KDs6NA6sy2WBFSrJietQvuUfUECkMSY/LCRseS6wDBt6xxg/7IvOIctuc78FqoUZzr2oxKJQyJvVP5zXWAZIp8khlRJ7SiovWCJCCqy9ZzKbYENJzjX+TFAu/yAZj1ZJt0AslyrOHevRawXMaO+IlPsI64pSmpz/RG5ortCJXV4riQPZZjXU2GGCJS1aWxICR91ZeiQO0pgSluoeLdEnSUybLv0owonrn7QoWkMAUMShG1mfiRjGMa1nftAkgjkkaCVIPPm+szyLWnJ/DmugXY6bVcZI0kl+dp+YbiVPyJwLnON85rXZg0ZlPlt9izkOHJPQ73H/J1yGI9HjgPB+7zHOdrR3aUWgLQ25153Y/KMGxecICYmZR5KH4/weSD1lHWNzwPmtxACMFAfjqWk13VJ2mmfTVpPJ86Zwlr9GdLPnFuSmNduS1FLanG8rctLygfJX7fMXwgIyCllUOpJazJL6DHcENYk+wxZZ+NS1o1sGzKKYW4wHtttSHORdbme5mGA+Tl58p5C7pv6yBzhPCGc+Ao513kjR0uM0yKQ1s/86Ej32JQjx55rghLjnKtSj8Cc4DOO4+dcnynca7r5qMmszQTXGEvisR46HykzIt/qEl3u2/WaddZ688gweYYz3MxbPqvM892SzmpxKeEBq0sBZVDHQvqH48WxswQgLf+M9Z83MXe+8G8E4JmhqTEdeTlRqK7MU7KHFmFexMVsqK4sxq6daVi1MhnHj6UjLjYLyYnpKMiXFyQSMx5p3Gjz1wiqUVhQLC9KOXjo4XRJnw1aAfIeiS9LdpEU5F6Dn9Y+gATroq5AHRJQ6+e6p2g/czA/X10F0lLztS8bfWVaHt2jzkbCadpTle/UsSoxDpnPvYnc99coAafpJZxjESD/5EjCk0RtgLSbh3wwn/kQgMalaC3qa4uxbFkGfv5cNhLipwjAThnrZn+VvNDTIqJC4k6VQTmNic7H669lYuf2VLkn9foU5cIbrI9XnepRW1OO5a/EYMmDkYiO5D5Znw0CkHVsv4As/yy4zUHG4cNI/97dyL71MZSlHVI3oLRwU+KofSFkYLKALjpTRP4t6ecQSC7iz+3SkwQf3XEGyCq65nRdW4KOdTFEFq0U05SEKiqMQ1lJnOSViPzcGHzwYRw2bIhFfk44wl5/H1uufRCPfe9dvPFWNCorYlCZchBpDzyD6O/fg3hpb9obS+UZGI/a8lhURO9FcdQehIWF4ciW7Tj4s4cRd8MdyNu2Sn7j0IKQdUpHl9SFfROwXpR6BPYoFLTQQrHeuCWdRi6eAv6WFORtX4Okf16M5T/6CKtXRcraleydh4TRZalaJM6jDLPXotd4zRMkAklMST+zvSSl/M1xUodkPdbVROLQwVAsuT8C7yzagJzDm9BYHydtYt+kSB1mkl/cA7CrNwNl5QnYuiUGoSFxIhcXkgUgXZWmoDDtMBI2rUFZ8gHpa+94ZwLuLegmFQMkYNMUCUj5bvDRQrBe7rdKPWaSYJ8JSL1psZeeVoKw0HxUlsvzmmF0cXpaex1Ooa21SX5DFcizMAMffZiB0uIamYO0OmwXGW2UsfRL2YxHMpDnfjQ1NaC27tfUHaigulp+PxYXo7i8Yk4S8N//+3+P//Af/oOeB/9Rz0e9udWZBb+XBcOQfubD7+B7ycmVeEr3rZsik5Y8Yggxd9jpgoTUfC3Ylv/nrwcs6UJ/7zosWRIxKym2EDz2GEk/Q/ixLqyTm/Dzglc+wVaArJu1XuT+g8z3iTksBa0VoNc91mu2frJlBIcHk360kHz6KWMl+cjDkVh030F8/3tLce+9u/G1i9bhyivTlQykVeB3vvMavvzlN/HVrx7EX//1dnzpS4/ikktScOmlGbj44mT8v/93EFdckYy//Mt3cf31Mfj2t3ejZhZXoHSD6SbiSD55xTsdkMAieWXLcJNxtMazRFxt9fxcX84Gaznntu6rCyrjVLCuOJlXRPgOhIWsREnRfnlnCBGESv0iJC9D9M2GuppQfPObx9Tt5w03HJb8jguOCY5K/qGSd5TEOa7nNq/Wlhh5TsUqeJ9l5efult9ZR5CbvQcxUeuxfu0r8nthJfbvXYWIsO3OSjL978/+7M/wyiuvXDgEYFFRoSqFuFBZIkCVWhJmlGN0z0XXXDyn8nxI3YF29vSirbMLbV1dqG9qQnFlJVo6O9HR14e65mZ1CeprbpK4w+iT+AMjVGbTFSj3/qFCj8SfUSZRAWxcbQ0YRVtvtyrbqPRlPVgfo6iaUjCrwoqEn4RRMTZJqJJM7gsYjwot3lell5MPr935UXlG0pFKPOZDJa9RlJmv/UkC0fJrQh4IVAbSJaUhQ2kVyfqPondgCB09fRg+MYnOvgG0dEi8gRH4O3rkyHafkD4cQntXj/QZLQv6BFTWjqBvcFjCuqU/++SHY78ScYMjY5JmHCdk2EbGJ6ScEXRo2m60tHWiubVD6tKvbknbJR9/e6eiT8pi/G6pQ7uU09s/iJ6+QTS3dWi6jKwc7DlwCHsOHcH6rTux68BhlFTVYFTaxr23VPEs/cq+OzFO155j+IRKfFrcSX/ZPrVWeOxXkid2XEgSWqV5d3cn6n21ep/XtJ5R+eLYaXzjDtS6c6VVkOYh4Bh0y8O0rsGH2vo6adeAlsc968aoyKdLUR4lLvM0+cx88AaDcqFKUjmqMp9pqPCUI9vN9hgFL2VgRC0AuQcVZYDWjrTqMxaCJA2NUtUtU1oHKu4JWyZl0gGv3Qrds0UeWExTFjt9om2U8eru6lQ3CdzAmPPeWgVOWTFO5WPry/bRApBj6fc36xxlmCHg5oDTL0oAyvgrCSl9YvuA0LnpnAfglKvxFAwfV5KIcsR99Zg328W0DON6xHXKgutJP/cbcxMAUm+9H1D6G8W/hRKAsgaQAGS+LIOkJ9cFq2AnyeBeN3Ss3XUXMIztZXzbHirT6dpSjyT6pE2jJxxyT8qxJI7uXyZ5G1LDQNvm1FfXSRIbLqKCdTftc0gfJ0yJDr1HizBTdyrwaYloyUjNn+UoKci9XweV8KBVFolAEoTdfV265pEEtv0eGBtpnx1PM3/MHKa738CccuITupZyTSHpLuF2faeMUL4swWfztfnxnPc4L1kuLX+5FvB5Qus/fmjSKc+cYZFpxYkJWSMmJa4h60/Kubr/lDRcw5gv+0H7Qs7nAxLXrDPH3j6TeG3l1SvNQuEmAJX8Y/0IKZtjx3HiGFk5MGM+GBhHjrOSZnK0cn0hgLLNI+WU9WQdW+XFuEVeWGmByjAlp7UNlgBkWs5t095Auy3YfjnyPtPb+WHL5H07L6aFO5i6ZhwnP4UznySceZOk1I8MJH9D/pkPhqzsUpYo0zzaj2B0PDl+Z0kuFB5yZucI55Vdl7nO2Hi8p6DcOrI7DVJvO28DZTjrk5U1gpbJSgDq+uR8kCB9x77hetE7QHegU/Ai5c4n/o0APDOwL2qqElFdyS9Ly5VoWYjVXWFBHt58IxXPPpuhVoCV5YX45YspeP31dOTlFnmmcYOkDkkmX10Z0lKLEBOdjaoKvvyR+DP31N1lRz0aqgpRnZOGlvoyz7zOF9g/6o6TJKCAdVQLQEuwWbLtdCF5kACNjsrFE0+k4qOP0rRf3fv+WZg0rmvHJeaMPC3kHutffjwEmT99DFlPvSEvvRWatl3u+yV/ygAJQNsuhk8Rd/MjAKeRhqeCxC0qLEFOVjEaG6a7oi2LjUbO+2tQHBZq5MAJJ1F5/FgOnnoyDevXcY8vEoBT6T51SF3oBrdD2ke3ptPv18ucK8PSpYn4+c9jkJpcKHGpOPYm3S4U0EVp+6e8399saG5pQmF2DAq2rUHe1jWoLY9Scosknd8h6EhwTVkFpoFWbxaWJGpqSkJUZBTCw+NRUR6vZFEw6UfSLpCn5HNG1m0dhgCj60Se+ypjkLVhJfJ2GfehOcuXI/P6W7Duh89h5epwWadjUZV1FDFP/AJrr3sUq6/7Jd7817fx2msJWP/adqTc9BAi/2kR3vrXF/Hed5/F8avvxNbr70PCri0yj82+gt3dstb701Bdk4SGepIzidoWJQblfnN9AvLefhu5L7+Bmsxjmsaz7h6gdV1dVTSyovZi77ajSEiIlTCPvQQlz0ZfChLi42Tdj1XicJor02lwCFNL5J0hrCVnTU0UaqpDpe1xUgbJzkTk5oRjw4Zw7N4TKv2VqgQlXVrqfnYtdGOaio4uGasuqdc0Io3yRctCttUdfv5B8s1NxikBuHc90n+0CDkvviprfDK6XPfPJVg2Xd02cV9AAUnARl+agC6dzV56wSTYZwJSb607Lf/k2Mj96A6GoSI6QWSgWe6dJhHIvBp8yEgvxtYtGXjn7UzExRajt7tdniWtIoNNMl+bZC2iRWCTjLMhAX2+OpSUlqOiomIGQfbrAJKAZdL2yppa1JDw83AJ+u/+3b/Df/yP/9GTACTpx7+Wltn393NjYKBf1pK2We4NzSDZTsft5GyYy3XmDDwZh9u/9jPc87+vwT337vOOM0+QBGO5btC9pxfZ54lZiMcZeUpfBVtLMnw2a0VDQM5uBegVTth7hvQzZKPbNaolF++9Zw+++tXd+NrXQvGtG15R8pPk5N/+7ZtqDUjy7/LLo/HII2H4m79ZjiuvTMFll4Xjhhve0PNLL01XEvArX3kRP7tllYSlBtxQ/vM/fSy/JQzZRZLLTZZZ8o0WcsGWdPMBrddobce0zIPWgzZvkn10JUpXnzz3Sk/SkXG87gXD7tsX7MqTIOHnlWZumL0Hd+9cgfi49fIbIkZ++xjCLpjgOxUiwjbhxhvTFBdfvAoXXfQisjN3z4hHUjA4zI2G+nAlCt3XJBNZL1oeev19+ctfvvAIQCq4qBQi6UUSjud07UgFLJXSVIz1yQLX288v66l4kzBB34DEHxtDR08PWru70dDaiprGRlTW16kVYEVtLeqb6Y+5AY0tLUoU1st9nrd3dalFoFHgC4YGjTJu0Hy9r25B6ZJqgFY4U1/YE1axxXMSHfplPJVZYxJGRa+c2zYxrlV6GaWtO70h+whricJ7VKKpgmx02Fj/CEgc0UqR1i6q4Jay6CKUirOxE7QOkeOE9BfrcvITCZvAOC1RJg2okNY9BR2MjEp6Scf+5N52TE8Lt4mTk0ow0h2n7mtl00hcY/V2AqNj3DuMX+TT/Jxf+VOhL9fOcVjGhnkOyb3BISr4R9Hd2wuf9H1OXj6SMzKRlJGl7lt7BqWfSBZJOyZlzFWxKG2fIGEwPqwkoN3fa+Ikle/sQ9bJWMRYwoNQSzrpP6v8pEtFEkeGbDKEgI4Zy5AjlZe0zOE5FajMj/dJErR3dqCqpgZ+eaiqxZ/2BckLc84ymB/zUgJQ0mnZpwCVnJaEmAqTsRU5o3UV6zAyMqzkDx/q1nqOMkhTf94zZMaoHm0+7rYRRglM8NyBU57C3neHnSYCpK2FUx7rZPplHD75EUl3EMatAckP1od1dfrOXR9JyzawzSTGaKnFcdS5IG1mu+cC5xPnm90jzc7DGX3gKssLNg7rMCJrkyqsBXpfxlHHQECSYURkVUHltZSpa4jAkCJU6lvFvyVRHDjhrCut/rTukl93NwlAszedyra0S/tTMK3+LjCOjWvIbhLFpu1K8JDMkfSW2DN1MEQOr92En8H0OioYzyFNgu9Ptcu015KFzJcKfCWX2G9yNFZmIiOq9OcaZkgmk7chlWwdu6QvOJdpJcn1mO5/7XqpbeVYSZ7ucZvWVyyH13LODwFIpJBEYd+y3+n+k3Jl+5F5UKY5r3lOkpBlab4is3QFPChrXIX8uM8vLUVRZSUqZW2rl+dPnTxbuBF4dV2dvJTTxbPIi8i7tZ5iPcdPcExmH0c3bDzWn7KshLaMqa2bmV9nAayX5Kdj40AJQbmnllccE0c2po2za/wvRGhdCamrIbUHjeWYPNt5n+0y98y+lDaNknsCK8M6L7T9Ji/ClOH0h5PGXWYgPhHop6n4No4ty4JpeOScoFxyrbHPOcq9zgPKv8wFyoEdQyv7PNrzswKRAx7tnCLcZfA3m5VLm4ZyqffnWQ/G5+8/00eu/rGwfeP0D+9xbOimlSRgD/cA1H0AP138GwF45uho4z4LdHdSJi9dZfIyNz8SkESPr64UuTnFyMgoRqu/DmUlBXjnnRSsXJmBstISz3TBUBKwpUoJJ5IjdHFJl6TG7aNxBUrCLXf5KuTc/nOU7T+EhVoqnm2QiAtYyjVNEXNKwLV7EG/zhMmjFtwbMT0tX/oyDTt3pKG2phi0iHTXQYk+FwLhHvkGo7muBLWpSajPy9CxJqFWmZuOouhIVJfKC7vL8pIg8WcJO3e4F5j/fAlAawWo1nskygJkmdRTwnJXbkT29xYhe/lKtIhsMtyW01BficKCUtRWl7vSffqgpSpdk+7ZnYKtW+lily7ijCUgZb2ny6eWnU88noZfvJCCrMwSkecLe/8/Y/l3YZJ/REuL/B6szxB5ojWXY7FH4o5uCEnauYg7WvWRqOloTxEZ43mKWgvS4q+8LBbPPBOLxx/PRHRUtMzvBE2rln4tZ4n08wDz6+rOQkXCfmR8714U3PI4KpIPoq4oAgV7NyI3Yjfq6xLR2pyClsYkFOUcw4fLd+DRB4/gF8/vxiNLYvHc4q3Y9bdLcOjKWxB7xa0IueJ2rL72fjz5w1/iySe24NWXtyP0wE4UpB1EyIr1WPb0VuzZc0TyTJI57VgGdmSioToOmfc+hYwfPIDy0J0yt7zr7AZdatbXxaO2Nkb7uaWJfSX95LaCdIGEZ2ZGAp58KgNPPx2Pwvx43ZcvuF+NtaQ3kXemaGiIg88XIbISLWMcJc+bWCkvUeQgEXU1EaipFFTFyLMoUeqSJnKTLGtjGAr2bUBl7F7Tb27Ci4TgObCuWwi4X2FPdxp6BUoqSxj7ryxxH7JefhX561egVeT9fBGABK0DW+mCVeeiIQLrahJkruVIOF1cThFgdGtpXX1+VkBrxsrQWOT/aAli/uUxJIRJnwfFWSiaGhuwaVMW7rsvHVu35MiY+gWd8qyrx/r1efjggyzk5ZZI39JtaAtSk8vw5ptZWLcuHZVV5Z4k2a8DqqqrUVpRico634x9Afn7/z/95//sSQByuxz+8eN/6nq93pmCQfef7ncwN558IjxANBFnkwCcy+rNC4xLQmshaSzcpB/rb0k4W4cFEYACm6+1tDP5ntoVKfuPcb3unY4VIMsniWfuGUs/S/qZdpq68pqkEUk+Y+mXhsUPHgrEf+ThUNz6s43O+FrLQbPHIsu44vJXcPnlMbjoole1nHvu3otLLonDjTcaAvDee95FdWW6EmUk4kjaBZNhDJuNpAsG985jXOZn3VYS1pVlcPzgPQaDwXvB6QyxmBMox5bFskliuuOS/DtV3Ul0sgxaJtIDwr49H6Egb5/cs0RbmOQxRbzNBy1NxmqPpF5VxRFcd90eXHPNYVx2WQauvjperQHTUrZOS8NySOS5w4JRW31M68J8Gbe5MTJwz+uPBOCrr7564RCAxcVFqsTlIkXlN5WyVCYFFEhypNKVhBJJQIKWgHQHSuJO3XsyfGRYScAqnw8lVVVqEUgSkK5Bi/k1TG0tKmpqdO9AugwlGUjikFZ0U1aBjgKKiiipB93R0SLFWGVNWV2YOk1XLvN+wGpvfCSgELNKsICiVq+NMi1wX8K5jw5JHyqbad3F/EepdB3sxdjoIIYH+zAm+fN8Uu4RJ8ZJCjjWTdJHWj/WTY5EQDnolEEwLBBPoEplrbshTWy8k048klU2HzMm5j4Vk0xj9/9h+y2sslIJGDmyjbZ93LC2raMDXX39Onajcm/UyZv5Mv+JSannBAlAKrrNtVVQk2whEUcrHLri076WMlkOwbI1H6f+3GvRz32e5J4JN4Qd+8Td/zzaa1rutHW0o77BJ/JmrP9smVPuP6f62+ZxKrCNmsbpQ6ZjfZT86yfJxL37DPlHBa+NR3mwc4Skk44T+8PmIZhWlwBc5Qp47paFswnNX/K2fWHrQ5CEqvfVy8twq7SRfUzywpC9hFvuTD6mHRxLkm8Ex5BWsow7HzAfXUs4ZzhH5NrWTY8WLM8B60xoH0sa5sN+p8LdypVNz3FjekuaKMEmUGspSaMKapnLwZZAPAYg4byvJJ/kr8p9WW84l2mVxmvd+0vaMB/CiHWkLLHelHHWMyBvrKfkQWLN1mVafbSe5lzJPylzRn31noW5T7iJi0A8uVYLJraNcs2+1T5in031lxuGGJS+t9dyTtlh39j5raSdtNFtpW3Hif1Fsph9xv5Qq17mxXOuB3JkPPatJfXMBx5B/St15JH9x7x1DKQODBs/wQ8PTkgbR1FQUobkrByk5xcgu7QMmSUlyCwuQY4gt6gYrbLO6YcVksbKtZmTlMdTjyfBeplnC93a0hrYyLaV5fnIxbygRKz0D9dT6SMlYi2csZ3C1Fhb+ea1iRcc99MF62fJ5IBMU47knOR8R1e77rVn56jCuU9ii+FWvm0+ARmnXMq1zVfzdo4a5sRlHbSf9J75bWHLsBZuKusWMgYM57hw/tpnNsef8k85J8xHItwLd0oG+Nyzcz8wtmcJlLuAvDF/pwz7+4FzS++rjDvrpBMncK6Yni/BdGZszJph+3jausT+dPUjQSvjPlr+DXQp+db9KZOA/0YAngV0SB/5s1BSTJd33OetOkBozQWScCS/ujp86OlqVJDIa/SVwN9irMrmC5JAJPlIcjE/5mv2JXSuGyuQ9/YK5N35JKpDjssYkgiam4g612BfWRKQdVciTsJJqFmibaGweVtStNFXjAaB2/rN3Jf47nJ4rn0yy31PMG6tjmN9RT6yXn4P6X//ILI2bUNntw+dbdPLU9LOEnZOuBfa26fIwvmgfbb8OupRm5eBzG07UZwYq308Mx7dyQWHfbqg9WZJUQmeeDwLd95VgNiYAgkz91jX7k4fCgvy8fbbcVizOlXWrxoZgwvXAvBCtvyzaGiohc+XqiQeLbzsvn269xuJQMeCT634mhJRUR6NVStDsXZtKIqLIjWMRGFdTSz27D6Gj1ccR252VID0swSZm5w626AFXENNHDJWvI/0d95GQyX3n8tUdHbwmIXegTz09OVoXLpYrK6Igq8uDmWlcTiy+wBe+Nk6LP7BUrx13QNY9p1H8dBdH+Deew/ipz8OxUvfeBQh37gNId+5E9FfvxPrrn0Yb72xFR20/nO1j22tyQ1BVdIhNNcnStne9bWgO9G2Wqn3i68j6p5nkR21Bx0d1gWqd5+x/iXFcVi+PBZLl0aivCwO3bSqc8Vnerrt9CLvzgbq62NRXxch53TzGSPjHyngmMehp5tkcASefnoXfvniIeTlxGi/l4XvRN71d6DknidRn3dM3okc600P4uvTQGNDMg4eiMC2raGorYkXmTH7/fn9SWhsTkSLHGmt6JX2XIOWlJYE5LFSZLe0hFajzTLWbejobIO/S9bB3k6p95m50jyv6GiFr6QUx5Ysw0vfXI6Xfynzskp+t5xRG/yoLK9GUmKR5CXPuDY/SosrkZlRgtdezcI996QgKlLWAukvkqixMaVYvJhkehqKSwrVJWj1r+F+gPR6RSvI7NxclNfUBkhAugalBeB//i//xZMA7Oujd6IhPW+Tvg5+X/JCV1eX/HZpnxFO70OrVk13ATobEXW6mI3w8gLjkpCy5NSpwHoyDcHzYGtGdzwimOSbDSQL3XkzzCvf2cA05jxG2hM3rV68p+17Mha337wSDz1KAjZGCbypdFPxLIFHkJhTd6NBJCRJyUceDsc3vvEirr46XUnAq65KwcMPhWg+zNsd35Ka7jAbbs9Z3l/8xaP4sz97A1dc8T288vIbsi6WKAnmRY4RJMdmI+l4z5BxU0Sce1+6+YDpgok7C+ZHAs/mT/CaZN98y/HK39Q7W/NJjD+M5cueludogoR7u/Mk4TbbPQvep2tQ497zmOQf5roXjbeXv4xvfztNyT9i86a109ITTOcm9YLBD4UYx+ue19+XvvQlvPbaa1i0aJETMvvfedoDsEiVvGpJJ6DyncpWKntHR4ckDsMnlHjhvn39g1TcGZAE7B8aRO/gAPpHRtAzNKQWgFMEYBVK5FhUzr2aqpUApF9mJQAbm9DR7RCAwyOSF12FGesdq3ii0k5JwN5uJSGooDIWNUYZR0KCYD0JWucF9rNxlHJWAcbrGWE8lzbznO2mUpoKbFofqkJNMahE3+BAD8ZH5ZyKQbmeoBKZBKBcq9vRCYGUy33zuH8e66EuSSVcregkDt1qKoGnR6mLc816D0vb1MqJ+TG+wFjiUXku+VCxR0iYOVIxTcLTtNuQb5KHgq4SjeUij1R4M59h9imVl9LOYYf8435kVDyrqzn249igyAtJOD68pCypJy1mtL9ZT/a/9BmP7CP2KfuORyogKTtUmFuFI+/x6yf6Qx8ReXETI1axyv7nuR5pnSey5peXOO79193bI3WUeJYAlKO1AGR8Hm1Zej0PUIbskSQpSR9LblhXb1QI0+LxhPQDyShV/suR4VNEAsdpetmBa4WMoYBpVHnr9LOXAvaMIGWxH1X56xAJ7HeG00qVlmwkAHt6uiUe62pgSBFDsjCfQDskPc/ZJ8bqq1denlu0v4wSem5oXpQRRxbsGLv7SesrYNmWQNL5LPGZzqblkfORc9Pmo2BeDrRc9qmcW9KKsqnElcg/QZJJr5k38+V9gSq9JW+STCyDcsr83Ap+1s1d99nAPK1VXCBc62jGg6S9VbLzaOrGOjhrngcYbzocEsUBz20bbTiP1qUilfesF/tE5VDqYvvKnttrd5jKkdSfZIglW1VuGUfaouSM9M2grP1mLR7WvmuRlw/OIf0wQtJThnT85Mjx7OmhJaH0K+edyBb7i7Ki+4M6/aXj7BytDCi5oeNPMm8SdJNcXFGFlOxcpBYUokB+3BfW1iFPni05ZeVKAvKDlDFaYMuaofNB8jdrKy2opCyWNxfYF5JOCWIBwygHhJXzswXb1yS59Nkn/TNFWhkEyBc73gK3HFyYkPkmbWJd3c923mP7SAByH0pes02WtOe1bZv2iRxNHlPhzM/2QyDcSRuYD+wzgvFdcXlkvUj40QrWrpu6PgusvHD8Ccooj5R1zieuqZTzXhLeUmcb1z7HeG7H9qzBmX/uMFs/zhOCzwD3WhU4D0oXDMqf/ZiH/WUtp7WvAiDhFyyDHC9aAXZfEFaA/0YAng1QoZwHX306Qo+HI+RYInKy+UVnmfTVFLHhBi2a7H5xJGq6OhsUvLaWe17p5gIJKxJ/xo1lHew+e7SmKikqwpatUXjt1QjExmZr3E+b+GH5uh+g1JF1NfsBGhebpybfXND40/NmXsyXrtK475/7vonvSj8tH3M+LW5wPBdI9NIFaG1FPjLfXonMu55DaUgIurt8cn+qTM2L8dvmQQC6rAVPhVY9zkE2d/rgl2Nzc6X2g2ecCwx0+dnSVIXw8Gzs2Z2OqooSJQWnxekkgVyButpSkR3u7XRuCEBa7p3J3oIk/7wItwsJ/NDRJ2tEczP3+psieGipZ4gkkg+pMlcNGUg3hOlpEXjgwUwsfjANcbFREsa9yoyVYEdbsowP93zzJq/OJZTw68tGV2+2yH6mhimR1pGBhvJoZK9bgeKj2+Bv4r56mfKbhFZU6YiLCMexxa8i7et34Y1/ehk/u28Dbrr5EO6/7ziee34f3np4IyK+/lNkXnUzwq+4GUcv/yne/8bdeP/dj9BQEysymCT9xfYK5NjdlSXv4lIPpw6zQurlb07BgU17sO/vnkLo1+9DyOp1mtYQgB5pHNC9ZldnqsyNVJkz7nvTx/FcoblZxrwpWs5jA/C3RKOxgQrAGJQUh2PR/dG4/fZs7N0TKu86yagrjcCBB17C5jteRfih3YiLOya/P2Kl/jMJr08DVRXJePXVNNx3XwYS4uPR10MiNk3ak6j7GTY3xMv1p+emVF2CkmzXfQHjUV8Xg5rqLHkONaIqJweZz7+Los370eyTddJlGXg2QBeahNe9M0VXVxuKymqwdmMejhzJQUtzo8jEGRCA0vauzlbpryY9piQV4cEHErF8WbrukxsXS9eAdBXeITLbLPPXh9SUEkERat2k2K8jCVhXi4rKChSVlqh3oNrGJlTXN+gegP/1v/43TwKQ70StrX497+3tnfG+5AXqPGgF6PXu19TUPo0EsmSZO+xMYIkmklCzEXQWtE4j8TS7C81Q3HbrVjy0+HiAIPOKFwxLrs1lBWhIP0P42bheec0H1srukos/wGWXxeHii9dLGaYf2LbFDxxF2Be+gdgvXI+E37sBN9/wpPaNl6Uf49u2WiLvmaeT9ZrhvG/jPvVEPH72sy347nfew1137gjE94LN0+sewXxIJP71X+9X16BXXZWA7313hayHxgrOTZK5QRKNbjF57nYVasg4WW/mSHsqkIRjfl73WBbLOZP8aYForQCZX2d7KdJSjmH/3vdQVnIQddWGtPMi1Swa6sNRVnwA7739EY4e3Cy/eeRZLeFN8qymJR7T0zKv0Rcu4d5EIUnA5557E9/73kH864+WS11mxmN+tPILDneD5bnJRQuvvz/90z+9sAjAgAXghCFfqMCiQt4QSsYyg8ow82U896YjCUjFGhVpQ2qhNTg6gsGxMSUAqxqMBSCt/3gsqa5CmZyTECT5R9D1pK+5Ba2dnWjv5p54vfIjd1D3CxygklDK1i/0HYUhXTPSEpDgOZX5w6NUKJOkpIURv3wnWUXSzSh3VWnNRZmgksy1GCsYZ4Kkl/mqXxXkAiq1qbDmcWioH+OjQ5rn+NgQhof69JqWgDb8EyrlqCQfG8ZJ9qGAR8YnaYeTJ+R6XM5Jwknd5Mh7JBK1rk4Y82C+JPBoZcj83USjtTqcOGHSndS0kqeTjhaKI8P9Cl6b/KWNksbW1bRDxk/7s0cVq0bhL3mplR9JigHty4lJkjNDpn95ZPup/GR5IiOjJ4ySNPCwk/42BLLIwqDUgTJDuZJ7dPvHr2hIBLJvSR4wnSUAOTaqOGXfOQRgV28P6nw+NDY3Y9xxhUoS2rhDlbFln7qUmu7zWSFxWA7HmnWjfNPtI+tLUKFLS8Ax9vlJEnciV9IP7B9VdA6K7I3J2Mi1kgPSt8w3uB6EJVIIt4UaLbCMIteBrdsZQMtjf0vfB/aZ47hIv9FVrFpTyg9oEi6B8RJwrDQtryVNoB1OHTkvmIZ9w/GzSvH5gHlZ13Ts6wDR5/S9JfvcoPJZ57akUaLOAcsnIWflKQCnD1WGnLqxLaynlkdZ5bkDLVvDjczxyHKV/JUySEaRxGI5hLUC1Lxt38wBxrNtYf1HZd4ynHVh2xg2XaEukPZOXVOhbkmSPqNod+IEiA6FQ1wG1kmT1qQzCnrGN2SnrClsj9MfZqyduTNHmziXrTxw7zz2VcBqzoZr2JT8kTDl3olcO1kW+4F92Cqyw35l/zIOwzslHjEszxGm53qtRwH7i0eSLRwXygrzV9AC8MSkrF0nUO9vQ15ZOVJIANbWocLfiqJ6H9KLS5FVUoLmri6MkPzjRwNO3na91Q8yTgH2FfvN1oFhtGpkuPbjWQTL4Zhx7AKWqxxXO+YcW157Yur+7HE+Jdi6k0ySc0vM8dxNiNOynHXvFHmhe9Dp5Cd/E9hrR84D96a32x5tOYbEknnA9YbPLymTzzFj+SdyLX0/tTbLWAgoJxwTHq3c6blrvPjBgJV1fjTEdcKup7x/tuVjVrC+MnfYl1zH7NzhPdbBns8LkhfTc91gXnq0/egCrwOQ32DcM5EkoLEE7EavBzF3vvBvBODZQA66OvNQU52IV185hiVL5GX1yUTs2B6D+rpSuT9FXAQIjI56JfpoldXd2aDWf7TUI2lFK7HTdcloCClDeNH6r6mxFHv3ZMgLVAZ++pMI3HJzGj78IBH1tdxDaOEk49kGCTbWl+1ubppqu5uMOzVc+QmU/HP2F2Tebnen3uk94CYMPe8byz9b90aBr7YYjdVFaA9yNeqGcQVaI3l43ycWQgAazF4e2+EmWT9t16/zBedHTzfdfdKCNei+XDc1VqG8rAjFRQXS943SzrPsArSDiuFWVJY3oq6m6bTyJ3HoRbhdaCABWF6eh7q6eHnnnNorbqabTrOXHPcC9NUn4vDhaBw6EIvKijhZy1IEjnvPNrqedKc7zyBxNo08M+5Bq6P3IeNv70POw8+jsTQK1ZnHULRtHeIO7sVTT0Ti6X/ciK3XPYot1yzG0r9/BY8/sANvvhmDxIRYlOaGIuHlV7H33kew8Xu3Iuqym7Dxytvx4g+fQcxtjyDtuRdRcGQrytOOoDr7OJp8idpPpyJBSeJVVyXgsccO4/Z/3o1XHl6B1MRjIvskDudOS7CfZ/Z1emAMzyWMO8ooOY8TTJGAra0kAmPR4AtHyPEj2L4tAlmZETKXYlBUeAxvvBmBe+9PxuOPh2Hx4lSsWR0Nf1OMrP0pIjuf7h6ALc0piI2Jw/69cagsS0B3l7EAJOlWX0ei99MlAAl16epPRm5OFDZuiMD6daFY8XEqtizdi7S/fRDpi15BVV6BrGFnzwqwvdUv7W+Qed8g7T83LkZ7OtvQ3cH9/1oEZ6fu7a0tsi41ivwVq6vcRx5JQmhIvu4J2NLcImt7ozwfmzVeX087+nrb0epvVhKsprZ6Bjn264bK6mpU1dWrS1ASgP/lv/7XWQlAbvdDHfknn3yiH3zOeF/yAPcB5AfOweF8D7v3niMB4mc+BKAl80g+kUSyZNR8MBcJaEg3YzEXTF7de89uXH11Jq66KlWQidtuWzft/qkwRZi5Sb8oeYeYqtuZkH5usO433bRGCbQpLAvcX3T7diR84TrEf+F6xH3+Orzzn6+ZIvEETE8ykHV05/vokgj89V9vwde/noeLvrZL4k0Rptwb0N1nbO9c48i4bLPXPeKeu3eqNeHXvhap+wJefXUSvnlDosznanUFGkyeWZBAIxFHVFdyf8CZrkJPFyT3DMHofZ/3ZrMQnC9IUm7bsgIRYatlbUyQMvnRVZQ8Uw9L/kelPRESbzqhFow/+h/fQthvfB3h/+4yfPMr35V0xtJvPmnd4J59JPq87hEkEpsaSCR63ye8CEuvPxKAr7/++oVkAViiym6r6FLlrqMIUuX7EC1IBjWcyjKSgIb46wUtAknU0JqsT8JIAtY1NqGksgqlVYYALKbLT2sRyLAKuSf3y6pqnOtKlFVzr0A/Onpp9WAUTm5Fobr+kvPuvm50cm+uASlzZEDqZIgrklXjE1RuT0GJAamvtokLsKNgtu0iqNSmkktd0kk7GZf3GU6FfX8/LYC48EueY8PyIDihFoG0pKO1ne4HOC5lyX0qlkm4qYtQqRPJNmMJOGSOEpcWgbTc4/UnJ08ooWfC6fKT96RukvfQYJ9D3A1ruLEyJAEo7XDScH9CHkkYMo2ti1q3SBw9l+NJKqydc81Hypo8Oa7jR6vKIelH9iUJvk8woX1JK8DxcZI0tMJyXDhKOkMCSz4k7kgQKGkn/cprp+/0gSdhtPAJliu//CiplR8hak0m9zQd2+SMC/dwNGHS5okTUr8+NDQ1KuFsyD8q/40loFu5acd4GqS+ek/PzdjzWsefY0uClzIg1yT+SARSJibYXyfl4S/jNnpC+kCOJP2o5CQJSDkcJikqfUHf4EZpbJTDpp1T5apLRRkPq1wedY42jYL1O0OwzyizSgBKnrTqpFvXExJO173swxZ/ixIZjG/IVqmzpAmc2/zkXPtKwDlB61se29rpBsGjnz2gFrhyVGJtQOSZfSZ9riQY1xNn/hGWMPMC49tzyiqvtc8IyZ/1JFTGguqm96RtbB+Puh5QbgQ8N2HSV5JWy5K6qDLfIYGZnjLBMO0PyVPLEQTK4Tjac4GtT4C4knxV3iTvQZkPamXIPpH+MORdfwDutU7XPgc8tzDpSEQ75KCTB8NnppN+0/ln5qTpD0OA2zE39TZtCoZti3v+mGszzxnH5mH73sYlic8y2H4SI1xfOzvbdc4xHfuGHwOQVKYFIfOzRyWGpd7s2yE+UyQuw5mvlqkWgCdlTk6gobUdBeVVSCssQlJ+EWKzcxVpRcXIKa9AU5fMaRKGSgA6hCbb5qyHpv2zg+WxDZRZjqltP/Pwin8mmLLYJFyyYMfVkQ9DhlnZMbJkwp1zwQyS5hwhmBCy1/3OMRCuMuvIuHPP3neHd/V2obm1WV2Ccv9ODXfaxvjaD0Fy7kUITkvH+SHn3EdRrYNl7MwHGTKWClmjKdMCe045Dsi+gB9GUQa5Zti1lvLII+WaawTl2cqqzhU+z530AQStFwsF5dENlmPnM5+n/GBJ57yrHJV5wpXPbNB8eXSudW1kvjIH7BiwL7W/Vf44doSMlX4g04Oe/i5jDehBzp0P/BsBePbQ2pKJY0fj8NprcXjxF4k4eIBKw1J47gfYQWKmUskqSwDSErDB58QPJj0WAJKAZg86usGsRMjxHDz3bBqWLDmMW28NwwsvJKCkuFjL80p/vqGuUBsrUF1VhOzMXHmpNX3A+nuSb0Gw+fCcrj6t5eNpk3+Els9zJ23g2hyV/JPxmyqrQp7P1ejoMHFsme6y3cQez2cjAdn2QNygvQCtxZ+NY+N5lWlBebCuVo11qXe8Cw2mf4JkVOZFh7R5185UvL08CbHRWYYADCLfzhztSEoswy9eyMeKj7JQU+1DV6f8LvOM640L3e2nBQlArlONjclybcgd3eNvDgs0WpyRHOnulDh0VzkPsurTQ7qMXSYay6JRsmEVKvZvQVNdPPI++gDZN9yBLbe/ittvC8XNt0Tg6du3IuTGB7Dvmsew9JldSE2Nk3Va+qIrE7kfvofkf7gXETfchtCrb8Paq27Fqm/eh6gb70LMN+7FnlueQfTNjyL1pkU4/OaHOHIkDuV8ts7oG9Nftn8bG5Kwa9cxPP5EJH7xYjT27Q1DUUGcjAH71p1u/mD+dizPFXx0AVofIb/lphOA7W1xUocEaV+8rJOx0r5weS6G43V5Lh7YdxiHDx3A8mVHsWrlYXz4QZy0PQKJCWHIyoyUuPFKbn1qJFtHmsg0QatKE0Y3qonxsdi0ORqxcWGyhibJ+73IBO9/Cu5LSUh2SR2TEuPw2GOJWHR/JB65NwSv3vsxPvzpS/jgrrcRcihdfgO0SNwzJ+tIxlWW12DFiizdO6+kuPqsEXQzcfbzJXnZ0lSPI4dzsGhRGn7+XBJysstFDgvw4osZ8vuoSPeRjY8rQk0VXUy3obCgDBGR2cjOKUZ1TfWvpTtQoooGKeXlKC4rx2/8xm/gv//3/z4rAUh0dHToNYk9GzYX+B7G509wOPVOr706tQ/gfAhA3id5xCOt3Ug2kYQyxJ3FzHSGgJudAPze997C5Zcn4LLLIvCTm1ZPu/fDH64MkGnc4+7GGz+adn8+UJLPIcZ4bq7pOtQ7vhcef4xWeuGga0+v+08Jnn4yHvfdewBXXJHk1DkD3/rWy3qffcNyn/zj7yPm89ciTHDrTz/WOnjVZ4q4jJE+WR/oA+7x941vfKT52bjBYLq52mbKm530vPmnq3DR154THMENN8Th1VfeUfKPVnizEW10lzmbld7ZAF18zlY2yTtrwTdftPmL1bIw9PgWJf1omVdXs7B9/NzIzd6LlZ+7CpGfu0ER9hvXyLv8Ic+4pwLrMteegsbN59x1Dc6DZKbX3xe/+MULiwCkBSCVnFapxMVKyQRZyFQxToUPFc6D3AvLcZlF5deEIQPVLejQIPoGh9A/PIK6JhKAhvSj20+eV9TUKilIl20ECb8SvWdQpOHVqG1sgLoVpfLPKvesklPOaRXAPWeoKOzp61IiRq1saK3mEH/qWpPgwit1VEWe0zZVNEseVNpRua+KPCce20tFPZW91tqDx266+KJiTfvI7O1Fso3KPpKAqhDWcgS0opP60GKO1onDw4xj4hGjkp8h40y9FCzfgXFLx3qS2JsiR6xSkWlJyHFMAopGTWOgpJorPzdsHxgCkErDccmHFl6d6Ovvlr4wpN/QMIkxWvBQCW/iE5a4IrmkBJNDwnmVZcHyqBxlvWxYT3cXfL46NDU1aP9+8smktkOVmNIm3XBXzmm91tvfh9r6Ot0LkHJG6z9atCkZyPwknZYjfWb7k+HMg/nZNvNcryUe+9PsO0arxhF1/0nSh+HMi6TfqLR7dFLqclLiTxgSkKRz32CvyKdRZlP5SaU9FcZq/eiUP1Unzg+jcFZSUeLQ6sT2I88D8neGUKW0HHVM2AcTUp5gdNzs3Un3n/3Sl15p3QiMp9MWznmSN+wbWnDNt76279m/JNPY35QBnWOOPCvRI+fzBa1teGTetn7zVWyfEjIePKrVi4DKfNaR84wEps4rjpuMtcqX0w8kBqbl49xj23lkOubHOaD90N8rRwPKD4kM/bhB17op4iKgYLdhAo3rjucK1305STg4cmZl7EwJB4vAuNt+1/OpNczGs/LDo84955prH+WH6ystAHneLuju4dpjXK1Szrh5eou/SeWOY23WWK5LUn6gHPb5JyJbk2hqbUd2UQkSs3OQkFegSMovQHpxCbLlB35lYyP6RkZkTpv5wfT8CMNaRlsS2OQ7EyyXcqrEjpwzLeXC1EfizJF2Nmi/ML2cs+/YR5wn6iZT+smOuyW5AnLgMfZecMe3ebjve8nQnPDIg2A+0+rmXJO403VSzr3SMb6mcyE4TjCYxhKCjK99JfKhebkQnC4AqQfry3SWAFSXn85c0TVcxkIJvvmMKeNy7CQvyillmUdaunKu6xrgxNXfB3o066JNfzqyMxt0XXLqomQ1n7eso5SnvxOccr3ap/WUMJXroHBzz/SP7qsqfa+/wWQs1EKTkOfhgCUAh3pPSQCafQLl95vHvbOBfyMAzyI6ctHWmoXKimwU5tP1S7Ehh5rN/nbTiAwB3XWSkKHlH0lAEl7ct0/jngEBSHB/PYJ5tzRVo7ioCJnp2dizJxNHj+SoW9C5rNDON1r9VQgPy8TPn8vGe++my8uhISgDpNsssOnZFvZlYE9Bkn9tp0n+uaHlk3QiTBjJN7Wqc8g/HcfWKkPWOWA8W/bse/rVmLF24rnBMtu1LKadmZ55ar0Upo5e+RCsLwlK2y9ecT4LYBvpCrSyvBjPPJOEJUtScewICZRzQwAmJJTgiScy8P573BumQebS/AnAz4LrTwsqYBsaRD6aUkWuDLnT2Zkh757Z0mZvgumzAC/rOFrlkXjzt6Qg84N3kfztO/HhvW/innuPY/GDsdi1PQTJezZhxXObsHFNKOpqk9BDt6JdmSjcsQ6pi59GwptvIPLV1xH97XuR8INFOPLeCrx5/2b84o51WP/9J3H8ih/h3e+8gIcfikdYaJSs/0myNqVo2UqcSn49kl9/r+TbkS7zMhHVlTE4dDACL70UgUX3J+Ktt5JkjaYr1en1XwjONQno88UKIuXcmwDsbOfvCrqFjcG+vZF4+OFkrFt7XPojBlWV0SgpCpG5HInjx2g1n4y3306SsBgZG6ZJkGdCsuThTYKdL+j+f83J2LopBA/9ZB1euPc9bFm1CQVrV6Di4Bb4fdLOT8l9qa8uCTFR0Qg5HoqDz76FqOvvwdFrF2PLt57GlndCRH5oGe1Nii0ElgBc+lYGnnsuDZkZZSKXbdI358YS8Fygzd8sv12r8Mbr8bjzzjgcPJCLvXuy8eCD2Vi7Nhsb1mfh0SU5Iqe5Mi/bsH9/Ph5+JAPr1mWjrLzi15YAJEgCFhUX4zd/8zfxP/7H/1CXoMF/9j2IukFzzXcp8y53KvD5Q71FcHhubm2A9JkPAXgq67LZYIgsb8KJlmxXXJEYILguvfTYNJKNLjS/+tVtuOaaAlxySQQefODgtPTzgSXTeFwI6Wfxt99/U4k31u+ii9bPIAF5/dx//zqifv+b+NF/uQRXXB6HP/uzX+KnP/nY073nkyT9uKdfUH1sPUn62bjEgw8cDlhB0jrv+997M5DGC6caywAZ6XHPDdaD1uX1tdlKAHIvv9msAFua8j1JuMaGXDQ2TkdTY545b8qV55BxLWpceBLT01uw7LkIxrksBN3obC/DxvXLlECjy003aUarubn213ODhFpDvSHZmI5Wezf+37sQ8bkbBN9E+G9dI2Fzu+oMBvOk606bJ6+94hH1taEa1+ueBfNgPB4Jrz8SgG+88Qbuv/9+J2T2v/NCABbJi7RVtFJ5xHPFUL9eM5ygcolfg1NZSUsjgiQGvw6nO9Ch0VH0Dw2jnnsAVnCfv0qUV1ertR/Pi8oqUF5Th5KqGpRU1hjSr1LuqyUgCUJZmOsa0N3Xq1/rqyvQ4YGAgpzXPBoSsF+Jue6+Lrk/IHUZxgittRxXlSSvaLVGqw0q5Lq65SWms13dGVKpTyWYJSm4MKtSjEowuabyjG3lkddUHJOE7FLLoD5VirHfVGk7PNUnzJeWToNDfdIn0m+0nhOQZFOyifFGjQtCq3Tj/oo82msSClTS8Vq/vGeb6W5Vx4MWMo6ikulO0O2XyY9hdLNp7zE9wxmf1yc/Oan3bd5qvegQfKxfXz/bRkuvPkkzhMlPWCcquo0FEZWDAaUmlYnMR8oye8lNPeC8wD4m8cG6qYu0SdP3fLA2NPo0bxtP9wFjG+Q+Lf1Gxsd0D0Ca7Te1NMs4Szzu/ydQ120CNzHDfDl2zItjynwYZsZKZEfqQSLJ7jfWQSLYIZZsmslPJO+TYxgck/EcH0L/SD8GBL2DPegd6DXKZJFJyoRaWYmMcS4YyxEHkhfJGN1LSq5ZV6N8HsGk/DNcoX3o3W8LAcfCkI0859gQE1LXYXR0d6G6rnZeBKCF9p2AcqeWkdJO9pVaz3nEDwbbz3Gl0ph9Tug6IvlQ9tjfdl2xa4uZH2YuqbwFwbqO1LnqUeaZgPUlSEazDFtfyg7JKpJTSpqL3DCeuql10jCMc4vyx3qaOWjAvHUdknbZdjBfrq/T3Os5ynRLVlBW2HeGZAm674K5Z+TQyqDF2SQA3e1hm7UtTvv1mvNa7vOccdhvnOc6btKXtPTjs4T9yHHkOdOz78z8NHKiH2bIfOSabePTWlhdB0s67V/9IS7zfPSEWpEnZmQiMjkVkWnpiM/ORWJeAZLzC5AqSMvNQ01DI/oG6bbXIUH4UYP0j9ua1bZDr9lWZ90gWCbrY9Ya0wd2nbLpFwpblvaZHHV9kjFUIkvH2hnfwLWMvSMrpwWmPd30QWndcqh1c84XBkf251knrrv+thZ1W21cgPMjIYdAF9j+srDh7jADs3bz94XOD5FRN1mu4zuPcWU8lW9nHCkjDQ31Zp2U9UJlVeRL4zF/lXUjS4GPBrTM05chNyinLIP5q1WwyCvDudZYAnKSvwOcshlPZVDqwLT628Cpi7sPTP15zXVsNNCn0whAlQFaJJP47ZHfZJ2ntAC80AnADkWOC9kS/mtKEnbkystNtrzY8MXRuIckUUTCqLPdkD1K7ijZVy7ntRjolzW3h/uY1Wh8N3l0uiCxZPbU47mU5SvTvEkG0SKMlnJe6T4tsL4xMVl45ukEvPN2vLxMF2u9LenmBXd6tmca+dc61ddz5TEvSHr2m80v4GJUygqQf0EEnUL6OWDJNxtaDZnnbkswWL53uvnJCdug1oqsr/SRbctnDUoAdtUjPy8Xjz2WhCeeSEBSYoHca5XwhVnnzQetLa2oqmyUubxwF6Dt7Z8N6z+CCtjamjI0NqaoZVNbWwrqKqJQkU2FU5K0x8vN5IUNkmx9PSTasmbcIwnXWB2HnCd+ifyv345X/mUNHlgchV+8sBcff3wchflxMldSZM1MkbmSJmtRAsqr4lDji0N1ZZSEJ8BXEY289SuRs24F6uReXm48UpIi8MGyQ7jvh1vw+H2bsGFDKHKyIiWvRFkvSGolorwsUp6hkcjPj0VsYhwqKuO0z5tbU+D3pyA9LRrLl8dizepIiZ9yxgTsuSQB1QKwLtgCkJaL8VK2IQANEqTP4lCQLzJVFiYyRcUhicJEQQI2bTqGf/6XcDz79HGUFkbL2JGoNS5G6XqzXeTRiwA7HyABSAvAw5t2YecNixF7xe1Yf/0DSL7hLhTc/gRqM46efwKQFrfd0keCrq4MtInc5BzchWM3PYPV1zyFLT9bhuQwumdtkDWsWdLQqu7MLOva5Z20uqpeZJcfvzRJHbzjXajgx7L+liakJhdh1apkde377jtRiI7ORF2tD/FxZfK7Ix1hoZnye6wDSUklWPpWOnbsyEJ5RSWqqmkF+OvrErS8ohyf+9zn8D//5/9EVb3P0YhP/fH9x6K/v1/DWlroBWv6u5cXqGvztgIcxcMPGStAEka0QgsmgdwgiTcf4igYcxFSJKMu/6uPcOklIbjyylRc9LU1HvHi8Owz3P/O2/ruVLBWdk88EYO77tyNBxYd8oznBdbvq19bGSAoiYcWH5P2TLkQXfyNJxHzu9cg499dhrT/71K88O//AhddfFja8iGeejLBkH7SBsZ19zHz5jXDb755Lb72tYO46KLj+P733wqQgQFLvydjcMvNW3HnHRsC6eeCSet9jwiuixdIXj7xeDSqKtLx9vIPcMftG7F503p53nq79/Qi4bwIwIXC7u9n8jfnweA97uXndc/i6OFNSvDNRqzRVedc++tNEXSGUCO51tI0RRg2NYRJny3BfTf8HXLy9kxLOxtYH0vSkfjz1TFP/gaa2wqQYBqvcAvmwzh2L0Gvvz/5kz+RtfrNC4kALDTuEKlEG+xX5REt/qhICijnSXIQo8NKTFnrHZJeJMHoqq1PFsmhkRH0Dgygpa0N1fX1KCmvQGFpqRKC1bLIltPyr8Jt9UdXobUora5DcSWJQFmcffXo6uNeMn2SVx/6pB5EPxVbUh9VOFLpJ8euHnlJEnBvQCrAJz45oSRgbx9dOnao8pn1tAovKlutUlwVYM7CbBVdquySa7aVbaeSfmRM4jh7qfX09ighReKNJBgt0Uh+khg0injGN6QQYRT5Rpk/PEKFvgHTGys2KtdIAkpe42OBMJ5TSUnrLdZB91ykizzX/Qmp0ySJB0nLeCSADDFnyDlVeMs14/Gc5BDBtENSZ46hJaxoVThIq42BHinPuLubUohKX7G/2FcMm2Q/SRlO350KzINKRsrWqDMWzJ/9T5mrrOLXSFWqYKTiURXiUscTkyTKJtUKsE5kokp+rAyPso2GANS+c/LnUQkJ55pEjo63yIRVgFJWKQ9avoyHkhH9PdomKkZViarxRJYpc5SzUUlDC4cR6X/KnMIQ0MHKejfpS3APt27Jn8prxuWRSmvKBeXXWNLO7K/Tgo75dLDv6Jq3yd8CX1ODyqlnWhfMeFul77iuC52dHTJOtMDrlP5kPNPfc4F9zzzYl1xHrAtQzsX5QNeVAEwY1yXKEMdPFdQWHuWfDnQ9kPxOfkLZMuSwUaCPabnTCEiJa8khTSsgaWQJdne+jK+Qe1bGmM7MA0P8qGKdbdW1g/NejgpjMcmPMbgmc+9O9qVdg80HB+xfkSfOKUfWbbl2rTtTsN7Mj31k5tlUORbabttWAfuK5LFa/knbzP6fPdqn2n6bl5OfrkPSLvsM0jGXc7UW1LTcY41rlczdzi74/RIux4raOsRnZCI5Lx+58jxJzpcfHjGxOBwRibzScvQOynNrnHOCssJx43xnm5yxkfVMSVxnDdB2SltYR9aN9eDYazt5T8JI5rC/7fifDmw/sSzKAdePAKHirCmBNYbjPE8Ykobrj0lPubLyxftTZcwzXydtoC4O3HH0np7PLMueT8f0PGfenwnKAt0A00KUe0fymrBrhPnNInkJOC/cMPPHgHlxfpGgm/oQg/JrZNFrrIJhZYMyw3loLZwpq7aeSho7+dkPBxiHaQLlyPi78z1dBOTImT9cE1gG68J20V0479lyrezxnGEm/cy2azzXnKCcsv/cBKAZH/72k+th/mbrlt9u547gOxXOlAAk4dfWloW21kyDNoN2CfvVJAGlTWz/LP3F/uCxqiIV9XVF8pIzRQKSpCKZQyum/l4fWv2VyM/Nw+HDqSjIl7jNJLG4N583AbJQqCtQyZNWgLSOo3Vhc5NxDUpCiPe90n0q6KhDe2sVKsvzUFWZJ/1WoXUnWTWDkBPYdGxLMCE3ze3nLOlPB0qe+qunlUXLxRnk3EKhFoOuvggCy/ayAgy2NJwLHH9bb7bBK85nB7UoLixEemoG8nLzkZpSirIS9sNZ3gdQQWJxYeTi6Vj/UQHqhlecc4na2kpUVyfIeYrMvSQUvvMu0v7xfhRvWStzM0Pm0YXs4nM6SJrV1SQiKzNanm2xUvdUbUPgvqClORlZW1Yh/r4nsPypbXj99Sj8/LkY3HZ7IXbuiEdvN110ZqCiIglLl4bgnZuXIvymRYh+9BmUJx3Q/HoH8uT3cp6WR8KRxFVsdCx++VIqDuyPlTWeblRTZU1PkrUiSda1GLzySowqS59+cB1euf4xrP/B/Vj1zPNIWPU+qnJC1OKvqyNJ1pqkMyb/LEhiehF4Z4qGhnh5pkTPIAA7ppF/U+juZJtI6MWr0q+pIUrWolgcPxqGn91yAA8/GodDx+MkvzQlbtl+f3OSxIuX9StJ8vUgw84xWGaH9F9S5EFs+dlzOH71LTj8s8VIWfM+cjeuQFONyFeHiXM+6ke3pH6RpYylS5H92POoSNovMpqApuZaZMlviNeWxWHL7mzU1dbKeu9TNPr4rGgQ2fImx+YLWgKq68/PGPlnQRKwq9OPosIKLHkkET/8YRQefzwE2VnF8hxvwdatmXhZ5m5qSqFaAXa0NUh4g3qEqquvc/YFnEmO/TqgrLxMCcD/9b/+F4pKSh2N+NSf+z2Izy/+DQ6eWodm4ff75Z1rpn5gySOHlewxBODsbiWJ+VqOBYNklhcB+Oij4Tj6+asR9Vs3IFpw1R8uxh23b8Z133gON9/88Yz4pyK15gLLv+gi7m+XoSTeZZct1fxIcvFoSUrW1bg1ZToSjnH40b+scMi/DFx88S48/ZQh9Sxu+5fliPvcFUoApv9/l+Lj37gY13/pQ1x6aSouufhlzdPWw5CRtApkP1qrQLo/3a0uTgmW9cjDxwJpTgez9bmFJUW97llwvFm/b1yzBN/+diZuvDFDkIn3318hz42ZBBtJOFoCusPOBgFoMZcVIMk/LwvE1pYibFz/DkoKD8q1N1HmBkk39/57LQ7pRyKNsASdO00wGI8Entc9wpJ7jFdbHaLXXnka8m52i8QGxwLR655FvdS3riZEz73+/viP//jCIwCprKIijcpOL0U9lUeqdHauqcS18e29waFB9A/QPdQA+iQ/Wl30Dg6hrbMLVXV1KC6rUBSV0T2oIftoAahuQKvkBahCriuqUVxeAV9zk6QdwKAsoP10CToyjAEpS5WMUi7dgdHqxSo66RK0o0telrrb0dPfLfeMko8KKyq4LDlEBa9b0RtQgimmFGCqNJO0JOq43yEJNpIqI6Oj0rZ+dPV0S7ncB07yODmpLjFZFxKRtFJgPUlIkuQZHpsi/iyYH6HuLMepXCOJR2s8kgIOUUeiT8J5zXIZ5q6LsYJzyECpw6Qg4B7TkkACpmOZrC/Tqis8qS/7hmPH9lKhTVKD1lnc85DWOKowZJ84/WT7KtBHjjLxVND+l7KsxQSVkiT+rPKTFo4kkevra1TRToUj68y2sI2sdw1/qAgYThjiVNrJcRW468axDZQt9ed9dWErMsnyqRAmmUWlMOvFdlrCl2Ek6fqkzAEJ75XrHknbJ0eeD3EsxymLRoGt1qiqDKUFRL+EUflsQPmjzPYO9qq8WutB6w50QuRQrSmdup42JqysWEj/yZHWkyQAOZf8SsJMuWGdDdqPrr7kl0x8+ecPn+7ubulL3pu6Pxc4DhxngmuKrivsa4FdR9zQOFxXgqAkvHOPckmFe0AeXXU9E9j8WI7KtZxTia7lSRjnSg8tjmkJ6IyZWR84R7h/54Sm17RybeXSXiscMk7Lkjxs/VWxHrDek7QSxny1/SIv2gdSF1XsO3PH9o29RzCNtcSzCJR9plCCxLSL17YN9r4tj/OLbWJd2Fe08iU5QmKEfcn6sz9t37H+9pp588i2WAKQYeb5wo8VTDmjIscdbW3yItgIf2sbWjo6US8/tisam1Dua0SOPGMSs3KQnl+IbEFLW7vUi9absk6zDFo1T3AuOOSthNmyLRjOcSZxw7WBssB26dizrXK08dz9MBdYf+9w00bKuSXXLAF4JlACMJBfEHg/KP6scNY6S9a5ofek3ozndV/jaLj73lTeNo29nhOSjjLDZwTPCfdcsPNjtnlCsI9JUPKDHEsA8rlk56b7N8BcsPKiskGZlvx0HsuRMk8rVh5ZJmWWsszfHbzPtCozEu6V9+mAeTI/lsf62DAro0owSx/atUzr4JRvz3Xu2vyccJ7zHsEwxmFbp42L/NbSvXEdArDHIQC7P6V9AE+fADSWfkr+OaRfMObK87OMthZpn9+b4DQEYI68/KTKyyX3cjDECwkYa3lXmJ+HzZvjER6ejtWrU/HAAznYtjVb0pCgq0DXWdybj+QYXYHSnSbzVgKotVbGpk5e6irkeAFZg2m76w2hR4Kt0bhIDSbxbHwSctxHkXHZx7oP3zki/5iXGUvTh6wb6zmDlDsFWlu9w+ciAAlPS0InL9bPK40bdp9F1t1Yo0o43cwS9twV/4KEksQ1qMvPhC8nDRUlWTh4MAMPLc7Gyy9nSNuaZe6cfUvAheJ09v5rld9kdXU++OQ32adBADY3N6KigkRRishJIorXr0LuXU+idPcGdQfa+RkhAGmpSMu/XTsjcccd8Xj4oWhEhEcrsaZWjCTVCDn3t6aipDwGGZnhKCrkPnRR2LolEnk58Urm0XouP2IvdvzoGURecScyvv5TxPzz3Sg9sk3vdbamo6OVxIwtP10Jms52WqyR/DPhJE9JEFVXxeLNN+KxZEk0PrhrOTKuuRWhl/4rdl36YyR841bkvP8umhuSZF7bvp7Z56dniZl+TkjA1tYUkdcoOcbI9akJwA7XOUlAf0uMrNlUFIZh/fpDeOPejdh172vIOrYddJvKPiaxyv0oaT1JuaS126dDBKaitCwCqbG7UJR3BIUlcYiIjkZxUbzM3RRZe2Tc5OiV9myCLmOb6+KR8uAzyPvB/SjYul4/NOpobUFPZxv6utvk6Je6NEv/Nupedq+/nogVK7JRUkz3z58dt50LwjxJyY42P3z1ddi4IRJ33hkta0Qutm7lBwM+fPRhHu67Lwe7d1Hm6FbaEJ51NbUIC8tCQmI+KiorPQmyX3WUlpXit37rt/AHf/AHeh38Z9+FCPMedULDe3q6p92bDdQxdnZ2zgiPii4Brbz+5q9fxBVXJOPyy57zJIOI0yUAZ7McfOiu7Yj9nWuVAIz6rW/ilc9/C1/5ynu48soUqUs8LrvsF5LWEGWMzzxIzt144yv4i794F9dc87ySXAwn3GTeYw6JN4WYAPlHXH5ZWIDAC4Yl/piO5ZFMIzn6uGBGOUoYRuPHP3obH/7mX+EXv/ln2P+5a/Ct//R3+PF/+D7+5m92aF6G9CMh53IFKuem/hHSXroZNfscXn45y559j775gnVkG7zuEbzvJie9wPs//tePHPLP4IknVsmzYuZ+fPW1WfKsyZkW5kXknS6Y31yuPoPv5WbTfencbjKDYa0A3a4zSQCeivRzg3GZzl7zYxzmZ0k/EnLzcTVKYvBU+xKeiiQkGId18vq7YAlAVQ6NDgfAa7fyzCqjGW5h43KBVMXQ0CCG5EiSp08wMMz9AYfQ0d2D9q5uVNbWoaSCewPWCEj6GTegSgBW0g1ote4bWFkrL6g9PRgcHVUMjJAIHEYv8x2i4nAQtA60xF9Hdzva5MdCu5xz/yEqwqnUs8qrYHAhtgouPXeIokCYjScYHSNpxLZLe+U+iRSjuDT1GJEwEi8k+hhOF2UkQJXokj6jyzEqHEdI7pHIc4g+WlUNCpgfCT7jzlPqIA8agg+cEzI+PLckIckvEiW0uGR8EmEWaknoKBatos6C+dIdKMlCxlU3ZBJP2yv9RMU228trjvOQ1N0oNoc0r0A/yblVZNt+nBecsWB65kclJMlGyhMVo1SI0j1rY5NPw2jZaMms3v5+lFdWoFpkgnvakdjiPbV6Y30EzNu2gfkzP1tPEhAcC8oplcckJii7lFlbJ7fSmGNKwrlP5K1P+nlQ+m1Q4gYsUeU+ib0p17RMYxShtIJQkAwU9POehI+Q3Jl0iB7pCxI9hvCR+sv1aVkCOukMpN2W9J2cxITM9xHpqz6Rr/qmJvRIH1J2PPNxwY6pypSkJwHY3t4ux3754dOjYfMlANmvJH304wLpM107HHm01xrmXkuknzkuCukrKy/2SAs4ptH8g8o7Y6jsGJlQeaUMSZmUS5bLOimZRVeoGp/EubHmUTJBwrhH3IT0zwT7WsIVEm7zDNRZzgPlCrSNlAXnHvNkP1EmVX4FSvJR7iijcm1l1sqtmatG4U+c9f6xYN9Ie9xjw3DOPzNGtFQ0Y87xp1tPkjV2vO0zQ2WBY++cc92xpI62UdrFMM3fKU/POf9l7evvE9kaHESTv1V9+OeUlCC3tAzl9Q2o8jWisbUD9Y3NaGppVWvBXomvz6oTgokhmSsca9MWixltFRjyxMiprYvCI+5ccI+H+3nDPtOxZvudtUTXk9OEkmx67uQn17ovH8eFH0KQcGNZFk68WeHE03opgTcF932e2w8i1BpPwvgRhH6kw7QOTL5OGlfaU0LkgXOQssE5SQVfjxztHBiVspTgc+RH1xbpV11TAn3NZ6xcO+uuzkPCNTazQffttZDxH5d8WC7L0PsMkzIYRstX63KccqOy5ZaZeZY5X7B9zN/2ha5LEs45ybICa6qA9WHf8FzlmfH4DHbVb05Xz5KffjDD/tZnIGWBH8HwQxfjAlRJQA9y7nxg4QRgFNrbshVepJ9Fq1oDZsFaxP1KoCMXDcWxKHr/QxR9+BEaqpLQ1cl7M9vIvQCbGhhO0s/sx0dyi6TV7l1JuO22WCxenIy3l0di06Z0ZGUWK4ml5MxZJABJXNEKkYQfy2YZJIJYF9aJJJZXuk8LJMJI4lmySklAqach8xinPhDHbV1Ji0a35Z/NawaRdzpwyD93nfwtlbOSeXOBRB7zDA5319sL7R5pLFgP5umVzsLIgdRfZczsSUmwPl0ddfIiX4GiglL46s/PHoFdxAJJx65OHxoq8pGy6Hnk3PQYUnbvRXRMNj54PwtbNufKmPglz0+XAFyo9R/JPnpsKCiowbvvZmL16lxUVso6IWFe8c8V/P4WlJXlqFUXLbCafPGoLQ0H3V3ymmSMkl6eBNOFhe6uTCTE09ouDk8/lYqjR+KU0GtvS0dtTRIKCxNRU52AitJILF8WgrvvisDKlWHSVpJLKbL+sp3poEvUyPdWIPT6O7Dxmrtx5Lk3UXh4MxoqY2aUOV/k58Vg2dJQ/PKmVThw9R04eOXNiLj6dhz/4X3I2rNe+5sWg7TC5L6BdD9J8s6QYbQ09M73VGB6EmnMz4vMOx34/cmorg6bRgC69/+bDSQIratQorUlFvW1EQh96kWESz9Hv/6OXMciJysahQUStzXNjB/dpDYnyDxP0nMvguxcQV2BSnu17LYkbNsaisUPpmLjhljERIfLGhSPQwfjpH60cqT8eOdzplCCuSMVVRmHUHxgMwrTItDcJL8XlADzy5o+RXZ1dfhlTa/Az59Lxwsv5CA1pVjqT1fjLYE4n3XQqq+9rUWOfqcP5gGJ19hQh6jIHOzdU4S8XP4GakVRYRUiI4pRVlIl84/uU5vkmdOGnOxSPPpoEp58Khlx8dmoratBza/ZnoAlpSX47d/+bfzhH/6hXgf/Bb/3tLW1aXhHR8eMe17guxWtAO07lgU/pr/uutcClmckyW6+eaMnGUSQNPIKnwsk0TzTPR6DF/7DJUj43I2I+M3r8Vd//At88Ys/x2WXZeHSSzPxl3+5S+pEq7gU3PqzDUqa3XnH7gCJR1x33UsBQo2w1nkzSDzBtdf8ApdfnoqvfnUXLrn4MSXfDIlHwtBa/hHT60kyzsIdHoxrrnkXX734AB79/PWI/NwNBr99NR5+OCRQP+Ztyw0u55abN+GGG17F/fcdmBa+ULANhlicm+CbD6HL+8zr61f/HN+4dg++/7331CWo116Ajb5c+Z073UIvmMQ7E9AV6FwEIC0AWYeIsN1IStgsYd6E2KlgCcCFkH7BYB5TVn7HUFcXIr/95Pdeo4FXGi+ciuCjteKprABJanI/Qq+///t//y+WLl16YRGAqshSZaxRxhuLnZlK+hlgfIVR6hulrVH69dGCb5gWbyPoH6T13ohaY5AELK2UBZjWfhVVuvdfWXWdHEkIVqO8ivcqUdfQiK4+kiiSfmhYyQxaZnX29qC9u8u4Ce3vVRLQuqRSy0MBlZNU9Oniq8o3syBbMEwVdoGFWa6d80CYoxCjG0kqiqk8VHdiAhI5dNXHcrt7u9W6i2SfJXaGpA9UESpxea6QNtB9Hcm+YfaLtIcYkXMl/sZYHkksknMnps7laIkXJfEYV9qgykxVcBpLPUL39rOKPhkXmqBP9YFBQNHnOtc4cuQ1x1KV+P3GKjSQ3onHcmzcUykyGUddntlrgdZd6sfxocKfJIEqI+UeXadxzy9aklorRroALa+sREV1FQLWj7xHksopg7BtsGNNAscSUAxnWzq7aM0meTtxWa4qSeWcSmPeG5IyemRciH4Zqz6R316ROyUBKdcSjwTgDMW1iwDkXookomk5OCjjQIvBUfYVXQdyrCbNnn3G4stA674QOOksAch+IWFKcnR8clLKOYHWzi7UNzZJ3aRM9ptXPi7omMpRCWUBiT8SgH190h7BGN3h6r2ZaadB8qFcUo7UwlPaz/WCY66Qc84fQt3TiSxb8krH1MnD1ofnDLdkosqhHe+zBC1XZIHyqteUISlX1zORC4LyxKMl5Nxyx3PWe1L6R0mCcdMODRfYucJy6IrSHGeC4Qr2j5Yt8iblBUg/kSmVVQc8H5E+4Vqgc1PLcs2HswCtK+tv82b9NX9THucQrwd0vkkfSZ1ItpOg0Q8hZH4o+caxlyPbxXFUwoZWzRKfazb715JtTMc2q9xIGraTGJf1zxCsgskJWfcHUePzoai8HPllZSgorUARUVKO0rJKtDTzpapDv8jr7umU50O3pOnWI9cblsm6sG5uQlDHSNpE0EUySWCuqewP3rdW00q+uPrqVLB9F5gLJFM4zlIHs47w6FpbeK1hzvVscNLpM0eO/BCHH54wXPvWeUbOKy83nPKVwJP0Aei1wB2H5RC0gubzh+3kc8qB2TOYFmSuuALPcj3A/rJyQ/nS9Z3y5cgGYd198pyyw3HVvue4OsfgMbEw4+4RHgTKoC1P00g7uXawLIJya0lAur3lhwGUYX4cYPcC1HznqMuCIPlQDtXSXcAwnZ8STnfdVkZZPs9Zvs5D6Ucr+zavqblt8p32jNf8zNo+NS4cQxcB2N9l3IB6kHPnAwslAEtLI+U3Rybc7j5nQ6seuR+gd76fLUj/dOaiOuEIMn/8MNJ/ugT1RTHo6swz97zSdOSh1V+q5BFJLJJU1ZUl+PDDMNz8s6O47bYk/Tr36JFkeZmT+02G7PIiP84EJMZYtrWuoytQkpIkGkkGKXG2QDLmnEDqYK0fWT8l3FyWfSS5/C20CqwMWDMaQouuQr3dmZ4xCeiQf0qeBco7PfKPYH6sV7vkbcNmq7sbrIs7HzfmQwASHPsGXykqy/PlpbwYUZH52LUrFyXyTrtzRzaefTYTR4/mSHtPXZ8zgoxxq4yn30+ym9fue0YGSPb1dPnQLbAywfOqkgJsvfV1bPn2C1j9yh5kZBSjrqZBxqZZ0nqTcucTXuTaXFACsKMVmZmVePrpLPzihSwUFdUoAXg+LQG5Z2F1TQUqyknmmL0ASfwp2eOQRiSQLBl1YZKBhrjjeZs/TZ9ruTlxIh9JsnZnoiR2PyKefA1r73kTW19+D0kvvYH371uNBx+MxJrV4TI3SABKPh0ZqCqPR8Se7dh+1y9x7Mq78MHfP4no+HD09vKjluByveDdPy3NqTh0IBJr738P4dfcieXXP4tnb16DsC2bUFsZJetakqwxiSLPCXqk1RvDfPXxKCyIRnlpgrQtdZ51mA6O2QwC0CEYp4XNEyQAa2rCRU7dBGDw/n9B5J/cJ/kXbC3Y0S7ti9uFpI8/Qm7kTlmTovHC83F44YU4xEaHo642Hnm5ccjPi5P+SJD1OFHWYRKBdO86kyibE1J3Wmh63psDJP+4l2FzUzy4V+OmjbGyhsbg2NEIPPxwGpa+FY/qavaFjA/36ZP+PtvWinQpW1GRiMKiFPga0kWeuPYbUsuL6GprbZE5UKHkX011jciUT+pP15bNkhfjndnegJ8murraUZuTh+LVO1AZFoPW5kYZ2/lbOLa3NYv8NMtzpV3A9ZsWgi3y3OlQkrS5sUHmWjNqqmrw3LMRuP32ZGzenIrKX0MrwOKSYvzO7/wO/s//+T96HfwXeOdx0NfXq+HUyfLdKfi+F6g76+11tg9xwPenG77582mk2u23bZlBBD26JFzuvYSrrnxkxr25YAk4Ws3ZffN4bnHR197G5VcU4wol/TLw5S+/q8dLLkmRYzouuuiA1unaa9cqmXXLzRvl2rrKTMP1172p+ZKk4m99Q+KZMh9/VMIejVRyzyAS3/zmUid9Ki67jKTe3G5PlzwSgr/6y4/wR3/0Gr7yldX4px++7RmPuPTSdVrXZ37/bxH5uW8g7ne/gfgvXI/779+nbT2VtZ0F+4j197o3GwyxOLUvIfvCK14wGPdUewHaOClJkWrhR1ecRPBegF4EnReRd7poauLv6kw0N8y0PiTSU0MQE7VGzr2JsPmChBmJN697c4EuOWuqLOlnjk0O4ReMZtfegXPBWiJ63bNgWXO5HA09vlLm0z5dL4L/LAF43333OSGz/50nArBIFbYkflQxS1Ax5JwzTMH7CleYC6qkHTb5UMGn7kAHqJAbwoBgkETK4CBqGxpRSuJPUa2uQC0BaK6NG1Deb/S3ortvAD2SD4/d/f3okAW1SxZjEoFtnR3wywOSRKBVUvbKOV1xcs8oKgqVWKAiSxbfgNKdiqzJIOX9pOOWz8ZRyH1Jf/IkFV908cW2UkFNJaRVNvahf5BKb6Nc5ZfxVHROU3oOD2GIRMiQ3A9A4kk4rVkmHIKPyrpJARV1vDbnVDTLPd5nXaVOk1RUU1HHcqRMYkTq09fbreQKwwnWnfVmfLaFaXht2m3K49f+RkFoyhyQvqaZO5WbVLhq/9BVGvtGLQMYl3m5+2l2uPvcWhpwTKyi0ciesTTkdXdPl4QNKmFFl6ct8tJYUVWJ2vp66VuJM0nXmSQVpT7OuFFJaZWcDKNCkzJs9/zjea/kyzZp29kfEs+Ov6aXeCRxabHaMziEzv4BkbU+tHWLnHV3q+wad7Qk9OQo/a1KcMoBYV2hqfUfLWDknuTX3tMhMl2GusY6DEu7aQGoBKC0X8+lHqzL6cASf3T5ySPdpXLPv+ZWv9RrRK3/GmQODZO4k/teebgxJf88Sn4iC/zyieQfycD5EoDMR0kIjq30FfvWgn1ux8qSXdPSO2PjDjMyY9zHciyV6HLdP1uwFn1WLlhf2ydsixJUclSiWI4kIYw8mTgBkoDkn4X011S/GkxrM+/NuD/VPtaBbTakvCEgeW3XXDtvbJ1ZVnB5ZwrbRptvoCyZe5OUZamjsZQ0xCjnndlj01jd8UMEro9KOki93eA6SsKEbXOTcbxn28mjkqBO24dlzT3p1IeWrR0yP+ubmlEuL4Ql5VWorK6Hz9csP2D86O+T9EOyBnP+DkgZQ70yL82R9euVZwXrHiCUWI4DtoV1Yb1t23jNtisBKOXbvpgvGF/7wfUcZZs4X/jc5Bpkn2VmbZl+HYwAEeOkI0i+6R60fPYwrdSbRBvj815wHsQUoRMEJ0+NxzwU5p4lArWOAhNHrgVaB67zznpH8OMY3QNV4tHVsn4kI3lMK282OGNv5x7lnkpFkmzmWewQgHLfjh37VsdL6mDnhcow4TE2Zi7ODA/Mawd8blMerCywLoHfE5IHn29KgMszx8oV57Rd9842WDbnIH+LsI9YD32+jjl7lfKadXS1n9eUOWtVzfSazoHm68QNlMN0ki9/FwZkQZ53dP1pQRKwV+BFzp0PzJcA/MAhAEtKSABmyHNuJuHnidZfISvAjly01KeiNGQ3SsL3oU36pUvCZiMAea+8NB7VldwnihZ3lchIz8JTj+3HLT/ajptv3o+f/DQUr74Sj7LSUiWXLEF0VsGyW4wrUBJillhjOIm1C8IKUEmgGnAfwK4O9kEtWpuNK1CCpF9OdgFWrUrD0SMZSmAFrAO98nPhtElAJf8cS0PpL9bD7J3oTcSdCq3SNuZr62Tdes6HACSC87OYLwHYIf0bG52mLuHWrk3CSy+lYNGiTMRE5WDnznQ8+USK9C338zwHMmjhyGLB5h3If3cN6nJJTpj+sEeOe0NtCQoKclBWRMu+Sk3X3elDRXkpfv5UDO65NQmPLYlBYny5yEun3P90Lf+I03H9adHU2IzMjDJkZtINcLNnnHONpqZGZGXFKLFjrcWU8AsmiBwSyRAcM4mmTwUdxvKvu4uumbmPXgb6e7PkPTZTz9ulrtEvvoqkK25B2JW34sA1dyDy6psRe9cTSIk/irraJGlnOro6M9HbnYED245i1/efQcyN9yH6yReReWQ7mptTdf/AGWW7IenbOjPkNzbLzZxxn2U0NiSjJPUwsjeuxK6PdmLHTrrgSpI2pMv6R0uzVPibzV6MTQ0kABMRFRGChx8Ow7PPxIicxGCgzzv/U4FjxjG1RC6JSk9icB6gnFRWhsnREoAk9EgAepF/CVKmm/ybTgASdBHa2kIrumiUFofhlVeO4a67ImRdisf77x3CL36RiOefT0NBXoyMM+ucLH1F15vJkt6bMJsB6eMekYtukQtj6ekRZxawnKbGeBkTui9NEtBCMwW+ukQkJ8cgIeqYunEtWrMCzVWRIkepWk+vvE4HtCysq0nA+++E4sklCTh8iL/bmuXeTHIrGHR92epvUvJPScBGWrj55F6zrKvnfl8/WuixDl73Tg9+eWfuQPGRMGT+7YPIevxNNNfWoFveT7vkHcc7zXSYPiEJ6Nc0JFKbpF/8zU3SJ+0OCeiTcW7A1i3JWLw4G6vXpKO0rMwQY3NYAVb/ilkIFhcbAvCP/uiP9Dr4z77zuNHba0jAlpZmz/vB4PsnrQDdYXy3+uCDaPzDP7yH665bjR//64pp5A8JMpJJdEtp9qhLxSWXfBggmqw1G8ktS75Z6zuuK9bybdG9u/HcZYtw53dfkGtjpfetb72Bv/zL9/G1r4Wqxd/f/M0R/J//s8gpJx1/9dfW2i8DN/14ak/Af/iHd/H//t9HuPrq1wNhLNsSfazv7Td9hOOfvwYxv3stHvrTv9cw4pJLPhakK668YgfuvmtnIA8vXH3VeoeUTMfXvrIOy37nWrz5X6/Bovv26H3TP6aP7rl7Dy6+aI/0VTwWf/4ibPjCVbjl6gecPpk/2JfsW697brgt/QjWwSveXJiPFaAd3wcf2C5zt1Ct/0gAelkBnlMCsDFPLQwb6o07UIuqijQcO/KxnE+5u3QTYKcD5tPoi/C8Z0HLPO4JyLgEyTq3tR5dffrqw6Tu3iSgOy8Lpp/uftScz2UFyPYyjtc94sorN+Pb307XtSL4j+vNBUYAFjokzBQBaBWTCquslGOw4tKCaahA4rm1aBggAdjfD7ppI5FDd6B05+mTl4HSymqFEn48r6L7T8JYBhpysAo19Y1okRcRv7wMNbb40dAiDzD5Ye+Xh1mzPNyq62rVMqyxuVEflFRyqruz/l4lkugmzpCAU8qvYKWWYtZ7JLqGMTkxgvFRyUfaTlKNZNvgIPcHG8D4CRIbtICkEpLtdZSPEtdYeZkv7vVre1pFUjkpfcNrWj+RJFDXgQ5Z4LYgOjlBQtDc4/HkhBy1TgIqV6XckWHmZTAkZY9rHUkADplziTMhdWR8haQ1RN4JBa0LjYUh92wbkhcMKsaNsl6JClefsF6TemQeVH6eWqFplZ7sWyojebQEiCXvWJYqbwXsKyqTuc8iyT+f/IBplnHv6OrEyJjkRwKKBKDkExgzyYt52nPKIRWvVmZVEUtLDJZny2ZaKqWlPMour1lXWq2SAKQbwbiUNMQmpyJekJaVher6eiWflQBUws8oxw35R8gYEKMDGJL+HxQ0tTYjOj4GqZlpSgiOsUwqi6U8KsW5D5XuRcX6LAjSFocMtX1CIiQ9OwtJafJi19enZHtXbx9GOM5O388J1kX7h3EnRMYH9SsmEoAkA+dLAPJHDpXwnANWmczxcSuWgxGseNf4POd9qTvHiPOLY2vlZ/pcPUM4JAEJcZUl6U+WyTKs3KhciRwpCcXz3m4lH3hNObLz1g2vctz1DrTfFSe4few3lm0JDkum8d6M9M51cJ6nDxd54MiH9o9zbeeaIfx69JzrL9ddrbMcWVfObfaZDdd554Rb8s/eI3hP10051/62kLYPSdwTvE9I3cZFXntEzhuaWlBT14CGxhZ0dclzoHdQxuSkjAM/PKDVMEl3KXdS0sm6PirrJPPkms06sw6GFDTkDWGJP8pzr6xJJAtVtqVeVp7nC/YbSRmmZVttm+zaFyAAWSc+SwQkv0isWWs5NwwBw3TTwTxodW6JO40vbSTpxjTmXBDIx5Rh0pvyA/np+jZ1bck/rSOvnfDAfQvGk3QkAe1HD4YAlHnMejn3jZvQ6Xl4geSvkn9SriWtaGlAsP8YHuhHicf7lCEl0zkXAnCNxTzHzxJ/FvzIhmXwGc487HwIzBMBZZ3yxL1DO+XFnnVjPK4pJM2ZL6+DyzotsDyn/bpmOeG6JtmynLZqfQWcN+wf1tP+9uNvN4YxD43P/nLyImwbadE9XfZkbPjxi0BJwCFpdxAJeL72BJwfAciN1X/hEIARCyMABXQX6pXvZxEk9Xq6CwT5nvfd6OrgF6gZyEgPR3sr3S3WIvpYFLb98HmEf30RHv6HZfjxT3dj1coQeVktkrjnzv0iiRV1/ShHWtc1KqlmrQCrZPxr5dw77TmHlluLxPhsLFsWi5Dj6bIG1KOt2we/vxq09mvzl2LnjiTce28Bli3NRFlpkYTN31KN7Z5G7s0Dajlp3Ywq+Sf1aFv4vn8WwUQd68Tw80EAsqzuzjrs2pmI22/PweuvZ2D//kS5TkFlebHWocFXLn1KmfDO40yhdejywVeej7SfPYmCv38QpYeOqOzxHuM0VhUi962PEPLTZ/H8v76Dfd9+FOm/fAcNlQUqqxyTpIQkPPboJix5fBtCQlNl/aJLU+7X9OmSgF6k2kJAKzy+P3jdOz9oQ319LWprk6QehvyzlmyzWYlNEUnehNN5gUPw1VbHoKYqGp1dmUqyJSVEITc7RmQmTda4FCTd/yTCrvgRtnzjZsRceSvivncXsvZvkLQmH7ajriYWvroYhB49jA/+7nls/NYShG/fIr+Ps0TGTtFOqUdlxhGkv7UURfs2y/pK67TpcUjidLQlo9WfhNY2uhule0v28/R4hCHm0qT+KQgNOY5bb43DXXdlYO2aY7JW0tohyTPdQqFk72nA7AEYLUeHAGyda/8/uvK0xJ/BTGtBnidI/9DKMQ71tSFYt+4wFi1KxmuvHcAbrx/H8z+PQHZWmPZjeWkM8nPDZN2SvEReu0j2drJN04mzACRNqz8ZJUn7UZV7TNvgGW8WcI+/5sYEQwByj0KVfXOvrzcLtXnHkfXPi5H5g8XY895mHNgXKfJILwFnhwRk22oKw3H85qdw7LpHEbr5mLR7YaQaSS1/cyPq62qwZ3catm5JR2nJud0bkPvodcvvev62p9WeV5yFg+6e2+CrrEDOxt3I3XMYJTHxKNl3HL7qKumr+Vk2kpj0tzTJWLKe7XokQUoSkKQgycGmBhKm9dpPFeWO9d+cBF+toO5XigQsKi7C7/7u76pFDq+D/+z7Dt/V7Dtdq/Qd/+jBje9BNtzG0fcqeXfiuxTfD6kr8Pl8aGlpUdKwWcaA51WVPixRC7qYAIFHgs4eaQVHQs5aCF5++f4AiReMKfKPRJYhqK6/7hlE6z5/NyDyN6/Cw1/+IRbdfwBXX52l5N7ll2fhS189iv93cTL+4i8+wuIH9+Nnt+zAgw/swzNPJ6lbT0tGTVnzGULv8ccJ1tvCWMOt+p/fVes7Iu73von779mp9fvqVz/AxRcnSplF+Ku/2oKHHzoSyNukNWTekkei1GrvsstewJe+9AYuuTQdR3/jGm1D/Oevw87fv0bym9rPzw1Dxpm6KLkm8e69dQ3uuns7nnLKOhWYjnUJDmeebtKPxBzDguMtBDYfr3sWjMM2HTpwwLECNO4+g60AaaHX5NofsKHBm8w7XZB4rK/NDpT14guL5HyK7DqVNdx8MZtrTbNHoLHuI2j1FxzHwhJzXuQfYa0AuUcgycKpPKfvOci6MNxee4HpSRx63bv9tufw7W+n6loR/EeL4wuPABzk1/JUyHLxojJoWBVBVKrxqMohhuk9R0Er57ReozWbhjvKJI0v4bR6o/WfsQAcRL9aUA2jWX6U1zU2oba+ARXVtWoNWFpJVKOMqKhEeVW13KtGdV09amUBrfXVK9FXWl6GiqoqFMuxUhbtsspKFJeVoaxKXmr9fnTTUonl6Rf6/ejrl+sBol/rRuW+EidcrAMLvCFGrHJMF3WH5KCyj0pm446PfUGFssQ5wb4alHZS8c98SbKZ9Owb3UNvgNZCJEGo1KbiekAVh1QaWvKPRBzzHtO+NAp9Wv2pxZ7c47mtRwAkKqiUp7JO8+3Xc0PKsW48Sv3knqmzIS1NPanYI1HBNjrWf3QpOjamDzWSPOwzu1eguqi0kLxN/ZiW5yRHeBRQwSv3VaHp6l+1bnNIqnEpT/cilLxtHOMO1RA6fGB2yA8gKuD98qOuXsa8SX7IdHZ1GmUl6yl10iPzZT14ZDkCc86H8BjovpQKY8ozTfcp3zYej1ZJyrHXemobnIf4xCS6B4aRmp2H91euxrY9+7HrwCFs270PR8OilKRu6+5FY1sHahqaBM3wd3ahd3gE3SLnjfLCW9vUhPpmP9p7+9HU3oljEVGISUpBR/+gXtc1t6CprRO9Q6OCEfg7ukR+O9DaSUumFrRL/iPjk+gdGJL50in32tDUKpAj9/MbI+knc3d0chKDo2No6+pGo9yrrPMhPCYO+4/KQtrZi8p6+WHcIj8qBf6uHgyMjmt5JNVpXet3ju3dPRg+MSF5D6Gxtd3A3657qJFU6e4h6cUfPab/ZoMdDyqjSZLY+cS+ZbiVIRsvmPQjAuPBa4lHSytjqWrmFsEfWXYszxZUfgVqpUrCj3WT8m1dTb2MUl1dVkr7uNZRya/EhISxbmYOShrpK6YlbLtNnlNlngq2TkyjJKQclViQ8nQ90znIMrhOGNk3YyRhBC2HCY0j4QLr3tWOCWHWFNbZ5MMPGnr75eWhx4fewSZBK0ZP9Ms8lnVrYkAwiPHJIQyP9qOnr0Nehtrl2KUudulmk31krSkpN+rmWPqKH0nw44nRMbMu8ZpuQ0kasj+5BvJZouSNjrNZ4xiXayzXMK5pJ2TdGNV8ua7RwonzeELW+WG0iNzWidxXy7OlUeZnn8xBulfWtY5r36S09RPpB37UIXKmfax9MEX0cn1QGSYZ6BB+JHr5UQmtztr5AtjdaUhLGXeSWByPwJFrr5yzzcbamf1MGWbfkqwZEZmR/BXWGo5kHMkzCSOcczcpaIg9cz51j8/XAQzKUcOZTp4JJGb4/GaYCbf3nDLk2qZnWnsduC+wVs76cQOP/MhEYa9tPAuSjSaNsQwjKST5yjNwSMZSP4qQfhkgWK4ch6R/bDqSkRrfflChZUiYhA/LUclficcvZfv7e/Q5OsQ0ep/nhoxn/QgSWnx2BMDxFnBM9FznxPS5MBOcS5wf5toedR5yjeO1k55yr2nkmuGsD12BUoZoqajPeoGRB4LyJs9HzjvOU7nmXLa/P8yHOlNQedV6C0SOWX91Oy5tYz+wPJVlR44p22buyzXjStlKlErf8FzvSVweeU3Yj2a0npLegvmZvCSu9B/lW/cBlLwob0YmSCbzN5jM6aEeedY4UKvA7sDegN5kIAlDSxp2aVymWSh65iQAc9DRno2W5nS8/97pE4BmL8BfHRKwoy17lv7yQo6sq2lobSmHv6UakYfCsfkfn8LRq+/DI/+0B4/Jy2t6apq8lJYpuRFMmpw10PLKXw1a/JGMVIu2RrMXIIm0c+F6dCFgHfbuKcC99xTi7Xczkb12E7Ieegllx46LfBZg1co4PPN0CF555QiOHE6Ql1JahXnnNRvc5N6caHPIv+bpewxquGO1dzrwIvosMRkc7gWvPIn5WgByz72aqiLERHPPyWx0d9bKM7tBjrQEkTgiI5SH4HRnE6wDZbAkOgI5e/YpGRi4L/fqC7ORveQVxNz4IN7/1pOIvfpu5D34MnwlMt+kfj1d9YiMSMNttxzBIz9aj4d+vAEPL96P48fz5D6Vy58eCehNqs0fra1+hde984M2NDc3o7GxRNoz07psNhIwON55R0cGGksikffUS0i/9THUZh1FSloCHn44GS+/FIvK8mSpZzpClr2Hj7/7AtZ/S9bfq+7G9od+Ke9t6SKTpq2+sihkP/MSMn6yBBnHNmPDpiP45QtHEBcTKXP/1NaOJOwKt65B4Y13IeeOJ1FbGglaFBorO2OhWJAfizVrjuLY0TDU18bLOjM/K0p/czKys6IRHnYcL7wQhYceSpJ5HK1tPxMCNuDm9TRAArCujh4B3MTeTBJQyb9pln/e8bxQWxMu7T4uxyi0NMWguPAIystClfxbvjwSjz+ehGMHjiAvZDOy9q6T9SNU8p2F2OtMR03ucaT/0wPIvHkJqpMPKqnmGdcDdDdqCcCWZrbLhPNIMtDflITCkO2IWbcGv3wuBnfdnYVDB4+jr4ek78z8FgoSiU3lUUh/6Flkf/s+eTZGoKNrYS48jbvQNlRVVogcpWPRolwcPECFdaPM73NAAna0yrj5UBoVh6KQSNSXlEpfnL1ySNL1DvZq/XOeewd5V9+B7A27FtQvbHdrC11IM02b1s9e0zUo+0zdgbY2C1rkfbl2TgKwvLwcBQVFqKyq8rz/WQQJwM9//vP4kz/5E70O/qPOnO9no6qjHNb3dRq0WF06rQFp5MKtnRiHuvRPPvkkAK8/e+/kyU/w0OJQTJF3U3vnEXT/+L3vvoaLLzmMiy/ejdtv2xywCiNImBlLshDcd+9eJw9DHJEk+9pFWxH9W99S8ox49w//DosfPAzjijMdm377MoTz3m9ej4v+5w8kPFOtALkf4U9uWnVKgsuSf6a+rFMU7vzazxD7+euQwP34vnCdrOchSmJdfdUbSjxefXUOLr00XNJNtdmb0EvAD37wEf7yLx/B9t+6AjG/c42Sirt+/1o86eofQ8pxL8Hp7jQflf7Z/HtXIZZEpODxP/47POG6PxvYr6wvz9k2lsHr+ZB184XJ15Rjy5oNdrxv/in3KVwtYxSBH/3LezOsAH112UoM2uuzTQByj7+aKvmtcWytPC+MNbsbtJTzIu5OB8yHZCJJPkv61dUcVxLQK74X1AqwLsgKsCFMwkLlmWvzDDklacl4pyqXcdzEoUVLUzS2b13pzPrpfyQAly1bdgERgIVFspBRycovwqncpuLSkIFc4FQpRJKGYSNyT86V/BsZkbBRDJGQGGHaUfQPDqCnj+7VqEwcgtnvZxh9kg8JQO4LyDgk6Dq7u9HQRCKwHjUCWvPV1MkLnRxrBfX1dfrVBIkgPqB8DXUStxZVNVUol4d9maIS5dXVKKmUsBpJ0+xXt40DUjeWa5Seg+h1LJho4aYKPWk3FcJUZnHPL5Jaup/TqLHIY1uprNO9fgaHJJwKMKYbA0mvCRJfVCCPkxA1hB6VdiTymPbk5Lha3w0N9mCQiqzeTlVYuhVrLJsKZ4apgnnIKOWsso/hVok3XUHJvibJaogQKuNYf6uks7DKOp6T9KPVBNOxXWzrCWmbErcyFoPSNyTNSNKRvFXCbuIEdD855kErAmk7lYvGeoH1FHgQgLScsmnpmpJ70U3IQ2/sxASGR8Ykf2nb+AnQnWdvPxWk3CdMZGKwD01NDfD7+aVMo5ICbLcSlGyDA46Du50KbauUKXH5kCbpR3nsFVkgoUlZtnHd/cJ6a9/y6NwnAdgzOIKMvEJs2LYTtc3taO8dQkm1D1t2H8SR8DjkldYgJjkb+45FYe/RCESnZKNF4pT5mhGRlIb9oZE4EhmPnNJq1DR3Yf/xKITGpKCkphmhsSmSLhIHQqJRUF6P8jo/wmPTTD6Jmdh5IFTipKKpcwBZhZU4GpGAIxHxkkck9h8LR2FlDfpHx9En7RuQfqxqaERkQjIOyL2oxHQck3L3HglDTVM7EjLycCgsWtJGICw+BRW+NpTWNuN4dAL2HAlFWFwy9smLW3i8lNfRh9S8UhyKiMPRqHgJD8chSVdYUoH2zi7tX8qMVYCb/jP9aIlBKpMpB1SMkwybLoNGPvVaoCSfHs09M7YcY0fhzHtytEQSrynvnCeWNGb88wVTR2m/tJHzlkQDFfs8cg6q9ZjIrM5JZx5b5bqpv+Qj58H5Kmy4E0fJO+felNybe3bfR0sEUbYDpJ4SClLmuKwtIhuTY3IuUKviSZNerUVlLLkG2rnEDw4mSUSMTUi5J2S97kF+SSpiUvcio+g4ckpiRJ6K4O+qUbR218s624S2rga0djagp78NbR1NGB6ji11nrul85PomdZk4qT+iSeCMDMs6I/FGaSk7JOsyrQZ7u5Rs02eLYIzPGV1X++XIdVHyJWkoaUga0qJvckLWlNEJWbtIGEr/jk9Km/ijfVJ+rA/DV+9DpTwX6mprdS9Cs1aacZg4yfo55+xvgT4HZLxYd8bjmNnx0z6Sc44Dyd4ueYkiSAKSFOzp7VE31NwLlu6nu3s60NPDNZ+uoe3HNbLujYxLm8YljxHpY5EfWf969dlonovcX1T3GA08P+V5LPPcElgqC3KkFZ15tppnrD5fJY2ml7lnnydKmIt8ENw/VSFzeFjS85zuU7m+j8iRewaOyL0+JSLluSnXfdLX3MeUVl3GvTGtNOlm0pBulvzj3qi9hJTZK+0giTciz8bREzI2cuyT+ESvQvKU+72CHsZnnQOQfEctASjyoWWyLLbHPEs721vQ1FiPQT5PJR5lKEBKSnoScyQO6QnAWqhZ4nNI4o+MkbgSWZJ6KQHIZ7X0gZ1ngbnmwMjH9DBiai0yLomZjnFJOtp0PHL8aaWoVrIiK/oMljHUeS7PmhPjJ0W2zdybFNnlPDRkvJTjWm9ZBq1X1YKVR5nPCqkbXY3reMi4s15Mr7/hpC6m/lw7ZTycOaDlM1/W0dU2xmM7mIf5jcGXW0OimvqatSwQT8pVa0CRGfYF66D14LwWOSERaOF2DUorvenkH8k7e79L7su8Eiipx99PC0BPvzcBSLedtNzjXn/NzWlnZAFo8CvkCnQBoMVgU2M6KsvT4astRklxPt785SHc+U+7cPddEVi/LhFVlUVq5UYLQTdZcrZBAopWfx1tdVoe9wIkGUgSim4Z50tEnQuwDqUlpTh+NAsZWXnIf+NDZP7Lwyjdvht52bn4+XPpeOihbOzZnaSE4On2lSXcZoXkS4IqYPnXaPb8UwtJJ60XCXdKtM7f0s8Lc5U7XwKQMC5fK6RN3EuRssB2e8c9V9A9/rob5J22AV2d0wnHNpHD6qwUpLy/GnHfW4SE259BSVSEErIkALkX47JlEbj7H3bh0LWPYMO1T+Cxu7cj5DgtjUkAepNz5wPepNpnC3Rj2i6/GTrbC6W/p5NFapEWRAIZK8Hp8c47SACWRqHw5TeRfc9TqE0/gsKiRHz4QTw+/jgK+XmxqK2Ow/J3juHmn0XjlZvXYuN3n8byB1ajsjpF5DENzQ1JyNy7AdH/cj8Sv3838o5vQ2NTkqSLB/cT9Cw3GFKP+uII5G1YieLDW2V+0cLP3GPfNTelYOeOI7jnnlC88kqErGO0gAvKYxaQpOztpmVjIrZvi8JHH8YiOzNaSSmWQSKLrk6Dx2xunJ7rT4spF6BuYs8h99ocaz5P8s9a/3mTfm50dcixwyhSW1ti0d2ZJOfxKCoIwccrjuHnDxzEjltfQMq1tyDsqptx5Ok3UFoUKf0ifR9MonWmo6FS5OTF11Hw1C9Rm3FE3kvYD0HxZgH332umC1AB9yAMJhppldglY9QifRoTHYtNGyOQmxOJni6SvNPzOh10Ceh2tDQjFpWxyWiqlzVfSStvYmsucK+72JhC7NqZKXJULG3ywVdXi6LCStRU1cv4nA2SzrjprMrMRvx37kbStTcj9e01aGngByde8U8TJOyaG1F8IAR5Ty9HcVg0OuZpAWhBy8g2P9e9NpGzZm0/3YCSYOyRNpQUVWHb1nTps3xUV1fPIMiIaj1WqTvt536ejr37sqZIwM+4NWBhUaESgF/84hf1+kz+qEvhO77ZPqlH5mWnrEPS762taOXzRz/kaUdHS4vqBEbkHemBe47g1JZkU8QgySCSQgQt5f71X1eodeCVgiuuSMIDiw4pGce4l132Eq7/33ch7nPXY8PnLsdiWVNIrt1z10781d88gsjfvB4Rci/yczfgtd+5Dhdfkqh5Ed/73scS11Wuk6epqyXvgkg7Cbvvz3+IqN/7Jvb8r3/E3RfdNu3+nXdswk03rVUijtfM6zFXm5QQkzYZso3El8EjD4Xgvj/8Ju77L5fgQWmDdx9NxxNS99jPm70AiUNfuBZPa52941sYQtUQc6YeZ4v0myIXbftMX54ajP+973+A665LxY03Ziie//lb8jt+uhVgsBvQluYCeTbny9qej6amPHnG5qKhIWeK1FsAtm/7WImuYJLLDd5vbYnxvDcftDTRZfh0154M84p7KjAd82hqjFCiz+bJ87ncegaDVoKnIjZJVDJfr3uE198f/uEf4u2338a9997rhMz+d14IwJycXHT3UnE2hoFBumSjwof7rw2DLiypPFTriTGSYbQ4k/uj3AeHCrARjEm6sdET6B8YRKssfEUlJWj0+6GWeFR8kviR+DwfHh/X8L7BIbXW61HF5ZATRmsCHgfQKg8tKlWVLKTyjspRiUvlZp8ssnU+n1oI6p5PlVWoqK1HbbMfxZWysFdUo6tf8uKCLHVl3twDjcrUnh5aAw6CJM+JyUlpJxV2VMzya3gqgCcMUSh1YRtJIo3z63xVrFPpRUUsFXwu8ougIlX6h0QaLVNIJJIooxUgXYWO8mv5EeMqj+7leKTiUIk4KuGogKMiUom6vgCxYJVtVglnLVOYF8953+6rRwU1j1aRxyMVeay3Kq8lLpXcDKcFE5XsQ+zPni5pr1xT0SxtUOJOFcPSZukTygAVpFSGsw7M6+Qnko+0n5YIJBa0nlJ/kn9000lMiMxRsUwCkONOGRgSmeG+kBzD3r5++OUBWVdfJz8qKlHvq1Piz1jb0HrRsfSSOn1yksp9o4CcUliy39n/9pruCEfkB3CXpDMWjXwQkxA0BIlRogbiSz42T3e+tKwjAZieW4BNO3ajoa0TQxOfYODESYREJ2L3oVBExKcjTBCbmouQmFS8v2YLimoase3gcew4FIKYtBwcCI3F7sPhSM4uxkE5Px6TgsLKBiUOEzMLsXn3YRwOj0dqXpkeP96wA2FxaQiXfN98bxWik3OwYccBHI1MQlp+OfYci5DrvSgQGa9uakFVYxPq/K3YdfAwtu89iKTMPMQkZWDd1r3YceA40vPLsG7bHoTKD+uk3EJs2n1Iyb3k3BKpWww27tyPyKQ0JQjfXbke0SlZWCNpj8elapxt+49ho5RXVFaJvn5aUJJYYp85cub0F8fekBNGsawK+MEpF5UMo6xaaxxeaxrKJo8i8zrOEpfKboXIkpLacm5lV8kriTc0ZGQjMI7nCYYMMlY9bBvnEutOeVWix2kzZZeEk7ZT0mldAzLL/rPyZmTShrn7k9e6/6cTh+3WfqL8sm8+4fol81TWoWEpk4SoEoEk/riOcb2SOTBJ15ckF2Tc7HxVq17mLXNV1zTJ17gGljCRcc759q5WkfGD+HDDC3hv/VN4d82zeH/dL7Fx19vYcXAFth1YgQNhm5BZGI3iqjSkZIejtbtG5g2tBf2yrrfIOt4udZO1b3xA1gGZgxNDUm/2R5+0ZVDkwYDkDvuO482xZlv5UQUJnWESPMNcD3rlnNbUJBiHVT6MdbLpRxIV3DfUPKsoJ9y0ux8VlZX6MQnXl+4ejgllikQe+5ZrmFnTOUbsdyuzCsqc9j1l1UCfg1IGLeQph7yelLWJ/ck1knWirFNG+MFHn7O/YK+8FPTKs8eiu6tXP3zgxzIkqEhGkcShlRwJOq6/bINaTAdAIs98LKLuMKV8tomukfms7OjukvMOtTgj+djb26WgLCpBKeiV8nr7+yROlzzzpX6Sz7CsmZYknCDZLm0Zk7aMylgMSn36lVwjGcdxojUk94eV8ZCx4LNZiTuRee6NSmKPJF6fPPO4L65Cxpd5DMhY9kuafsYR6F6q0qZeEkZyPiTlc89CknZMMyhlUAZoQT8q6fp6O+Grr5Jnl7xAMb9+eUZKPLrhZv0GB0lMWhKKdZPfFny+kQjkNfOl29PBHrmWvCUd+91aBVprwOlkH+ci5+cUGK7zk+uSnHMPScqNDeP4q/WvrhciEyJHfN7Tup0ug2jhruuZpFV5HJO5qoS2Id9PyHOSHxJR/j5RUtrUg/N34qTIu1yTWCVRSnKV6wAt8fi7gnVR4texzCM5Z9ZYyq6Btkvb4nr2aVtNmKmXkTddt6VtFgzT+05chrEszh+1gnb6nwQrSVwSgZQFkn+EsQw0UOJPZMmLDDQWgCK/cr5QzLQApNUfyb8sWPLurBGAv0KuQOcC+0/JTu4Z2JSBnbsSsP6lHUhethIVCXHYvDkRDy6OwuZNEagoz5cXznKJN0UynSswfyX62urQ6q9RApDl0uqLZNA5tUA8FTrq0NVJcohETx2qslNRHHIc1QWZqKkuRnxsLnbtSsbKjxOxf1+WvKSWajzPvE6BAAko/aEEqJJgDvnnr9Y+cZN/brLxdAlAknRtFwABaKw/K7R96vp1nunOHk5hYeiQg1UZySh8dhkK3l+DJl+pEoUkDrnv49q1MXj2ocPYef8ybLz/Q7z3VjhKS+i6lPvw0Y0brTYEPAq8yLq5oGkV3Bdq/lAFpqCN8CDXPlPwV8HfkiZ9aogiSxoFW4ydifXZfNDhwOueG7TQayiPRk1+qNTd1KusJAHr1objrbfi8M7biVj18SGsWhmBvWt2Yu9dr2L/Y8uRlRaB8LBYRG7egrB/fQDHvn4TDv3t7cg8ulnaR1JH8tc+mCc6pY860qWfpF9c6UgG7twRgSep5H0qFCs+Og5fXfKC+k/7QtrZ1JisxGSDL0HWqiRUVyUiKzNBjmYfQ6+0XpjNonO+IAFYVRXuQQAScdIHwXv+OVBXofMjAAmSiCQM/c0x0vYoGd94VFZEYe1HO7Dxx88g+rrbsP/au7H+mgex9scvIiNkj/R3oqx17F8SpNOJNL/0W1N1jORjXLC6782FkqJ4HD0cgbTUCOn3eKnTLJaGCukj3ZtwrjgLgNSTZK+vjrLVJO8y3Pf09Mg/RQfhl7FolH4VtDQiJSkXzz2XhA8/zHPW06A0C0WbH/7GBhSGRCF20QtIe+Ql5O05rGSdZ/wzgdRV3Zs2+vR4OnVv8zcLWqRPWmR8G/WcbkF7u9sRG1OMRYuy8dabmSgsKENdXc1MUo/XNSQAM/DYY5nynEpDecV8XIZe+CgoLFAC8E//9E/1Ovivq69T1gG/vPOMmesu8/Fmr7w3Gyu+k2gpr8CQvFPzfanH58PoQL++Hw3xg+NhvhfJe5rcH5B3buqIuvmOLv3/5JP7seQRQ3gR1tprJtHm7fKSuOqqZQHSjrjppi3T0j20+Bhu/dl6ydMQUAGi7ZEovP+frkb0576JiM9dhyv/9GX8xV+swRVXpODii3fhgUUH8dJ/uhLRn/8GFv/xd7QsmyfrZsE8bb6PPByO0C9ci7jPX6eI+cJ1eETaN9WmKRgSbP7kGtOzr7zuzYbbL78XMVJ/4tarFknYTNeeBOsz1S9mHHj0irsQ2P5x58uyvOLOhUeXROJnt2zAFVem4dvfzlQCcOlby2ZYAZIADCYFg0H3nQStBenWk/v7eRF+bmzd8rakpRvyU7vDXKgbULrZtARdbTX33jNuOK0VoFeaU4GkHd1sW9LvTIhEgnWZjxXgbMSi198f/MEfXFgE4KEjR1FT34BBEoDDtOIjaTaCkbETgnGQROsbokUCLeqooOMePqMYkvjDw2MYHSH5x7Bx1DU1Y+fe/UjNykYnra9IwEncARKAo+Pg3mq9hOQxIOGDtGSS886+AbT39KKtu0eP/VoGScNRdMl1R0+PEoa9A1QOkjwcQG1DEypq6ozVX/8g6lracDwqDsej5YfYAK0ORtEn6YfHJzA6QTJqAsNjE5LHELp6qaQcxhCVbScmJfwEOruprJQFm/Vi+ZKe1mp02UZFnbWWUUUglXKqDHQUalQqqzKPFh4SJudUiOleRVbROE7S0CgErfKMymEqB63Sjoo15sd7JEJ45H3NSx4gVOhZRR7zs+eqwFRlpUuZN2kslQJxBCyD90gA9nS2Y5DKSCmDblzV2pNEwSRJP4lDhbfIhyqDnfxIelD5zrzYD3TPyDK0L7QeVIJLH0jayU9OStoTRuEs40eyr6GBrvmq5Ed2lfzgqNUHLJXcrDeVi2yDVcqT6KSym8pNWzbrbpWZqqyVcKZlfJJ/dPVJwo9yzS9x+NAmEWgV6LZvtH+Y3gNjMpa9Ige5RSVYvXELaptaMHTipMjsOEKiEtQyLjIhDQdDorFFfvxt2n0Q763eiNS8Yry9ch3WbNuNbfuPaviuQyE4FpWIvUfC1TIvKasA2+XerkPHsWrTDuw5HKZWeiExydh3LAJdg2OobenCinVbcCQiDht37EeO/HDtGT2JlJwibNq1D8nZuZJXNA6HR4i8R2Pl+k1ISMtCW88A6ls6cFTT7UNsShbWb9+LCl8zOobGkJidj73HJU1MEvaHREraeHTIvOX9lRu24ajUb8u+oyipa0H7wBjCE1KxdfcBlFXX6jzgjxlapFDm2f/sT4LKX8oVZZVjRnmlrFKmCcqukmQCnrv36CJZyDhK+spR89L8hkUGTTlKClHWnfIYj+lU5mS83GN6PqDz15E72wdaL8rroLF8pOKcRAzrqqSA1F+tjKXOdo6zbSrvcm5lz97XeywnEE4Zl/VA8jGQ/pdrhYwJ+4vjQ5CgoktfkoAnJyaVBNTyAtZDci5zWF3zMm9Zy9SimeuXxOUcbu1sETnZi+Wrn8IbHz+IZauW4K2Vj2CpHJetfkzwON5e8xQ+2PBzrNj0Ij5Y/wI+2vgith14H7uOfIyo5L3IL49DRX0GfP4C9I81yPrvl/W8S9b2PqmH1PWE1FXqQ7Knu79b6zRyQuoux1HplzElPGRtOcm1iOs+nwsiV2PSx+OyLozxmeCX9bxd1vFeWbdlHR3pk76RdVRl44SMyTDq6Gq6qgYVlXVobKKLYcruJzKObD9JT7OOsZ/5MQXHS/uca6GAROxJWU9Mf8r6Ny5rqvQv95flBx/m2WDWfx75EYmONdccGRclc7jGSb8akpVrvyGOdQ+J7jZZH4lOeS51o5uEoZI5AiXuumUt60IPSbvODnlZbnXIJBOPRyWBKQMid5Qb81wieE15kfkk9yxIIPb0dKOTVoySN59DtGhkfkOcy5J2RED3nCNK3HN+88MYY4U3MMC9EbsNocb5K88luvVU957DJH7kpYdEm8TpYzxaDZLsJWkl+dFCsLtf1gmSVFKGppd81HpRwmilR+KPJCDL6euTF6f2FrT6G6Xf5UVM4o8JrJttuuPmc5ZkMveh5DzkOsP81K0oiSmZn4YcJCEo6Yb7tRzzzOGc5jOOckOY/lMXuwLj9tuABPSoXe9krnO9o/yw37kOMD3XB7teUJa4PtIFKAm6dhk7rn+My49bOO8oEyclzUnKIOWRdZB+YVlmD18pm/NWwihTrPPEJ7KuSFx+JGUt9fQ3BMdf4trnZHBdvGDvTwfTOzLj5M1yWO9hXWvMR0127ef6Z+JRDvnbylhicn4rIcyxpFyILAzIPDXWfjKHZXzn2h/Qi+SbC9MJwByZL9kgWecm784OAUgLnSwtw4s0+1VCd2ceerrypE8z5YUnFq+9lYB3b3wDaTfejahX1uCXv0iSl9VEpMlvDu4rRwLQ7M937skYElx0t0kSkOWSCOpoq9frheypdy5AYk6t76QvaKHYJCDhw2vuX5eSnIXFixPxyxfTkZ9X4JnHfMGyujvr0dfrQ3eX2VvO31Kl5bFPeCRBNp38k/qdkQvQ0x/fuVyPLoQAJKxrU1rTnWvSWdFh+rqjnRaH1XruGc+FdhKxtSXw15dNqyPHoK6mDNmZ2chOz0Jxfjkqy+tFbtrkXrvE9UAQUXdKeOUxD7AObf5WObqItM8gaAXY2tIIX12GzAsSEFOkUbAV4LncA5DkW093prrO9Lo/A3TlSZebDvFGQuyjj8LxyCMxePCBJOzYfgS0BKyKPYDsmx5B2i0PYcOKw3hwcQ6W3vwBYq66GYcv/xfs/u4tyD2+zeR1Gm3rCr6W+rS2JGPz5jA89ngyVqwIQWYGrfdOv99oudfcmCTzOA5790Tg8cfTsHlTlIwZia/pY+aF4HE8HRgLwNkIwNnRPk/3n8FgGn9LjDwXopC1bwN2/vPzOHbVPYi74hZsvuZevHnjC9j17ceR8t77KCqIQlVFlMRPlL5yrAEdN5y01ON+gNMItlOAZN+Rw/F48MEsLF8Wi8Z67i3pYWU4DQsrYy6olWpjqqx9RbLWtAjOlhtN4/KSyMoowC9eSMEbb2QhN6dU7k2Vofv4dcl7Fy3r5kOu8Z1L3lMrElKQ/pMnkPnAyyhPE7n1N3vHXzC43geFsV4LtPxzg/sBtioJaCwASQLSGrBH3vVqa3w4eKAQoaGFaPA1gBaTtUEkmSX5ikvKkJiUj+ycIlTXeFsLTkNN7QW/X2B+QT6+8IUv4Etf/pJeB//pe4qg1dn3j97jVNcp70bd3d0aRv0l79PVNMk9Go9QD0nScHJyMuDyEzAuQXne0NCle+wFE3oG04k2kl+WlAomqu64fSuuuCIVX/96Ni67LAIPP3RsGslE8ogWgW5CyeLxx6Lw13+9ARdfnISvfS0Gf/e3r0g4y47Fg5feFbCeI+7+9gunJq+krk//4bcQ/3vfVNebb/3HK522zIxrCL2FkWyMb60bLelo+8LCXUeeM8xr/z93nxLMz53W5DUz3anANHPlezpgnszrvnv34ZJL7sf6tauVvOOefG7Cr9GXr+Sem/ALhiUACRKGzKNxDhLw8OEPRVbDlUA7FQFIkmyuOCTmSOqR8COpxrizufZkeSQEg8NnQ6Nvao9ApuP1fOo8F5iHJSdPlc9c+wV6/V1wBODBw0dRVlWL+qZWZOUVISFFXkaLy8w+Z63tSM7I1P35ktIzkZadi6Y2fp09gopaH1Izc5GYkomMnEIkpWWhXMK27NyNyPgkZOYXIVFeaCrqGtA7PIaWzh7kFpUiNjlN7hWitatX9yfLyC1AiuSbo/fSUSJ16R89gab2LqRn5yE9xyAtOweVdfUYGjuh5F5X/xCaO7qRK3WNkXSpuYU4FB6t5EZLdz+a5B7rkJSRhaKKKnQPcv/BLmTlF2uZuYWl0tYMlFfXo2dwFL7mNqRk5kg5LCtfy66qrQf3a6JinYowo5Q3ikISYXwYqPtD6Ud28ajUrbdvALSgHBgcAi3hjFWIUdJTYUblL5VzVKJRUccwWvAY8koeOgP8kl4eNmr1xnxo4WDiGJ/Tg/KAYT1IikkcKpwFap2iSr8pBSTL5LXGk/gkEUjEcI9CWv2oklHapW2aGFclHl3D0QpzdNyQeSQBFXLOayoA1R2k5MV6aPup1Oa5HNXyT9pNwri7rxd1dPFaV4uGxgbQCoXEDxWFRmFKywlDeLB/tT8FSrAIGE5FI4kUq9C0YFxVXkp6nrNfSPhRpgk+pEkG6h5kJEW0nk4apxwLXhtCUdorfdnVP4D03Dxs2Lpd99Vr6ehBnsjZlp17ceB4BA6FRmLD9j3IK61CcnYB3l25DpmFZfho/WYcjohBekEJsorKkFNcgcyCUk1zJDwGm3fuQ2JGLgrKa9T15kEJT87KR3hcssYZPDGJhrZufLR2E0KjE7BJ4kclZaC4phHHouKxdutO5JdXol3q1yFolJf0rbv34lh4FOpEfivrmjTfrXtoEZiLVZu2SfxqNMpcOBYdj73HwmSuZGhdIuKS0Dc6IXO2Aas2bEFoTCLWbNmFhMx85En9dh46ho3bd6OkohpDIyQzZIw4D1ReRU5kTNTKRM4tcUelO8kEM65mbKis5tgR2s/sc2cMreJYLegkrc4FJy9CleROPFUsj3IOGOV+YNzOI6zcWZJIZZL35Jx11PZI3UgKMIxtoJtIHu2PR9t2S/65ofIo90j0U3luyBdTBi2VeK1KdZm/3F+NSna1CuR96SszLjK/pDySToa4mtRxOHFS8pmUPCakPzkulHWGk+xQwoN1mMAJqWdbVwtC4/bh3fXPYtm6h/HW6gexdC2xGEvXPSRhj2Dpmofx+scP4PUVD2L52kexfM1jeHvtE/hgw3P4cNPz+HDj81ix8QWs2voSNu95CwfC1uFg6Hak5SagtCYfVb4StPfJy8hgOzr6/BgY78HAWDeGJmR85XzwRC+GJvtERjvR2uNDXUsFqhpLUdtULLJeiOqGXOSXJMrzJUfW9gYMneiQ9O3oHWqVPDswNinr7fgQekVe6Fq6XJ5h5ZW16Ojskz41Lok5RpMnzbznOjRKQoiki/SpEoNcz0jsyXpGoobWWSfGxpVYHRmS8Za1xU0AErTkOilryElJy/QnZa3kUUlAWYNI8FgiiZaQ4ycGpB4yZif4vOBzhuF8RvBFwqzPhkiUujnXtHTjnm+WFGIayhMtPFn3STmS1CWBpfsmjnKOcq7y+WHmLC3mlKwfMK5rSQZ2kKTqJ7HajU5aEfIDljG6uBU5kzzohvXk5Ii0gWtynzzrujQOrezo4pNWfrQMpKXm6CgtYmlh2K9WdyOSVkkgknOUbwEJQJuecmzJwT4l9pielqBcwwVyTSvAIYmr97juaD9IfmyXQp6fzF/aqPORfSP5Mm8eeT3GPiGJp/3PZ7D0lRJ/nAck8Mw1Le/0OS99TKibXN7T/jVkMceHa5fOXZ3XfNby+WOs5Tlv+WzmWmHWhkElALm3k92XVkk/lkGyVsbqhPQ1yyFOyPUkCUiptxKBlB8+xyVv5kVXsXy2GZe+lGHJy1mbWLaG8Tkq52Z+e8NzPZI6Tbsv0DVG5JAyZNZs8yEH12Y+v91H3Q9TwDVqiONIgtZx6UoCsG+4V+YqScCZpN+ZgBaFJADp7tOL/CPOFgH4q+4GtIPHjlzpT/k9nxGF8LBIfLwiDlu2hCJ2xx5kr92IxMPheOWVNDz7bBJyc3KUhDEEIK2xZhIhZxUddehQN6BVcl6vhFerv0yOdAdZJXWYbu12PsFyAwQc9yckCSd9w70JSQDR+stXX46w0AzERmehtqZE6nya+xZKXu2t1UhMSMPWLYnIkHe1Zt0T0SlX6qDlutK0t5+m608XTpfgZbq5iMeFEoAca9POcumHc0v6ah+K3BUVFKg7xnffiUSBvM8Gu/70xCyySCvG6spCVJaXSluovHYs/7zIvPOIXyUCkIRmTVWByAhJDg/yKMh1pNnjbHq8M0JHhqyLScjOoqvMWAlbeP6tLakoK41CRPgRPPfccTz/fDziYuPVAqwsbDdKI3chPi4CH34QiV3rduHIw09i13U3IfL1V9DcQteg3vmeDtpa01BbHSvtCUN1Vaz01+mTfxbMs6UpAQcPHMPjj8dhw/owGbNYGTO6yUx2xsS7HLX+OwP3nwQJwOpq/h6YSfLNBVoGehF8pwKtAFv9sfC3xiDvg+VIvvY2HLxKcNltSLzidmz75t2I+vod2PyT5/DUo5FYvTIKDT7pj+ZENLeloKNb2r5A4s+NvJw4WcPCsWfXcZHNOHlenYoAPHtoaU5CZUWKlNkg194E1pmClnOVFVUoKS5FQ32dyFCjyJBfyT+el5VWwFfHj4W45hrCzCsfEodNVVUo2HsUce+uRsrNTyL73hdRlZsr6z7dO3qlmR+6OohmdMs7d3enBwl4FtDa0iR9YdpIos/f3CRlGXegLI9HWga2SJ/UkSCrrp5G4C2EzKutq0FdXQXq6k26C5UIzMvPw+/93u/hy1/+sl4H/9F7Ca3fDYEH1SeS4COx5/6bIvnMOe9T/0gikPrHgEtQ6Xvmd8fte5TUIVlEkoigBZ0lnYLJJ8adjch78okkuReOZ55OmnHP5h8cTtx+2y5wP0BrPXjJJe8E7t3xned17zySfzze+oNl09LOhTsW7cVPbl2Nxx4h+eUdh7AEmTuM8RnGeruJNIIuT3kkqUkXmuwPN7nGdLzvzs/dfsZ35+cV38KW7XUvGKyzu648n6vdpwPbjvvuPSzPxgJUVaQpCehlBei+DgYt/9wkIMO8rAArZE0uLNgr52b/vKZGQ3CRVPMiuSxsHFrDWdeYlkCrqTqu1ngk1vxN3undIDnIPLzuEQ31/F1gXXt6E4ksn/GCw2fD9DxDAnnyeq66EIZ4nB6HfeH197//9/++sAjA3fsOIre4HClZeTgeEYvjkbHYe+S4kndlNXVYuWETdkicA8fCsHbzdhyNiEFiZi72KoERhciEdGzbcwT7joShuKoeG7bvxrptu7DvaCi27tmP7fsOobyuEfllVQiJjlds2rEHcSmZyJZyQ6LisXnXPuw8cETyOYg1m7ajoKIG+46HYb+UGSrxd+1n/selPvUYGJ9Ui6z23kGpYzZ2SLpDYVE4IvVavXmnpItEeX2z1nf34aOSf6zkv1etpHKKynEwJELruJf123sA67ftlrpVY4eUcTg0WuqXoOcHjkUoMToyShJqWBVdBJXEVByqwowkoCz449zjapRuU2mlcxJjk5+Ark9HJ2l9KDhB12BjSoyNjpEsG1O3irSsmpD0/GKE90gadtNycqAf3LewWx4e3DuRZNw485AjrfR4ZL3ortXsEXVC60EikvEI5qtpJF9atXX39mqe+pWKtOME20DFIpWKtK6bMCQerfe4txSt9nqkLr3yECOZxzzUNR2V4qpwlDIFJCpZrgHdqpr9/Vhes7w8VlRVokfKteSnKk8nxlSRTVd/RsFqFKqEEkZyj4rHAJEpaa1S1yo6rVJSlZuSB/Nvb2+T+CcCD19u3EtFq5br5BWs1LTQcMmHFo/d/X1Iz8nBOx98iNUbNio2bdspshiLstp6dQ/K/QE5L7aIbK1Yt0ndz0YlpmD99l2KzTv3IiwuESVVdTJPwkS2IgUR2Cj3Nu3cI7K+X+ZbDJIychAu8Y6IDPeNjCupvXLDZiRn5iohzn3/9h0JV2s8zqeiikqRf2mj9DstFTNy8rB11x6p3y4cOBKCbRJvl8wJkvGHQ8JFvrdLebsV6XkFKCyvwlEpK1LKHBg7gcr6BnV1mplfIvVPV+vEXQePK9m4XeZHaVU1aHXL/T6HpS8N8UfFvJkPOq7EmCG/aNVEApDjEoAdp0CYsezjNcfUywKQJJgqlJ1zvZZ7JCsYf4bC+hyDMsc5opa8Tv3dcsg4bBtll3JNV39q6Sh1prKc9bZyzXgqx04eGiZ5WKtetpv9S5mnZRRJP93zT2BdGdpw9gv7yNZDiSP2m8zhcVlfaJWshNZJqeNJ6e8JyV+udd+zSdaFBIL5GIHPA65prV1NOB6zG2+veRJvrVmMN9c+iDfXPSB4EG/wfM2DeGvtYsHDAby+Uq7XkBh8FMvWPIblax7H0lWP4q2VS5QYfH/Dc/hgwy+wYvOrWLdzKTbsXo6Ne9/F5n3vYfexVTgSvRnbDn2EbQc+xNb9Hyi2HZTzg+9j0753sX7XMqzbtVSObwnewAbB6i0vYd2ON7Bpz3JslTgHQtYhNHYXkrJDUd9ahqbOagxNGGKx2lchc7EYtY10VdqD8U+kryYGpR+GMCHnepyU/j9hjiTQdG3i2MiaaN2qksjj+ZisMQP8wEDmhv3oIABZn01cWVslrpKA0t+G/JO8T7C/acUq6/AkCcB+ORoyyoyDgSGdHLAeMq48J/FFF6Ncv0/SSpJ1taQVZVOuCWOtZkg0dZNJ6zdaY5Fgk2sSiZZMpHxy71S6zuzs7kAbX0x7OzX+4IA8h2ReDw90S9u43y1JIJKH0rcjhoy2Fl6Dw5T7LknToRix+waOiCxLXiToKNssx8i1zGl53vGZo646HTBc1wFda8yaQwvFrp4u+OXFnha2/JhF95/TfEyePNe85VoJbukf7pPHD3HM89qCsi/hOuc47pzDU9AxYDzmwWuOHcOcOc+PX0gKm68+p2SAz3L7UQxhPpbhOZ9Lw/pCSBKQFpj9/d3atyRYJyYoc7T2kzG2IBkoY3hSyiVROMHnMz8I4jNN5E9dhgpYnns9tGutEtuyxti1YSFrpq5PQWC4WY/NhxiWTCZ0zeK46XgJRg2hPSJ9SyKQY005sRaAA6MiM7QEVBLw7BGBJADLy/iVvBdhZ3D29gCkC9BfbQvABl86li2Lx+LFKXjyyRjcdlsB3ns3FnX1KfA1l6Ozqx60+quvLZaXJllzGwzxRMLJi+w4q+gwR5KNJMGqq0qwbWs8XnwxEq+8HIuMtDx5ETs/lohu0Oqv2brd1P4wVn/BZGRXhw+9PVRAGqKQYFp3nFPBElIZ6XlYsiQOP/hBCD54ny+tpToObH8wKaYEnLrwPBOcqfvPs0cAsn1KtEpfnzaJugDQsnTf3jzc+rNs/PM/x+LYsSz0djtjMQu6HHjFYf1rqotQX8dxMZZ//0YAniVI3Un+dXV0gnuClRTFobszU9o3RSTxfJr7SBJJAoa5SabThXV1GRkRjwcWZeDuu0MQFxsiMkM30vMjzvzNSbLGxqCuJlbWuFDcfnsM7r3vOOJjY9DTlSnv2Dny+ygXvV0Zci11b0lCxoYVOH7PEhTG7kEPy3K1+UzAOtNVZ1NDotQrWWTk7LlONWSsPFvq49Doi5d5najlECQC6Xp0Zp9x/KaIvDNBc3MCGhsj0d7u4erTE6dn/UfQbSgJQOZRmXsAmZs+QNyuj3F47TuI3/weItevwLZ/fAYv//3ruOPWCCx9M07iJ6O+KBwp7yxH7o418Ev/cC89L5LtVOju4pFjyD0J46Vfk9HVyb6dGfdso9WfJc9IrvPepNXZAPPuoPWvv1mehT6RIZ+U2aBEW1JiOR55JF1+y+SirrZe2t0q4V55+OX52oqq1Azk3fwUMv5xMcpT00RODJl4Oq453Wioa8CeXZnYsD5N6kHL8nNBAvqVBCQBSEtA9kVzY4P2DT9GVBJQLSI7lDRtbvKhvr52Bml2KpD8i4nNlN/WCQiPIKFQjwbpc6+4nzZy83KVAPzzP/9zvQ7+Cyb67B+3hert7dX3PP41NTWppx7qGfkeaHUx9j2qVZ6hfX19er5lS/IMgsdaqwWHW/AeSS+veySHiIXeo7XglVfGC0gAZuK733nVdT8Od/zLO3jukvtwx4/e0fIXSmpZ0srrHuFlBcg0DOM9gv3iLtfcmz1PU8+ZVoAE83bfs/Fny8/kNTOcYD62rgTbebZJv2DYcj58/4DM23wlAIlGX66s24bgo0UfST57HQzed1sAMqy5qUBJP4vIiB0yX8Pk3JB/xE0/eQXf+lYU/vEfP5Bn/nTiy40pKzy6Ag+VtdZY4nnFPRWYjnnZa5KK7j0CrbtQdxovuPMIxnzzDK6LF2wcHpmPzdPrjwTgu+++i3vuuccJmf3vvBCAew4eQX55DTLyS3A4LBp7Dodg654Dch6FospavL1iNaKT0lFW24R9xyOwkwTB4VDdU6yoqhHVzd1yHa57oxVV1imhdjAkCiXVPsSlZmPDtj3ILChDbkkVDoVGq/XRxu17tSxaTx0MicT2fUckbT0yJN67qzYiNC4F6yQOr+vbuhEWm6REH62aopJScSwyFtHJaWqFRVeGZfVNKJCydxw8JvULQUpOodRjF3JKylEh9yISktUyKj49B/uOSV3lvLi2ESm5Rfhg7WaExCbjo/XbkF1aI+3pxJHIBOyS9pRU1EAJu1Eq9UlOkIig0l1ABdf4CAblnq/Zj6TUTEEW4lPS1YKwuqEJA3QJKn0/NkGScFKOdEVK16p038W9EeW+xKHrUbojbWxuQUp6BrJz80GrK7pbZVy6JOU53bMyPgnHUSXaxuUeFdmTUs8Tmg/DeJ9gOMtr8rchIipGXeGRnFOFHpWBVG5SsScgqTh6YlzKpfvVERSWlCIpJQ2+xmbNl+5fJ05+InEnQOKS1kLjajHEdkn5dLUqMPWVh+TAIOp8Dejs6VHSkGShUURScUkrEqOkVveDWhejYFRFoypQ3cpW4/qRFmA8t0RJIL5ArSscApDEn+7lOETLShJH0x/K2n5CFaSOcpOQe+OT3LNwDE2tfuQVFSKnoADZ+fkoLq+QsHa1Pm3v6UNxRRVyikpQKOGFZZXo6O2Hv7MbxVXVyC4uQUFFBcrlh2VWfiF27NuP8Jg4NLV3ILuwWNJUKirq6lHX1ILKep9iZPIk+kbGJL8KNLZ1ICUrFzEi77FJGTJPj2LnvoOolR8cQ9Kfoyelr6WtXb19qKiuRW5hCUora1BUXq3WirTgbZI88mQcs6QNpTL2bVLv9u4+VNbUobahUcnpHukftqW5vUtJ8siEVEQkpihpzrWh0d+qMqF7nw0b6zIzF1xwxkUJwB7jK92zv139zHPGYVwSDwG3oKpMNlaGNm8eLdFFMu3TIAAttN5yDFg1Ou3Sttn7Es46s560iGS/0DKG12yntSbWPJVgcEHSqzUU20pixrGQUsJP+sCSgAFCkKSH5m/IcVoIcf6QABwR0HJYXR1OjgQRgJR1qe8k20DClvWRNkhYW3cTQmN34511T2Lp2ofw5rrFeHPDYry+7gG8umYR3pDrtzY8jDfWShjJwHVyvkbC1j+CN1c/hDdWPaRkIPHm6ofNOY+C5WuX4M2Vi7FUzpetfkSOSyTsMby38Sk9EstIIkr4W6t431gbMr45PoRlkv87ks/SVYvlXPJZ+YjgUby77ml8uPEFrNzyKrYf/BDbDq7AvpCNiEo+jCNRuxEafxBp+XEo9xWgo78R45/0Y+ykweiE/Ej/hIQcMWSgxCj7Zhif0FJQxocE3ElZM9jPI1xfBvpFRknsUgYMIXNC1txJWRsVMsdIAqoLUIeYm6QV3ckhWU9ZFvdHFHkmGci1UGBdT7qhVoO0CKO8yPo3JHJByzizdnKNlPpqXFMGz2m1R8s53WdxGmS+ua4twWbItEEl1uiuktaAA1IOiaq+ng70dbdjoK8LA/1dMs9lLRzoFhk0ll3q3nGoR9LTek/i9LVhsL9d6sn1gDIqZZF0FJnVsriei8yq61KRV35kMiTrtEL6k/sBW+t3YlDC6QZ8QPq8nfseKlkpc0Du0Q0p5wqPJJ7sNV2i0k0mn9PqNlf6jh948Kj7G+uzxMi9IfvM3FZLdpLzJM/kWq35nPmq9/X5RMJPnq90My51J2gByg9v1JKWkLEfJ0En4H7D3E+YRz6XuBduVzf3bGyT53q3yBDdyRoi8KTMyZM8kvzj2EubRjnHpb1jUo4hl6UslTMjW3Ydcq+vCrZLrj0h/RCI50JgTeIxGBLOtd58pGAIQPscMGNrZInjwLHl0X60YF2BkjQeVAKwH71y7WUJOJdb0LlAArCsLH5OUu/MCcBfbcs/C7axvDQeH7wfgaVLk3DwQAy2bo1AciK/DM1Dh0Ms0aItsM+cQwDSNWcw0XGuQNKno70GMdGZuPfeZNx2WyqefDJDrvPkpbhEXtK4L+CpCaW5CBxv1Cv5Zq9pyUUy0u5JZwk4dVE6Ld0U2HckSy2BRSvBhbguVTLNX4X4uHR1d/bII3GICE9QwlH7JYh0NOSbN/G2MJw+AUgi1DtPg4USgG75Y7sXPo4LA8vLyS7C2rWZWLUyGpUVReju9HnGJdjehvJ81BfnGDLWJTMEydiqygLUVnPfyoUTgJ3cG5DnZ5k0/FUiAHU/RWlPUWEmGhtIdEx3w6nEUzAh5FiUnSm5ZQnA5KR4PP10HO679xiioyLQ2+MiIjtmprNhXZ1p2LkjGs//PAF794Ri5YoYLF6ch21bw2SOJ2kc5q/QtNLG0mgUPf0ycv7ufhQf3oqunmy5T/LFlf9sYLle9XFAws8ScyQCZxJyc4Fx5xFfymffcJ84f3OyKc8By3STjp5jdxpob09FfX0sqqpC0NHB3xDBZN9MLGTvv2AoAeiU0dGZIL9vU9HTm6LnrRKWlh6BJY9F4cc3xeOeeyIRFXEY/pZE1MQdQM4/P4SMOx5HTUEI2kQGOqT+XkTbXOgQ0L1qdVWUrGXHZC2LRHFRnGfcs4k2P1GupJM3YXV2QaKOewI2N/pk7nN/4EZkZZTh5ZfS8N57WfKbJhkvvpiO0JB8kTu3FaBft0YoORaBlPtfRObTy5D3zno0VlSgW367u8s4HdD1aWFmEV79RRoeWJSDpMRSec+itbJ3/DMBiT8SoXQ1ynN/S5OSoSyL1n967GyTZ1kdDh3MQVxsoZw7+/3NA7T0IwG4e3cK7rsvF798MUV+hxSiproefim33lcv8RZOKp4r5OTm4Pd///fxla98Ra+D/6gbJ3FHN598jlB3Qz2wfXeiNV9dnTy7Ozv0mvqT3SvXYPd/uwovfvOHauDAcOpmGJfnJLaCyR2SRyR4gsMtSDY9usSbqCIpxPue9xxXl173iO9+92VceulxXHFFAv7mb17FU096x2PdvOo9F07VJoL3n3h8ql2nSuNFGrrBvgi+z+vZSL658jP9OnWPdTvfpJ8bxvIxGg8+IGu9v0it/4KtAGkdOJcVoNsC0KZjGhJ/TU152Lx5mZxPJ/+ys/fhO9/h3oNpin/8/9n7zyhLrutMFJw309KsfuqW6RZJ9Vvvx6xZb81Tq8VRi6RA0/SuJVGUIUXRgCBBECBcoapgCU8SKF/wKO+9TVOV3nvvvbc3vbk3vavKwjf72yfOzcibka6qABT5Jtf6MiKO3cfHPV/sfb69ReJ4E2/WxKeX382AWnWWVCSY/nJ5LwfK0962oAXY1Rm/JE13+OXQ0RqLxvpw+b3LD2UW+5EUXUwkxgb9vP7+7M/+7M4iAC9GXFGzgLrxn5GDtNwiRMQkIiwmHlVNrXjt3f2oaJAfYxNz4i8vohExOH4hAkfOhKHJNwTf0CTOhEXjfGSsmhs8evaimjkcmphBaU0jTlwIQ0Z+CaIS05CUlYecogoJG42I2CQNFxmfrFqFgak5tPUO4e1DJxCVnIn9J8+htE5+DI5MKgF46mKEkpRltQ3IL61EUWWtknwkJ/tHJ5UopInDU5cikZJbiHcPH0djZzf8U7OST4nED9ewYVK22LRsBGbmUdPqw7tHTinhRwKwrL5N0hlBREI6TkmZqhtaYEyA8ssOajmRkCBJYbQXJsR9YmYW9c1tOH76AmKkjDwnjvV3IVI6cHcvxuauYXhiCj2DfjV7OkHyb/49TF9/D4GJaSVpeAbixNx1NTd5NS4RCSlpCIxPOaRSACOTM+gb8qOzR14OAqOYnLmG8ek5DAXG0Cfpjkg6k7PXMTU3jzEpL917xX3Qz422a+jo7hP5zqGkogo835Faff3yUsANX5r8I/FH0mtidkbiDaJbfjClZeUgTNqJZWN+QyPjIsuwXMcckvE9yWdEFkDJh3KInMMSZtqRgWRZdV09ApLXwPAweFYRNQy5iUhNCmN+dEqhz7JAcmMxuBHp2pDVBXZuRokTtgU3GEkG0Z8m1riBS/OoJADZp0n6cfGmJiC/2CE5yM1JprOwybl4Y9Rs/M4o+TIteU1KXtyEHuMms6QzrQSp1JWkPzM/r+0eGJd2m+X5liLb/A0l5KidNybhee5le3c3ohMScD4sTPpSg7Q5tfakz5D0lTjjEo5nYI5OTanbrIzTKYnPZ6ZZWFYmfSoZV2ITcSUmDln5BdJnxiXMjEDkvjEv8l4X2SRP6WOj0k/YTp29A9IGIpPkNyV1Q3mmJRzN505JPlPTUj5xM2c8XtOyDI9OIDOvUPpugmosEjT5yzM7eZYatT7YPqx3Mx7MVUk7qVs+WwKQm8NuktZuHAehfcAQZdxc57ldVluOaeoGs3Nv82IedFetH8Gi9D4IsAy278izFwFp/XjlmV4Mw3IRlJn1o5vjcjVEp6mnYFwnPk0V6sa5hCORYTWa6KaaTtxkl3oh+cJ7agqSKGV9Mh1CxwvJFPYXma9m5kg2TUt7GyJETYCSAFSyiHEph8R9bw4DI92ISTuH1w48gW37H8aWA49gy8HHsPXQxiD4vOUAIff7xU+u2w5uxPaDm7CVz4Jt4rZdwPvtjC9p7Tr8qKT5kLjTpCiJwkc0j+0HHsVrRzYZkk/ug5AwOw89il1qepRahhJW4r9+ZKP4S9x9kqbIs+uQxCVpuJfEIDUQn8T2fU9i5/6n8c7xl/Hm0Rfx7snf4HjY6zgbtQfhCUeRkhOB3JJEFFdloHuoEf0jrTJGh2Us+wUBXMc4rr0nUKJuATTbOU+NymskQUalHWjCUvq71Cc1zeZIyly/oWQQSR81E0pyUNuY/tLu16U/UwORROB7k5IHx6NDzDp9LRSco/SDBelb7CeqISf9gGOD7W+02kggGpAUtqQMr1NqitFASRnpV3ruHvsj5zvtb866RtJNYMeffvzCMUoTm+MjCIwMyfoyKPN7QDCiZkNJ8NAE6MysYDogczt/NJHYZ98f0zQ4fqnxR/KuV+br8qpKFJaWoqKmFr6+fpm3OO/KnCDzDsk+fvwyKvN5t6yTSWnpsq70o6q+HvlFxWhu75B5a1TnxFGRdUSuY5Rb1plx+bFGNz5zLueZtiQRSS5yPh/nHKvpGwKSGu6cC+3VmL6e07VAz8YVN5rbnnPCBD+ykXmVWvvFpWWorq2TtZV95D3xm9ePYfhRDJ955iQ/2tGPaGSt4DzMcwlHpD6Hpe5Yl9RupHamtqWMR5K9POtwWuqdJmCtGVmCJKDRNDXj3cI914aSl54IjWvhFZYQP6bH/sU5jH2L/YNzM93YJ0ms0pwr5yj2KTURy3aXK88EtJqAoyT/nLMAvYi8ULe1wBCAafKj+/0gAGlO9Hef/GP5qN1YVZmBN99IFiQhP4+m2Lhxl48uX6780KkAz9kzBEaLkl2WACSZFap19r5h0BBv/X1NKCosweNPxOGFF2Jw+lSqtHE+3ngjFxXlxfK+2yrvhyTATDye2+Y228jnwPBiQm852DTs+X4kO2mGUs/5c4g/t7nP0PihYHok62wdqiYg465AgjFdhmH+NH3Z1FCJnKwSFMlvqu4unoPYGpQzGEfJv5s/888NnuHnTnutoExe6bmx3rSZphKvrDup9/fT7Cvrtb2qGC15mehuq0Jbay0y0ytRVlKt7b2k/wy2o7O2FCUv7kbJ/S+gPisVQ8MLZKHWh8SrqS5BYz3PMCT5th4ToCZsb0+vE2fQSePWQQKQm5fEEmLttwgsy5DUy9DgEHydHWhvK5Kxv5R0IpG1hBhyaQPeKhHY252DstJkFOQloqcrR8mXkuJU5OZws4qk0ELYAZGlvo7mfNPR2pyCUye5mZuJsMspqKpIR1pKuoz5LCxn1rO/KxsN8fKbf/87aC6LUcKTBOCKZZC0KFNXs6yfviwJuzQM64iEnCXjSMSFhlkWkv7wsNQ9z0BcRm4vKMHnJgJVGzBT+jzNghrSc4DEUmjbrRMkADs6UtHcvDYCkGf/Dd2k9h+xQACmSTkkHQe8H+hLR3trAq5GRmLb1qvYuydeibqmxlhkJl7Gmw8dxP4nj6KpNkXWAJKibAupjxCybVUM5kk/SsSWLal48ql8pKQki/v6ycTVwHMKh4elPSW/1lbpQzT9eYvac+uBnodH0kvGf5evExXxyUjddgg54Yk4cTwfDz1UiqNHyqSf+UycwX41+9kcnYzCrXtQ+K+bUfnaEXR1cA1YzlToCpCyUrtPzxx0njura1Dy/Bu48pNXcfFwmpJl1EJ8v7QieRZgf1+Plo1EIJ97lASk+dEBBPz9uHq1FN//QQ5efCEf5aV16GhvW0KeecGa+qyursfFi0V47rkMPPxwLq5Elsp7FdcSahb60NZ2Z5CAlgD88z//c30O/VvpNxN/n6X/l6+i5L98E+X/2/9E3JnzaK6rQ+l/+YaiRLD3n+/VD7EZniTiSy/GLCF2LJYjoghrvtLbb3kSa6V4xF1/cxqf+EQKPvnJbLmm4dFHojzDkfgi+eTltxKY90oae8sRdivltVqa9HcTc6vVgUnPm9yknyX9bB18kKRfKCgHZbjnx2+q5p+XFiAJQPdzKEj4Ee7zA3t6KpCaekTP+3OTf0RT0xV89atZDgGYi299a5vEX0yAWdCdBJiX31pA86DtrQtmQ60J0fWSfhZ9PUbLz6ZHMP1u31JzoSuB+X/xi5fx9a/nC/LkPewNdetwmQxdTnvQ6+9jH/vYnUUARscnIjEjG+cjonDxagySs/JwOToOF65EoaqxBbvf3YcqLkzT15GQmY8LVxMQEZ+Gs+GxuJqYhZTcMpyR+3PhUahsIAF4AdlFZUq80ewniTee0XfmcoSa36Q2Hk0Zhsk9w5H8i0pKxejsPFp7BvH24RNIzS9VLb2riWlIzi5Qk5zUAKSG4eg0CZbrGBydVE3A85FRSMstRHpeEY6dvSjluIri6jo9P43mRrOKSkS2qxo2r7QCl6LiEJeeg7FrQG17F/YcPYXUvFIpQwzCE9IQk56Lk5ejcSYyDhU1jVBNMm586iaq3FvNCT7PGGKlTupn/7HTIkMpymtbkCBp7D1yEtXi3tDZheziMsSlZSEuNRPFVbUYkTJQM5HEJM1GpuTIy36bT+qvBZHxSSJrivj7kJZTgNKaeiViWb7E9GzkFJaiVtKtkbpIycxDqrQXw7X65AVnaAQllbVIknCxUnfpOYXq3tE7iGOnzyO/pEJkbUVuQSFq6uswMk7tF5JE16Q+R1FYXoHY5BQkpJLETMAFaVNqlDV39iBd6jgmKQ1JUo6KmgaMTMygqLxGTVWmSRvRLzUrHw2tnWiRPGOkDLFJycjMK0B8skwO8iLBzVbdCOcG9dw0VGtlboEAtGSfRegzNyu50aib3lOGELLuJEEGBwe0T5MApAlQqukTeu5iMKzZwFRSSdIwBJbZ5GYYaobwvCiaidMz2CSOnn1IueevBzeIiWlxv/bePGYkf5p7JSk3S7Ovgmnx7x8eQnl1Jark5SAwPhoMw6uJL2BafGYcSY+E3Yy4Tc7OwNfboxvjxWWVqG1s0vSmmZdgWtLheYX2jEZuMHPjvGdgWMnXqVmT/pyMfaY3R01N6atzEo51ZNqBZWOdMO609I0WFJRV6FmYVfWNGPCPSB1I2edIGk4poaRkQ5AUMO1gCVleAyN+vQ99gbKkBOtfSQwpg21favUFSTGmzTZ27m1eSgBKmiTSiCV94wOCbpTLlfnbjXO3CT5b7mAZ5ZlloMwkApUEJMlCUpDzCssl5dU+yXJLWNajMZlnzBlyE918cEB3Q97osw0jIKnDzXfNX/Jd0ARkH5e+N0stMxl/JImU/BOwLa7TvKG4a9uwv8yiz9+BqOTT2L1/M7bvfwRbD2zCqwc2Y+vBx7Ht0BPYcuBxvLpf3MR/60E+y1WxCdtIAPIq2H5ws163UJPvEJ9pNvQhwYOKbQd45bmCArnuPLJB7004mhk1Zw8yzo5gPJKFDyspyCvJRD2X8DDJRmoZkjSk1qFcnbMKeU/NRDVXqs8bsGv/E3j9ILUFaU70NVxNPoWolDNIy7+CzKJYFFQko661CL6BegyNtWN43Cdj1C/jfUzGlV/qbxTXb0ifnRuRNWlYxu24jE2STTJOSMzMG4JoemYOk/xAgH2EbSL1ThKW5xNOzErbzoxKHGm/WRJ0MqZkrtI5SMKTeLLgM92pwa3rjjzTbPRwwA9ftw8jMoZIukzxIxXOrdK2qukm7cp+xas9Y49n701IXmPSN3rkh2AHzcPQJKVDmI2RHBNMTbNfc56QfhHs25Ke/ABifoOBYfilXw/LfT/PEAwMYXQiIP2VhP6wzBc8H0/qQ2Qi2LfHZM3xjwTQKD8YYxPkXSI6BlfjEhAZEydrTJ6kM6IfvwyPjqumNT8q4YcNjbI+vrnngGpVp+Xk4WLkVVnratA9OCzhqEU2Jf3Wj35Je2xmFuNSNwMjIlcgIGuVzEuyjvf7A0oYkmSckHqkZjs1qIlRudcPOGS+Y1iDMSUVSRpyjjXmvkkA0qz3DanLOfhHJ/TDnDB5D0lKyxD5AzLfvidpz6jsvM7xfGAJHxjjmZTTgim958dAE/xAaGwcvQODMm/3oYcbllKXNHfKeWJ6klrXMj6l7tUMaRA0KUvtvwUNQDtHWVKP7aUajvRz+4dC/c19cF7VucGkQ9j4dt7jPec1EoCcd2w45sc1hX2Qc5JqZirxZ+YxO6dRE5B9JXCTmn7L4f0jAIvAMwX/r0D+9fUUorcnHwX5GdiwIQsvvpCN0hKaCuMGcAk6OwoENeA5diQxqLHmJgB5DuD7ScKEgiTKQH8zCvOLsXlzEV54PhtnTifg2Wcz8fwLOciS3zN1UfJjrYwbyc1K1DTWV6G+rkritYj8zXqOW35eufwQrXfcjLsFCTqDJqkbnjXYiNSUIhw5IulnFqOz3Zg/JXmnZw+ukwAlOcd0bR2adOSdT+RgXSqhJyDZSfkN8efSNNQ8SUB517sShiFE263g5gnAleUYGLi5dNlG2gcFvPcKczvQK/Vd+MobKPrJM6iXPpWYUISHHyrCju25aGqoC46JIJQALEPpr99A8QMvoiE7HcMuAlDPb5S2aW2pRXsb24nk2xoIQPoLBuS+Tn5vlr1zEvXJNJHYK/63hwRUDUCSf7/NBKDIruSfEoCmXrt80scGab55KRm2yBSoG7eDBBwsgH+4UDE8WIjmpiw1r/zM0/K7OjFB0yaZRVKvt4daf2l44kl517kci/qGFBQXkiTIknQk3GAuhoZMmoHhfIG5X5wfZc2FMevoaAgqYeZVBnETuRpzIlDxxEuo3vsOulvSF6U52F8gc49L+6+bJOFa6kPCsEy+LDTlRqKtPFaJxjVpArqgBK3kr+ZHKQNJwO5sTYty3CoJuD4CME36w81r/xGMz7SW1yLMkPGcgtZmalckSHiSg5nIzIjC08/E47nnk1Vjj+RuX28OurtYH8trA2r/Ui3QBdCkaEF+DC4cPYvwYxfQUJsqbbU4zO2AryVVtRXra5NknquTPD4Y7T83LAno6+5E4VtHUfqth1D+xiHUVzVInTagpoprj0PuDQ+gKS0bRd98EIU/eRY14bHorKjCIAm0kHTXAmrf1dc1oamRHwWZNDpralH63GvIe+AFtBQWO+TgTZCLawSJS8qhGoZS/9T8q6polLmnQsreJPPSAMrLGrF7d7681xTJ/MSPq3pVa1LPBlwFzQJq+7GOExOqsHdPMbIyqpX41HMWpWzUPOygNuCHfDZgcUkx/vAP/xD/9S/+qz6H/ulvoGWQkZCE0v/tmyj+2NdR+l++iXN/fy9KCwvUzRKA+/7lXuf38izKSpuw0aVRFgqSO6EmKi2sKUtvPxPX22/5eNT2+/jHd+Ouu/LxyU/m4a/+Kha/eOCyZ1iSX5YAW4yVz7tbTWOPoL+bgFstzmr+lCnUPzQPN1iO5dIjeUh/L78PA1YLkGioK5R3TXMWIK+WzCOx19q8vBZgKHwkAnuTlxB/btTWXMaP7n4ZP/jBYxInRbCY5HKjuXHtBCDJOUvyEdTM0zMCXWHo1rnK+XuhYLqtsn4zTcpDTUISdF5h14K2ljh84xsFQS3I//E/wqTOr8oatqDptxy8/kgAvvHGG3cOAZgnCw831VKzchARE4eEtAzEpaQjKT0TzR0+XL4ag6bObiXoCitqkZpbhLySaiRnFiIsOglX4tNwPjxGwsWhsa1Tz0krq6nDyNSsxO/S9Gj2MKeoBJGx8YgR/yty5SYeTRVmFRSpH88j6xr0IzIhRc15pucVS9pGO/Dk+ctK7FHOqWvzmL3xHqjN1NjWrqYVuXnIa1R8ErKlPNS2K5Qf9FecjcXoxBSJ24FGKU9qdh4KKmowOQ/4Bob17MCqpnY1Vxoel4Lw+BScuHQFl6ISUSuL9fTUFCbGR8Ezl2gKbXycm5ujullLYohaVjznbd+hk5JfGjLyyxERm4JTFyPR3NWPktpGRCWn4+LVeBw7dxnHzoehvqNbzaGej4yR/FNx8mIE4tNzkF1ULjIk6zlscfLyQbKyrK4Z0cmZOC7xzkfEID41CylZBYhKYL1HSZ4pakI1MS0H6TnFOBcWpecxRsYm6X2CuNe1+NQUa2p2odR9ktRTIuqbmtEtP/JaOjvR4vOhVF5GeK4dz1okUUmTqWfCriKnuAIJGbk4cT5c6jFN2/mMlK2upUPyTsZZySNSZLgoZTl25qKeWUfCl+cspkobX01IxNv7DqCkolI1OWZJVsmiSM0nQ5JwU9EslNxk1I1mQhZPu4ASvLfaLyRMVKNlyhBP9DMmQAck7IIJUEsA6uYkNbKc9HjlVzyWjLFkkxIxzI8bnKoZOa33bGuafFWTZtQikbBGa0Tk1TOmGJab7dzcd8CNfsrKfJkWN+TlqsQd42j6ck//G9xQZnyGkbxp3lNkNHEXTMhqOlJXszcMgcN6pBs3pK/Pv4fA6DjafV26mTxF4pOb1RKOslJ7kWc0zslVTdWJjKwHJT1nuVF8TTU6AxNTgkk1XztLrUaGJUE5QxOfhsCy9WWJWHXjZrBcafJSiSjKJnC3n5pFEFnsM4kJ5k/S0GoB6hlh3CwmWeakTdOjzId9JkgASnyb9gcFlkdNA7Lu6MZNc7m3fqFQd8rJMIIgAShX1hPLyHqkO8EyTjgb5bpx7twHSUDp81Yb0BCCZkPdhmN96bwkdUw5b5C0mJGxMTEi+YyK3EZLh1qu3KinhhjNSl4TqHlL6RtT02No8zUgKuk0XjvwOHYdIilnSD1q+/G69aC537KfWn+bsP3QZtX+o8bfNpr9pMnPQ9QG5PMGbHXItx2S1rYDj6hmnyHlqNFH941K1pGk23HwMQHJPEnDkneOliCvxu0xbN0nV2oWyv02vdo4Jp6mLXnauNsPGm1Cnl+oMtDU6H5qCT6l2LnvaWzf8xS2vfsUdu9/Dm8f/bWeTxiVfAopuWHIKLyK8voMNHQUyzpSgvbeKgyMtGBwtAP9o50YnRmEf3IQVY3VSqhNTM9iau462mSur29qxcBwwIxjEvE35jEh9T8i7TUs/T0gbT/KNnfIN0tOMY1JmnmemZX7Gb2qBjfHp2rKTaO1oxOpmZn6scDohPQHGack98w8w/yoGS5pTIu7jHPmMUKtZpkfqGlcUVsr60aOrgGqlSxhRqmZPCn9RvKmBpt+OEDIfKLEo6THc0EZbkzS8YusA6OjUhckdKgNOIyBoR4Z1wPSH43GIc14qslOiePr6UFcYhKOnj4j63+xvC80yLpZrCaIm7t6UdXQgjxZdzLlHaCwrApd/X7Ut3Vh19v7ZB33ISkjRz/qSZRrpsTPKirVj2SqBTklZegfGZN6nURhZZWaZKZmPc01Z8u7RkFZORrb2+GXeY7nn+ZJ+IzcAn1foNnlPmknmmem2eS8khJ5NylEZW0dAmOynkj7GU3q6+gdGpH3mlpk5hZq/NMXwpCckQ1f3xCa2rv0Y5ssKVORvGv4+oel3udQXF6N8toGSbNMy1bT3I6ugYCWjW40HV5QUo50eRfr6u7B4PCQzBecY80cwbmCc88810EZw7y3c4t7juJV/XglZC6wfsF5M0j4OfOT4+dei3llOsF86K5usobIVTVMOedI+wbnO15FPmoxK9nskH/mgwUzb3EOG5F3qQBNyY7TggFBolb6D4m8WyAFaTr09hOA/9c474/lI/nX7ePGbAn6e2VcFGQhLzcdHe3cVKQJw2LUVmfJlZvohsRwa68Reu5e/wdHACqJ0teEnOxsHD2ShtdfT8QLL8iP+MdjseO1WCQ9sRNlf/8gUn/1LoryClFUUIhXX8nD7l25SE3JQ25OIbZsycHGjTKW03iOBokkcyafJZVs2Qwa0NlWJX0oC/ffX4Ljx/PQ3lor5W4CtQLXY77SDdVkc5GAzJcyUKuNdUoEZXLC0I9xlCQMSc+CpJoX2XazoInOmyUAB6RuGH9JukzzJuuNoDxWA1PPhPQIczvQJ3mUvnUQxY/+Co1JCTI2SvCK9KWjR3PR3kazdkvjcCx08Yy/mlJDTlqSUK5sy8bqIlRVlaKlmX2H5NvaCECSWtQuKHztMCq/9DMU/+oddMlaR/fbRgD+lpsApdnPIAG4CGyrAmmDEJKJRJKLFPICiSZ3nPXCmunsaMvGgf2pMhcloyA/FQE/TYJSCy9f5thUHD4cjWcfDsPJHz+P9KN70dxIrbM81MWdQ/Gzv0ZlxAl0duYgOzMJhRK/r8cll5TL15GtmttVFSSrOH9bEpBk0II8BoYArE+8gPy/ewCFG59HZ02iqSPxp8bkSIDkYbYSTevT/stXkqolOxIlP30cxU++hK66JAx7hl0N5rxGEn+WBOzuylJiUgkuaRuvNlsrOjvT0dYWL23Mdwgv4s8Nnv93cyQgzw1kfKYzsEoa1AgkEdjlo+aBvDcf4YZ2Mk6eCEdbayL8QySAiySsczajL0PWhGx5XiDgaEbWP5wtfUzajASyuDFeVWUqnn0hGce+8yqK7tmEhtiz6ueOe6vo6shA4btvI/f7jyHvnf3yXmvMXL6f5/8tB0uCVWXm4uhje7HnxQtoqGuWfm5IKhuOZFx7bQ3yXnwdxTsOwNcka4rV3rsJVFc24bXdxdi6tRAV5Y2qFcfz9jrr69FSVoG+bp+0i3fclaD1KPDy8wLzNKZAaRZ5AOfPVeKRR4px7GgpfJ0k/GTelDWlt7tb7nulHnh+ar88d0nfW1l7jwQgzYqyHGpytEfSINkZUi5qA/p8nWoytLml2TOt9xtFxUX4oz/6I/zFX/yFPof+2d86XuDeyZX//cso/sjXkP+xr6E0N1/3tsLe3IsT/68v4/A//ywYlr/VHn746orEFf2WJwCXJ/mI5fxWi/fpT28RZONTn0qUaw42PBrtGc6SZCTXLAFFkJAiMegVx2KlchFeGnp8Xo6wI4z/alqAC/Gt/O4wbqyW350EysryPPiLEzKnlikB6KUF2NtVEXxeDinJF2SsJi4h/ELR5UtQMi2UnPMCCTsScF5+dKepTGuCk+Qfyb2eFTT86MewXn5udLbHBdO1RKI73bWk4YWuzkSp31h8+9s7HQIwX+5fWlFmN7z+PvrRj8rvxjfvHAKwsqoK49Mzqu1D8qC9q1sgC5O8+PvHxuHrlUVvdByT127opld7zwCqG9uQmc/NsXKk5xbjxNlLyMwtUPNcDD/gD+hmJeN39PSif9iPoZFRtHR0qpkvps2w3fIi3sMfKoERUAttfGZOSbluySe3pFzyKEJuUSnCr8YgKi4BXRJ2ll/hC6j9wK/yeS5Ql6TX3TegxAe1AabmrmFS0CPPnZI/v7Dnl/1Do2OS5xAGpTzT8+8pydHZN4juwQCyC8skv2JkFpaqidLYFHnpGhoGz3CanaEGTwCjo8OY0M10mjmjpgaJlXnUNrfhrb2HcezsZVy6koAzl6JwISIW9e3dasY0U+opu7gKV5Mysf/EeWQVV+KdwycRl5aL/PI6JGTkIyo5C3Hpubh4NUHNkfIMxKTsIvSOTCO9oByXopMQLWFyi6tFtmycvngVyZkFyCupQWJ6nuZ36kIkLl9NRE1zl9ThOOJS5SXnTBiKqxqx/+gZnA+Pxd4jp6ROy9T0KDc6kzKzkJiRhSvxSdh79ASau2SBHp9BdEoWTl++ihjJ61J0ImJSczA4cQ21rV2S5iUlEy9FJeDUpauobOxAbVs3LouMe46cVrIzOiUTIzPX0dDRjT2Hj6Koshr+8UnQhKbRfpOFlOSfsxG5VtiNTSWQuNGtoGbJqLxM98uCOw+ex0QToDT/GdResXEF7g1R3dh00lTIvd3M5ELPtKldODY+gtGxEb3ymcQViRRzlprEkXgk5PRsqTmaQKOWzoJGofrx6pSZ4YOaWG4wHfE34fjMjXfp81pv9GMaUq4bzFfCUU4pIzfpB6S/dsr4DUg/p6aQkouSDolMJSu5cStpsIw0L6fkq8jIjeXRMWrCjGif90t8jt9JGWNMx2jkkYiTccTNXIESWVPc2KfbuCGulCgfUXduJBuYumR7aZ1x3MxKm0meCqnf4cCQnjlG8o/xrZlPTdchxhiW7a31L27BjezfNkjds35IeiqpKfURGBlWjR+Wj6SgasiQ3HMIPj6TRDEEIDfSjZvVBrQEIM3s0qwhNcTmpE9QO2h+bk7NNk5OBmRsSDtIm5j2nBI3qVeJNyfp3mD/kLamacfmtmrEOATgTod020oTng62CRYIOkPSLYFq8bmg7iTpNrmwOYgdBxfD7bcojmolPunCE4LHHdjwiwlEmhl1axUakAyUsihpabB9v6S/bxO27dus2L73CSUGd+17RvBLqY8XcOjsDpy49AbC4g4hJe8ysktjkVuRjMqWIlS1lMsceEnm3URd27hexiSkKtq6ekGTz92DQ+gZoqaatNXsNfTKutshaxfXJc7JXOM4T9Lsc79/VNZLWSNlffL1Snpypeb1ELXO5JlpllbV4OAxmbdlbWVcmmnmuZ7DY2Po8w+rZveorO9Mk+vdiNz3yvrcIetvh8yXsalpOH3pMhraOxAQP2rUUR5f/5CkQUJyVn6w09TzsKzrflnPe1STjmmNivw9gVG0S9gOWbd9g4NSLpJd4xJe1t3AIHiO4JDEGxRZrKZdeU2trJFhSMnKU214on9kEs2+Pl0zE+XHOS0KHJf19NSFCGTkl6K2pQu73jmI6uZOXSdPXIzAWQlDk98HTp7F+SuxeqbwwVNnZS3qQENnt/iFIykrRz9oOX1JwoddwZnLkbh0NVbSa0dYdJyscRFqnYDnHlMTv6y2Xj88On72vISLljX9HI6dkTSbWqRu/dpOHb0DyJL3BZogPx8RjYuSN88+jk/NlnWuDpGxySo3y3D6YqTkn4W2nkG1SsAPdhj+0EnGjRP5ihGVmI2j58L1g6oL4dHY9ea7aBP5B6X9R8fHVcuzX36IU+uSxBrP9JyckTWIZme5Fsg8btYxM8fYOdeSd24Cz86bdNP5WZ7tesj1TsPLOsRndxr22Z0P5y7Oy0oCOnOZDcN1zxKAVkNZ5y/OXVMLBODIOE3HyruVA5J/1OK7+TMA/air59f7t5sA/N0/86+3O19+qOVhsL8YxUUZeOedDJw9zR9Y3DQ0Yfp7i+VHYY3UxwLBoaSVi5TSc9g+QALQP9SGInlHfuLxTLz2WjbOnsnGQw/l44c/yMU995bitZ/uRdz3n8BLPzyPZ3+Zh4vnU7FhQy4eeYThzwDuOAAA//RJREFUsrB1azJefjlN4sv7uPyeUQLQKQtBE5tKxLlALcf8vBJcupiLstJyJf6sPMsRcWuBarK58l4OlIHaiKoVSAwQLebaT61BAxJrS8i224Cb1fBUmTzSI26WOCVYD+x3Pq0fmtJ8n/rfYDsGh9rlN6chXdV0rL8VgeE2T/LPjeGQZ8YvPXQSWf/wEArfPiRykxiU36f8HbtmAm8QjQWlyH/9CGrl9yFJO9UA9Ay7PvwuaAB6E4BDgm4Za8YsZijJRCLJixwKgtqASm4sjrdekFwbHMiR+SYD9XXU5koRefPQ2JCJV1+Nx5ObLuP8Dzei9lM/xOkvP4QzB8/B58tC1e7XUfWZH6Jw87PIkHfNxzcX4OmnClFZkaFEm5J7g/lIT8vCo48Ui18mmhoypK8aLTpDlBkYWeSe9SB+JNLqcyLQVBzlEHwk7wrQ1pKBM6djcfkSz8Oh2Ulz9uDaYNJoLohC4S+eRsETL6KzNskj3NpB2ft6cmQeXDAJSi04Wy7PdlsTsuV9wBBzawVNgZLQ8yLvvJEhcYz2n8EaiMRBagxmoKUpDjt3JuGRh+Ud+HgUoq5eQXZWOOpqYsRf3qcDhVLX/EDH0dCUMpHoq61Ow5535V3/VJrMkZkSRtpkMA811al4YdNpHP7K48j41v2ounhEZFkg724Vw4K25kyEPfUmkj4tffjHv0FxWS0mx/tV48xNDH1w6EdDfQt2vVaIJ55Kw8mTWfIO06nnnA+Knw1HEpAfMw4FZL64CXJuAb1S/83ynlGMjRv5wRHP+uNHGvIbSfz1LMSbSH9Y4vDMQJ63TkLRK4wXSACSnKPZz7TUKrz0UgYuXCiWd5oONflJ8o8EIQlaknXDUif+Icrbp2tUawiZ5kabxKemH8OSBOS9lwwsL7UBSQJ6pfN+o7CoUAnAv/zLv9Tn0L/g751lwN9N/Oidygb86+015/yFIiqqXMkbq0UXSuoQltjx8iNWI7C83ImV/Ii//9vf4L//1WY8+GCYpz+xvNbd6hp+q5FvBP3dmoSrxVnNrKfRAlxMTIbm4cZaZLxTQDmtvEUFGS4twIWzANtbi2Wt5keMS0k/oq+nUn6zvLOE6FsOXV2GACQZ5kVyuUGyzGrGkSRzE36GmFv/OX6MF6oFaNNmutTyI5m4HPFI0PTn2rQAk5aQiZakJKnYWH9V0/KOuxRefx/5yEeUALzvvvscl+X/PhACsLyyUjeZeNYZr+acHGNqjFpD3FDmWWXUuOO5cxMzc3qmXGJaBk6fv4TzYVeQlCovYfKizbN9eGaPmg+T+NQWoNaXf3REFlG/5qHaUnMkMgwRRE0lahRcExlnrl1Xs1gjUzMolB/VF8MjceFyGBKSU1VjjWGv35iHmmKUtOd5Bho1EiSvOWrjcbOb9zSNKKD8jEMNCKN5RjOL1zBNUuXGe6rhRKKD59rxvLOLEVdxNiwC0QnJqG9plzjzesac0VKblryoXWPMmal5qwlqbUyjrqkVh0+cRW5xFTp6h1HT1Il9R8+oVsPZ8Kuq9RebloOLUQk4cPI88srrlAA8eemqEn9hsSlKDiZmFeBMeDTePHBM3JJxOiwK7f0BNHT2ITW3BMfPheP4+XCcvngFR09fwrnwGNXApMahauFdidfnyoZ2dPQF1BTp8XMRKKlqwjsHT+DgifMi12kJn6jamdzsrW/rkPBNSMzMwcGTZyWvHj1Pkecwnrp8VeUOi0lGlMjXNTSOioY2HDsXphqTlPtiVCIqpbzVLV1KUh48dQGRCWniLhPI4IieC/nOwaMoLK+Cn+fJSVvQ7OX196jZZjYKvRbO1cBNTksqkdAgcUINQPZpak14EYAENznNhqlJZ37+msJudBKaroCEDDc27flVzIubo/M3JLxcdaNUSTuScNLfZ40ZTEPOjEtfnFQ3JQolLyUDKe+cIQ8tVDbJl2lZmDQpLzdqabKTWn5yvUF/cScRyDyZpowBnunXI2OQ0PFFQkfiG5OPDMv0mK7EZ38WGWj+8QbzEhm75WWMpvmGRqjBQ9N3NFc3jsDYqJaJ536p+Vtu6JKgk/omEWeIwAWQHKUb61Ah+doN5KCbwLrxSlJPSUNxZ73bjWkbh1cLps02cbvdUWDdrgDbb1hOvkCS+FPyT/oF3YaGB2XOHJV5alrmLWOykUQf+xHd2Yd4ntYY61/cdQ6SOuG8TZO+nLt5Pzou8aQN5+euY4r+4yQA2XdNP5qReW9uVtpA8p2X/jMn/Scw7IffP4Ce/naZR07gjYNPYNveB0GzmgtknxsO2ackYSjcZJtA3UjKkZxbjB3EwU3Y6QLdvMIaApCkXwjxp+QfSUIb1k0AuklAg22CrcQh50pCULBVwm7dv0GxZe9j2LLnMamDTdi6ZzO2vLsJuw8+gx17n8T2PU/gtYPP4vVDL2L3/pfw9rHtuBx/BgXV+Th69iTK6+r0gxISOgWlVTLXjsg8XI94WStJSOWXVyvpVSE/RKnhzfN3k2UOTkjLRFlNPWjiOrekAnEpmcgqKFWNb56Z29jejZLqBsQkpatJ6ATBuwePoKGtE0mZ2UjPk5dBacfG9g7Ep6WDGm5jM9cwJutqQNbVvsAosmWti5Y1NSkrF2fCIpUoq5H1rtHXjeTsPMSJDDQFzg99ugf8ujbGyJqYnpMn+aaIX46sL0No6upDWkEJYtOzEJ+Zi9jUdBRVVsgaTg1C6Z/Sd6mVyI90SB7yQyC/9Etq252Ud4fc0goEpq9haGJWib+Y1CxUNXegTOqkWOqKJNtlWTOJGllftr25T9aaDiRlF+LQ6QvILa9BS8+gfmxy/EK4xj11OVLW0TwkiDyXouOV1LtwJVru41Ai9Urt9AMnzkjdZOHA8dNqprx/ZELNiF+KilUT5Vwfj4t8bb39KKtrwP5jJ6RtsqU9C7WNqHlIDfmw6AT0+sfR0jWgBGBUYrogTdKJlzbimZKTUoZyyecMCivqZP09h+ikDLT3DiGvtBrnIuNx+EykXJOQXVKL1m4/UrKK8M7+o+joGdB3Ln5gNK6mSgMIjPoNoRoYwLCAZjSn5qgFPylzxwL5xqvO/a5nXdtk/PNZ514Bw2g8ubfrqP1wQ+dh19xr4lOL3ElXoPM148k6qR/iOB9pMAzXG2ojcx1UDVDxI/k3KnP9iIBnAfLMyBGZl0gCuhHUAHTfe8CtOajagxLWP0YToBn/fwJwzSgBCT8Sf91dNNVWio72IrzxegZ+/ONyPPN0JpoaeYaPhBU0NWbJj6kakPggiWGJlyA55TMaWLdCgq0Xw4Otao5z48Zy/OrlfBTmy5wUnY7nn4uWH1r5OHsuBzFRKXj8vrP41eMXUVxYiLLSQux5Nw5PPpmNc2cLpVxV8uOuBr095kw/AxJoLaC2o4Eh21hmIuBvx4i/VfI3pB8JLAX9Q2RcCxjParHxSlOfBAlW1jFhzIIuJuAYz4tQez/BPN2yrxVeaVncrPlPCz2HUcnaemm3988M6FD/Apmn7S7P9jzM9YCmYot37kXpZ+/B5Xt3ITmhQtqaG6ZrJwBVk2N4GP3y+3pwiMTW7SH/iN8JAlA39EMJQJZvEK3NJdIGOfK8lGAimeJNEBkYkmRpvJsB59SdO/kxgrxfxcTh0MFw/OjuCDz441M4/c1HkfqFu7Hl28/j/LlIkSsfrSXRSHllN375kzN45peJ2LolBvv2JqOpIVPmIqthmI+S4nRs2ZKGHTtobsucFxhKAFr0dmWjqy1dCcjAaAkCgWKZ701a1EwsyE/Bww9l4plncpCbkyh9Yq3afwtgPt2+LAXvvcIQViYvPzcom5okDTEJqvGlnF7tthKMCdA0NDfHrukMwMWwJN7qRCDDecdfC4mYgZqqGKSnhkmbh+Hn9xdjy6vJKC+jNmASkpPi9LzAqCvU2uC5vSQbc5CTnYIXX0yU9ktHfFyctHO29AeaxM5B+gsvIeZT/4arX/0psg+8i/4Q7cGbxmAe+rqzUJ0bgZP7pa9uuICHHkjDSy+lISKiXEm4WyPWbg4ktkiAxUYX4onH83DvvVnYvv0qsjK5Qd7lkqkXg30ks27dLCeJsKbGJlTI777eHp/U/QLReLNgGVKTq3HhfDlqqlskTe9woVBTnN1dWg96Pl9vd1Cmnm4f2ttojrxLnwkl8mQupTYgTYcyTMcyZ/m1irtq/YXkuRz6e3vQuQqp+H6goLAAf/zHf4yPf/zj+hz6Z3/jrIY+6R/8436jHqPi8uNH1tSUI3mzkknOlchBYiUCayXyaiU/gjI9/FAkHnzw6rJadStpEtJ9JW08YjUZQgk7m99KmoMmX2//hfgLbtaMqTucG6vld6eAZXpsQ4L2lbt/dER+J5TLb5ZiGYsLWoA9XY4WYAjxR3T7ypGYcEDGW5wn2eeF1QjAbp8hx0iULTbpGaVkGskzr3hrBYm9liaShwsmQ0nMLXfu3nJobrwi16UmTJk+iUsrN4nF5chE5scwXn4E/SmXJRC9/kgAvvXWW3cOAUgNQGr/cDNaTQEKeOWGDjeY1fyh+PEMMJIMU9QMEqgpsvEJDAyPSDiSH2ZDm2f8UINHzT1NGk2XPpnoaVKRm0LcgCZZpxtTwU0omTDlXs894tlJN3iGjtnQHh0jqUBNISMXJ1bdwJqbMWffMK5c7cY20zbECb9sN25M3+R5TeXQc3zcROS163J/TclKlomkIE2fqb/mybS4eU/igs+GwKFGF8PW1DfhyIkzqukRl5SB8OgE7D10HLnF5bh4JVo1ClPyinGR7sdOo7yhFRHxqTgZdlXPI7wk7hmF5Sig9kBimmrfVTS1K5mWmF2AiLgUxKfnIi4tB+ExNLuaisi4VDW/SfOcl67GI7uoQjcbz1yOAs2LxiRnqMlQkoB1rV04fi5M/bmZTJOqNJXaHxjF2MwchiemUdXYiiNnLkheyUjIzMOFq3E4GxGN7NIqJQFJPMamZWv+TKu+vUfCpiIsJkXK047Gzn6RO1vixCCvvAYHT1/AOSn3sXMX8ca+g45ZWKk3mrSc57l5rHcSUtQ+kLaRNls3SKrIlRuR1GYalh/CJPympZ/aMwD5bNPnxib7mSX8dJPU2dDUzUyBJf14pb9ufDKMalqYticZPDdHf7NZqmk4sjANA9NHNA+6zxptCd0klXvT/x35GcZJw44L60fib07KwD5sSCIBTTmKLJZUunZjXsn7to4O+Lp7NLySheI3f0PyvjYp4TguWOaFcuj5i5Le1OSo1B03EgbhHxkBTQtSY5bjYSgw7Gj8jWFmesKY45SrmRMsHDfHj8Qg5bRlN3Vo2sBeKZvdZLbnXdkNZw0jMGPaIWd185lnERpTo6xPTecOgm2PlcE+z7YwhDHLw01y1oGfZkFJok7L8zg1Y0YwLeGM+VkSsiMy9/LjimnQnKJCXjJp1nFU5kiedTZC8lvmapqSnJqW+pXxPSXhJqdGTZvIeJvnxw+zMg8K5qVPXJd6H+U5atQ4Ggugua0WUYmn8daRp7HrwKNqspNn6RnYZzdo1pN4eAUY059L4xjsFLedBxcQ6r8Qj6ReKJHI51C4icpQkOwj+fcgtigeUmzl9aDggGD/wwIShRJeTZJuwrb9G7H78FMiw+PYuucxbN27Edv2Po5te54S+V/EyYiD8PnbcTk6DGHR0Thw/CRiU2hKuw95Mo/SjDOfOWcfcDTBs4qqcOI8PzyJ0vNfT10Iw1GZh/Ml/L7jZ5CSU4jEzHzsOXJKicL49DzVfOMHFvSjBtzbB46oOUmercszZbsGh1Hd1ILw2Hg933eAGoP9Q2j29SBb1qQjZ/mRhqwRaZmqPXdc8syTH6ZhsYk4eu6SnrtLEuvMpStqnjM2KQ37Dx9HZEwCLl+NxZuSH01Wnw6PxjlZe1LySxCZlK7ppuTkYlrmd9MnxzBOMprvATIfU/tvUtbVqvpGnLp4GVdEBt+AH52DIyiubpC8L+saw7XnwpVYqY8UNYcdJmtOdYsPu/ccRGldC5Kk3OdknaF2fZd/HMnyfFLqoaGzV/wKtDzHqNGXWyR1XI7zV2Jw7PwlXIqJ13qj6e3Y1CzVwquWdXZ4YlbPI6ZmYExKOq4mpuCqyOaX95q2nn4cOX0Wabl5qGho1I9lciTNiNgkxKVmo39kCu29fjXDnSB1wrWXZrDLapvQN0ISt0riX1TS9rCs51ynB8emUS7lOB+ZKG0cJm0YJ+t/jeQ1gvS8Mryx5zBaff1SV/PyLgR9R1GT0zJ/TMucTdJseGRQ6nRIQU3LUZk/OPfatcfOpbxago73nJM5n3Ju5Tpo1xuG4UcYOocL9F7mJmpoE3Y91PXDScOmTzfmyXjU4tZ1UWSlpjc/ClGNZpmzSf4FRM6AzDGcy9zk36jOd0YLkMTm2BTPgvRLWKMl6AUNK+FGJbyCRKC4N9Rlyg9zLyLPYL0E4ED/7575TxKaRH9fkfxw4Rek1EgpF5ShpTkXp0+lYNdO6eOxUj+9ReIuPzB7CvSrUzeJQSLKklaWAKRJ0A+WAGwXGRpRWFCOXJkrI0/F483tEXjxhSt47rkYnD+bj7D94bjwlceQ8KOn0FDAzc82+VFZj6qKcvlxWCVla0LQNKMgVH5D8jgEn0PyKSHoJgWtnyUB1W1xOiuBZONCHTpmLIPkolumkHPmBMxzJe262wnmE5r/qmA5BP0rmCO9qXRdIKGWL+tH9LlkVJZJP5f8vMJZaH2yzVcJtz4sbRtPSL6txXkouP9ZJH3pZ9j4/XMyJ9GsU5f4r0cDUCBhhxh+PXHWAGrPBQnA31ISkB+FLiUABYND6Pa1oLWZWlJLySaSSF4kkcVyBBXP9rNmM9cKmgI9dSoTr/wmAxfPR2LDoxfwb/+WhnvvjcPeXx1F3sl9SI69hLa2TJmzcpCVlY3jZxLw5NNpMkfnoKQ4WUkwQ5xRWy9H5vAc9HRno601U8Cz45wz4DzQ2ZyGzF07kPzjR5B1fI+MU5FL6oRkY2d9MjrK41BfnYhzZxNw8UIKGutJVq1O0HnB1E+hpx9JS3uOHwnYteZB0pJlVRKQZxNKXdBtvWcC3hoBSNDU6spEntv0p1f8tZCA1PAbEvlyc2Lx9tspOHMmVtbodPg60/HuOwm4++4CPPjgZdXUpAZgTxf7QDJOn+ZmfzG2b0uSNS9d2oHtn4fSqycQ+W+PIOMfH0Lx2++gV+rPk9BbF3j2ZAFa8iJRfN8TyN34EpKvZOL48SI88UQGHn20QM+JCz3zjuQUtc4G6P4+k4MdbR04drQQmzcn4Sf3ROKBB+Jw6WKh1BXncO84Nw0pC8/CU02920D+kbzr9nVhz7sl+MUvihAZWSnpG3ev8KEwJjpJ8g2odh+1AmkelPVPQq6tjec6d2g4agoyjpKAJAXlmeZB6d8WQgTSpGf3msyZGmKV8jJfmg5tW8XE6O1EfkG+EoDcH+dz6J/d01kN3M+j1bH33ntPfoPxzHvjzn3jxzeHLyJwDHFlCDOSObwnMUX31QlAb4KKfl7uhInn7cf0vva1V/DJT0biU5/Kxl//9SnPcMRyeSyvHbiA1cg3IlROWyfuMG6slq8hFRf8mfbK4X97tABZN5SXZUxLIbFltACbG40WYE93BXw+mvMV8OqgvDwFTU1XlNRbDywBSFLLEltukJQjaUYCsKvThPUix9aLUDKtrWXpGYFrQUryYenn2fjqV2nC85C6+TpC0127ZqItr30mMUqtQFsfbmLS6+9P//RP7ywCsKqqSjVwzOb9pG7YELoJ5GzK0/yfnhd1jRp2ZvOZm8uzs3P6dTrJOW4wMTzB8/J0kZDJ3e8f0s2j925c14mRm05MUzehnM19ut+w5N11cZPJlIQiCQuSfnNzJp4SMRJ3nuk4G9d81k0ogpMvN9k5AdOPzw6Yj3UnQUgiUEkSJUqoJWYIEpOnAbWvuDnGuCQAr+kZWqwHAUkUavJI3O7ePiSnZiI1IweJKRlISs1CeXU9hscm0NTh0zOCkjJzkZ5fjNScAjWL2dY7gKLKWtXCyCoqQzs1Kny9aoK0WOL2j06olgj98soqVfsjNbsAxZV18PX70dY9gPTcIiSl56BAwg2M8DypGdQ2tSMjrxjJkl9BWbWaU+3zjyFN8q1t7lBzcjSrmpUvL2edXaqR4R+fUrNylfXNIk8e4tOzkZSdj2RBk68PnQN+FFbWSP75mk59S6duYqaIPCQl2/v88Ek+BRW1ImuVlqVAwlP+gopq7D1yHOU1dWpqlmcmUtPTmK1kHS+00bKQNnVvOBo30y6mvWek3xkCkKQfv7wZGaGpVrYXwy30M6OBZfog+yX7tWrl6T0JNvbrhQ1Us0HKvkU3bqKy/Y32nJLCjhye0D5GAtL0OzWXJmBehlheHJ/Pti9bP5KXSl5TFoLlnZcwBO8F1ArrkR/oLW1tGBwaljDs01K3Ujae+6b9VsOynzMdkZ0buVKWGRnb/HKM5B7HKrV4SXxTI3dSxjpJKW4sz0yPqylcpmm1Pgir+WHLxusSE522fCKDLSevtqw8D48koz47cczVhLVp0Y3pc35i3pr2HQTbHitBiT/2V6lL1RQlcSp1SlN5/lGpB5l3aXaEG98kCGlGdnQ8oAQgtWgC8pLJ+ZcfY5D8GwwE1PQjzSp3CHxyPyxjmiaQ+WHGmIzr8QnO6dQiJHksY0/G4LX596Q+ZSzK3M2xMjoyhhGZJwIjTK8DVxJPY8e+TdhFQu7ABuzY/5iAV0sEuuFF2HnBknge4Q8+gp0uLPF3xaX5Tk/Qb43YdvBhJQAX4BCAJAQPCpQEJBko4ST/V/c+jFf2PoRtUn6Sjjx3kNi6byO27t2MN4/9ClHpF9Az1onyhgq8c/ggDp08I3NqKzpkfiTxdzbsKgZGp9A1NIrL0QkIj01FYmYRTl6IVjPNfYExWSfy8Nq7B3A1MU0/wPANjaF3ZAonLl5xPrCIxbnIWFTKPN8t7UWCac/hE6hsaFZTlsmynnQPBfQ8vPCYBETEJRpNxMgo1YSjCczL0XEyr/egT9aM6OQMSTscafklqkWXUViq7lWNbUqQpeUUKvF34txFNXXd0tWnBBrNPL9z9DSySqvROTSO4tpmXIiK03NfJ2Vu5zmGEzJ/UANQrQuQmObZhTOz6B4YRkpWDg6fOqOkZ0puoaQXi/3HaT46VrXmo5LSBWk4evoCwqLileB8Y+9B1MraQ63Hi1diUCP3/aOTEr8Ap8OuSLlHUd/ehXcPH1dUNrbqObyR8clStkuIlTWaxN+V+BSU1jTixPkwRCWmIk3W0dMXIxCVkCxraZW4JUt7pWN05hpau3tx/PwFWaurMEASU+SnedSEtCwcPnlWNSW5Lh85dR7RIi/PLtazeSVPnml4QdqQ5+a2iBw8Ize3uAKD0gfK65oRFp2MyzHp0g8ypC7Cpb3SVKv/jT0H9SxBnjU4c91YRuDcfZ3vULJ+0QQoz1acofafgATgsH9QP7Yi/IEhfafj2sZ51sJ+UKHzlTMPcy4nSPLZ+ZtXvv8tzOvmXuc4rhtOevrMuZlzm9wzDk04053+XE/5PqhmjQWc4/hRAzWZSQISnNtI3I1P8sMTmgsVKAHIq4ESgh6g38QUNaF5tXFH0VBPc1nFoOaeJfHcWDcB+Lt2/t9gqbyfyzjvlbroykN/bxH8Q+UYFD+SgdQE7GzPkx87uRjoM+Qf43R25MkPJ4nrIsqoGUdzlAsEYINqqC0iO5aBpuNK61YxMupDxdUoRPzdU9jx9e2490eRuP/nWXj++QJkXElE7kuvoXj3PnQ1Vmp4kmZ9vdQa4zl7jdJnPAg86xb6vBY44UPlXA7U9gsSgGusQzdIaH0QJOC6iToSf33NaK0qQnt9GXp7Gz3T7Zd0F0jO9YF9qbOxCklPvI6zX3kC0fvOKdnoFZborClFg6x3TcmJ2l9XM98ZhOTj7v+L0arlHGS+K/Rrxvf7O9FeUYTER7bj2DdewJZfRiIlpRb9PUZjbV0E4PsEEoB9v80EoMjMciwh/xz09fSgvq5Axv56tQBJcCwNTwKrpzsHvT00mezlvxxkvu3IRm1tKk6fDsM991zBD3+Yhh9+NwL7dl+QtHiGG007FqC8LAPPPZeNhx9KQ7S8F9XXZctcQQ3tQs2ztTkde97NwO7d2SgqzBB3km4LWnWL4GgDtlQmIO7nTyH2U3cj+jdb5TekyCRxqBFYvvs1VPz0SZRdPgpfV4bMTRlSr+vX/lsNlCP07EXWP+vGK3woSFZS+8+SgPZcwNU0Od24dQLQgkRgupRpKZm3PPlHrI0AHHSuzKOjnRuQ8dLnUqQ/pyMrMwlvvB6HjY+dwokTEWhuytB6qK5KlL4Vjl+9HI/wsCT4OkkiGrKury8HZbnhKIs7i+ZyKbvUxSIyb1DawAm7HpBg7KiIQ/HL21C85V10N9I0czeSE6tw/lyZnosXShTxPL6ks4koEtnbqqulz986WbYcSD75OjuRlVGKzZuu4nvfS8QjD8Uj4nKh1BnNYHrHuxWslaBbC0jOFeTX4+KFMpSWNEp9e4dbDv193YIeJfhI7lHrj+4sO4k9auXRJGiPoy1IspDmUxmG9yQDqYXY2bGgwccrCUCVxUMekn7UOCT5SO0/5sVngiQgtQ+bW9//cwHz8vPwJ3/yJ/ir//5X+hz6Z/ecVgPPZx+UuuAftc2te1NT1xLyxhJNFiRz1nL+HLUIlyMImc5yJB/9vNJ/6MHL+MV9Z/Df/ttO/OVfXsLHPx6Bv/mbQllz9i0JS9xMHhYkGhnGy8/CkISLw6wWx8jkna8l/HilbJZQvFmS9U4DtQA3PhaPv/iLJ/DZz76BqCsX4NYCdBN/xOVLB2RMJiiht15YApAkGTXjerqWkmJuMGzPGsk0N5guCUQSckyDGoQraeOtBUzznh9vwde/TvLP4O233lLC7lbSNfItyMm68Qrn9fef//N/xttvv30nEYCVarbPbvbQ1CExw6++Z82G/ww3gSbH9Aww3k9PT8n9FCYnuFE0jbnZWXGfwuzMtF4NATioX5ZMjI/hxjy1sib1oFTV2JPJldp789xI4oTJjf/ZGUPAiLsx5UniYoFA0Q0smrCaYxrTeoYZicAbEsaSihqOBI+zOaWkYUh89ZO4dCOxSCKGBJHVQuQmGckaEo9K4IgbiUcFNQDnSf5Q+4jkEmWU8LPXMDw8ImUehT8wgVGenTQh9TPNsxX98PXKojpE81STCIxPYXxKFo656xgeGVeMMKw8c8OP/sTM9fcwMjmN4dFxeZ6Ef9TEHZE0hkdJElCrwtzTf0rizvJcQ0l7RMLRfWSCG/40c3pN5BjVtMYmZ1S2wAg31kgwXFNtPGp89UsZengGlPwIHaRski61ECavzyMgcXj2E8+IY1ies9jc4UN9a7uGHZf8RyZndfOZm6jHzl7AhYgretbTucvh6OobkHY1mpbT1LCU+rV1zrZYK4LtrO2y0JYkAPm1J81/En6pd5pANFqAJhzj6oanXC1xFST9gumyzR3NCCe/oEaFQ/rxLDUlAJ28FfRX8F7i8mr9CEmPaTA/5qsbrCKDuzwa5pohxdTN6buU3/ZD9rlpmqGdk/FGYlL6NM/66+3vR3dvr/a5RQQg+yy1ABlXCW+SgExf3CUtng83ONCDQGBItTdIvM9InhyDJJpIAJr5YFw1BfkxgH4s4ILOG1IWlo2bzjQRynp2l922k60HjjPrRu0VknrG36kLuWc4rQ+V14RluvqBguRp3e4UeBF+oaDWMAk/NYcn9c1NcZrII8FHMtBoxxgtmICek+UXP2rzTahmNTWsqRk9NjEh43AWNQ2NuBAegUPHT+Hg8ZM4cf4SIuMSUN/eqeN/WsblhPSJMWmnCWnbaRnLk9fMXDMp88KgjOkAz4njGXEThrRp6WrBict7sfPgE9hxiAQfyb+NDglosH6tO1e4/RuwTc2KukEToY9gx8FHBQwf6m/TkPuDD7rwUAhCTI8qFpv/tO7bJHwotvJ6QK77DbZRJqmDbZIv743cj+l16z5x2ycy7duEN4++iJiM8xi9Jj+MJoekHc7hSlyizKU8829UTXmeuRSJXpljOUeGxSSoNnVydpGEjVTzoEMyb2cVlmDPkRNqJvTQqfNoaO9Bo68fB05eQER8Gs5FxqmZ6NLaJnQPjyEjvwR7JTzJudMXwzTPlq4eFFVU4VxYpJqu7JO5v13m9JauXkRIvpeuxKCtu19kGVMzljybLrOgBMfPX1azoz3+MVTWt+DwyXPIKihWk9iXIuVFp29Qya/w2ETV0tt/8jwSsgpR39mP9MJynLgQhtTsXMxSw5Rz0I15matIdkv/lb5HEpDmxKk13zUwiNziEkQlJIkMcUq4FVfVokPyYB1cjU+SOktHQmoGUjNz0d7di8siQ31TK7LzCxGblKLrD9eo0upaJGdko3vQr2cjkgi9KGGp9RiQ9bDZ1y31VIjoxFT9AKe2pUPiTWmdJaZlIT45Hek5+Whu79JzFVOzsgU5GJV3G5LriWlpaJQfpmMi+8y8lEnGkE/WszSaS01OFRnTESPlSJfnzt4B1De3IkXqPSYxBRm5+RK3Q9ffuKRUlFTWSLozamI8MT0HuaW1qG3tQUZBuchWpB/uvLP/MLpFdq7dc9SYdz6WIcnGuZDrEdcimqImdO6hu8yNJNp4pqh+zCHzKj+u4L1qTUtbMAznacbhPKsfcXA94hwuWPRRh/Vz5ng7z4WuVeaZptjNWbx27qc/0+PcpaQiSUY+y/zHeU9Bko8k3jQ1n8eCJJ4SfEruibuAH0uoJqGN58S1/sFwAhKAg/2OhpsHCbg+ArDod4oApIZfty8fNdVpaG/LxkBfsZJ/A1JfNANKTUDWnZKEDvGnkPK3NOXA11kr77kL5AYJDzcByHuSgm7CwxODrRLWpel2iyDR5g/4UB0dg8R/egxv/f02vPpyLC5eyEFsTKHI1oC2xgp0tlRLvzCkHK80qalydzVIWUhAhZB4txXesluwLmwdus8UXC+8ybXbhfWTdMPDHWguzEbZQy+j7PldaK2Q8baMJuAA6+lmTGoOtsPXWIm8Z3Yi8X/+ArlnL6J/GVKPfaVG1ojSf96Awsd+jY6WqkV92humzwTJWRfBx/ogykqrcPpUPhITinVchGoDar2JTC3N1aivrURnex2O70/Hg/ek49e/ykBJca3IZgir263NdzMgCRkk/9wIJdruUJC8ZDlCiT832loa0d6aJ+1iTEouJpZISi0lkLzO/yM519GWhaNHknDyuLwvyBq0VvJqWMDz7CouHsbp+17Bff90BHd//zR2/v2vkfUvm1Bx+TgGRD6GpcbiuXPpOHRI8mjIQGDYkGeU39eZg71743D/z5Px5JOpyMrk+XRGky9I+nmguzML2eFncGXXHpTnXNWykBzs6chA1cF3kPOTTcg+9i46rYlN8Qstw62AMpi6zVlUz1rXy5KtS0G5lpwLKM9rJQEtAdjSEneLBKBFmsi0YBZ0wNP05wJI6K3FhGgQgwY8G5Dmzbp9ybL2pqGyIgnPPBONBx9MxO5dF3HsWDReeikdjzxK8jgTZSUJEj8Xfuk7qgUoZe/uyoTPJ+n0UJN0gcRjuIF+mgQlqe12Xxv6e/PRWl8KX3OTyGZMQ5K4IvHk1v6zxFhOeiWO/Gg70r58H8r2nMSAnm23WEvQQjXIBF5+awVJrN7uTuzbl467v3cCu/72VUQ+8Q7aaus8w99poMaeqdf11wPjkoBjHVJhgwQg20WJUV+HIctaaNazReaWdiXsjFlQWR9kfmUaei/Xni4fOtpbUVZegaysEnm35Icui/OjnEr8OXkwLRKK9rxAkoldnR1qRtRN1r0fyMvLw3/6T/8J//2v/7s+h/4FAoHg7x337x7+thkZCeja0tNDTVUpv0MA0toY/Rlu08Y4T/LGElNefsvBaH15a9GtRFx5kV4/+vT9yPiDLyPx9z+PU7//Ofz1X2fjE58owF/8xVH89CcnF4W1WCkPL/IuFIy/kqlQS9i53VYiPYnNm1IkzQw939btTjkt4UfwniQgEZqHG6zf1cpxp4By3nXX2/jMZ/LwxS8aYisrg+fhGS1AS/x1dZXh0qW3lMi7WaznDECCxNhyhFgolprfjJF81q/lFwoSkNYkaUb6camffEEuvvGNfFy68I5nnNXAMlnSzxB/0Z7h3PD6+2//7b9h+/bt+NnPfua4LP/3gWkAUjvEbNSYTSBu+E9NU8uGWoCjqv1DDSFiTsLNMQw3haYmcX1uDtOT8jw5gYnxUYz4hzE+NoIZ8ZudnpI4k5gcJ3k44SJJqMVnCECFc0/ihdpOqrU17xB73Ehy4tBcIck/XlWDadZJh0SJxDdEj9kosxM27xfIHbNRZQkWG9YSiCQvLAGhcNx5XhpB0k8JQME8iRUSMHNMj/K/J8/viXzzuDH/ntQdN8CuSZokm4hZUFtyZJSbWlOYnmXe1yFB9UozpIo5fu0/L7gucWXBEbfr8zcU49SgkLqm9iXjXxO3a9TmccIzP24W6rPEM2fHLdxPkqxVmQxhxq9XSMJR05Fp0txqgPLJPTdqqbHBe54rRgJhXMJPyQLHDTyaa21qbUWDvCAExsdx7cZ7arqVmkckCivrGvTsqKLycnTJYklialb8rlNeyiPxSQxrf2BbrBELbefAcWcfHhqitik3HWf0nmZAqQU4M0MNB9O/VZtN7olZQTAtuVryj+1J8J59gzDEMtvUEL9GG9DpF5RJYPrxNdyQtjB92cjr7o/sc7oJS3k4hkQeu2Gq/k5YC9sXtd9KvjyHktp/199j+8vYk/xJ2vX0yYuglJn9h+1JbRHTh6Xer0l5uUFMLVuSgJquyCXtOOIfxNioX36A9Cixplqt0jbst2rCNzAsco5JXZEA5DmAzrl/AiUAnTmDZTBjRfrK+EiwTG5ofQjMBjbr2IRXAlDSc9eVQsps68TWAceyJR6t350CL8IvFGwvEn32DD+rCajagFL/Y9zk5gb4BIm5YYFf/Ya5iS/hqe05Iv2aZzWSSKmoqcUZmlOMS0RxVR1ySspxLjIG4fJM0qerfxDFlZVIzclCXmkpOgeH4J+cRm5xmYzPch2jGbm5KKuqQc9AAJ3yMh6fkYDXDr2Krfs3q/YbCS9DADpYZH4zFCTpvNwXQC06EmgKS/A5WnxKOCoBGAonXSXwSPz9wsFKZOByhGAIDixgG7HfYOveh7BFtf5YB0Y+QwA68isBKPLuewx7Tv4KyflhGLvej/G5UVyICENsUiq6pU7Hpq+jrLpOCbpTFy7h0pUoHD93AfllNAFarqaaqxpa9IOPnKJSHDl1TgnBi9KO58KjcSkqAW8dPIGopCyk5BTrWa80ORkRk6hk155Dx9DY3omEtAwcPXUGJ86ex2XJ42LkFaRl52JiVtYSWWjGpudQXt2A0xf4UUYkwq7G4tDx0zhzKQJFFTWISU7D8bMX1Wz1iXOXEBEdh5rGFlyVvsSPOXqG/IKAyB+rpqJ5Fh/NgJ6N5HMqzoRdQWJ6pn4gwg8I2Fepbc++TlC7mNqANE9Lc7XD0o+75AdUt/TJXkl7bFrmcZm/mE97d5/UHc+jHEJ3X7+uTV3d8oN/aFjGQgD9MtcFxI1asLxSC7+sshpXYuKw/8gx5JeWISDr1zQ/ihF5BmVd6xn0o294VNxJ5L0H//gk+oflx9ygpDkic9rMnKQ3jQFJf1jGFz+MYfrMi6Q7zXDOyJwzI3M7NRxJntOvX2Tq6R+QdGQulTWeRGeflKlH5Od5qjyDmGsow3Hc0oz6iISjCe6G9m6kZOXj1MUInJU2OXXuIq5KGQIjRhPbrOfmw42FD5I4F5r5k/Oszr18H+IcJG76IYasL5yX+THGME07uwhBfqBFP4a1c+nCemTmcwtdMx13zcOVv83PunE9tWfA2ncundMtuAbJlf3CfvBgSTsSgJOyxhhwXhTQ3wmj4Tg3OpqEhgBcIAjdYSwBSNKK5F0oCXhzBOACifbbjIE+GbOnE/D00zk4fz5dfiwVo6+nCL7OXPT30jSbm+g09yQCe7rz5YcPza1Ru2mB1FCtNZ+j/bcGApAkCDWgWprqpA0K8c5bBaiTNWzNphNXgqRLQq++tABlBSVoaW7ESKBL3nF88A91Sr6tcmX+C3ForpTyK+nW+z4SgP2OqVC3vCH4bSAAWRavPFfEcAfqMlOR9y+PIffBF9BSmudJAPb1kQBswWigDWMjbQgMr94nKA81Eg1a0V5XhvqCLLS3VEl7emtRsg2aCrNRsPVNlJ44K3VNQm9pODcCY91oLs1HySO/Qskrb6FD8rEkINNj3uFhJbj/gVJs3VqAzo5a7eeh7c28DuwvwHPPFSA1pUJ+f5fjlVcz8NOfFoh7ibQ9N3LvJAJwwQzoQH9/EP2L4JBuTrggrPuHCJYjlPQLQtbrvp5etLdVypzlTWqR7KOGVJAkEoQSeyQOA8OFKC9NxoYNGXh8c5GSbyTS3OFWQntzCko3PY/qz9yNS4++jKjw88h+ZSsK/vEhFB3ZI7/tnLCDJBvzpW8ZGSxp6Rf/poYsPP54Dn7+8xxEhieqWUzV8luFACSoJeiXMrBsw8NF8r5TJu9UBUgIu4C4H2xG6r9tRHnyeRm3JHZuDwFI2ddippPyecX3Rr6Me55nmyVz6cK5gGslAdnWnZ3Jck2R5zTpx95k3dphtQHT0XcbtP+WxSA1M9Ok3Eky9yTg8KFw/OD78YJs/OSeBDxwf5pumu/YkYHqyhS0tyajvi5B+gi1RPOl/6dLvaXKeOC7kznjcngwDwX5adi9KwWXLnIDOEfdvYg+b+Sio13ev3qNZpmBvMOTAFqGuGtpbEbcu+eQ/tBvUBURi8FlCEAeWeIf96vVHEMkLfZfKwzx2IvsrFI8/OOzOPXZDUj8+r0oPhMudWJMYnrF+10Bz+sjCWjJOJ4NSHeSdO3tbYtIs/Y2Wnvo1DqjcoeJL/VDUpBahFJXhw5m4OGHC3DyRJmMvU7xM/kwPaNh2K9x/fxNInEYz2oTMh2SgL4PgATMzctVAvATn/iEPof+9fb2Bvd1uFc6JDLTjeCeGPcUrT8xIb9n+dcjZbx8uciTuCFIaq2XaCJ5thx5RfflyDUv4vDd//RlpP/Bl5D4+/8DSb//FfzNX5yROsjB5z//1KJwbqyUB0H/lUhNknIrkW+EIRIXZPUiBd34xtdfwac/XaTmS//x2zs1LsMTrGMb3y2X8fMmUgkT/rdDC/BTn3xFCcC77srF179egKgrFxdpAba0FCA66u11nffnBUsArlVjjuf+UYvPy88SftSasyQaiTqvsOsFCUpzRqAh6dzag4Oyvp44thsFeUfVLzTucqBsVlambdMjwbiWdLz+qAH47rvv3jkEIM8A5Ea/EiTcDJo2mz0zM9wg4tfgdKOGoGDKmAEkAUhib46T4OysIf8mxjAoEzhNQFHTz2j3zSkxwmcSgNwgMhqEjG9MCeoGEiGT6Pz8dVyn1sAsN7G4ecTJ1RB81BSkyc/35P69G2YjTA9dZRiSLfJM2HP+rt8wm1T2HLbr/FKe2lJOXoQlKfQ8HIEldFRTUNx5b/Ix97Nz3ASblHRJFJLEMF+/X78m+c2J7NfmRR6SWpSXoOymHpgvN9lYTyROSb5xYaHdaGpUMgzTCmolkqyRODfkynCMR3DhsaSU0QwjYeXUndwvyGvqzqap5CifBWyPGac9WE7V2hQ5Zme4UUeSxRBAk+LOsx/ZN6hZMDw8pOQO5eLX/s2tTWiWl4IRaXNjslXyETm4aUmycHiEJMaItqluYs4ZgoygDIRqgN4GsD79/mGph3kp83UlAMfHSWJTVrMZavsd5bf9QNtP2oj3SlCJjHNsQ268OnVmQH+zian9Ttpe4xNSXyTC1SytxJu/Jv3JtgWJH+Yn4VTrjvk54EatIdCcsaBhFqDPTFvCUutQTZFKvyP5N//eNUzNTmLIPyQ/1LrV/Ge//KAlecy6Zn8wRKWUWTArZZwR2Ujc6oatpD0hbTlI4m9iBCOBIanDcc1Tx5H0L/aBUWnbiYlRaSuS/84Ytpg1cnNT19YpwTnAji0v2LrnlWVjeOZt/W39WALQXS+Mww1mmgylv3W/E+BF+IWCBKCSftystuCmubiRWDeb2DyTVdwEYzwnS37kcPOe8/SAvIiq2eVZkgpzKK6oxoXwK2pucGhiBt2BcWSXVmL/ibNqTjgmORWXo6IRlZyIyzExuJIkP/zafXou2unLkaoteDYsHNQWKyyvRnVLM85dvYhdB7dg64En8SrPwSP5ReLLhSCB58ASdduoHbcCtkoYg0cVqllHYs3B9kOSDjXugm68X0jXEIFuYtBiQYaF55Wx1JSpxGNZWCYl9wyosbhdrjsP0Nwn3fjMsEYbcvfBTThw9jdIKwjH5PwgJuZGUV5dieq6Rhmfsp7O3VCN7fqmFmTl5yG7IB+V9bUYGh1TE9EFZZXoHhhU8qvN142C0nLVRKOJZ5qUzCgo1TMAEzPy0Nw1oGYwswvL9IzZImmz7IJiDAZGVdM8r6gEmTl5KC6rUEKsTvJkP5m9/p70r3nVNq8SubIk7fyScuQXl6GkokY115hnnjxn5RdJOqXy3CNyj6O2sQnlNbUYFnmHxyZRXFmLogpBdQPSRY6MwnI9n5AajtSko2Yq1w4lrGWOmpD+rAQ3x63Md/TjuYCjXNNkPZuQZ5LZc/KeQvO0kzLvTFBTUNyp6To07Ncfk/y4yMwdnBs4L8gcJfM75/6R0VE0NTcjNT0deYWFSuKpqel5Y0KT6fJ+mufq8QMdmtbkmi2vRnPyb9GHN5zLuWbxrFrJj+OWGtTX5B1C3zNkrHONuS7+lIHrpXmH4ocmnHO5Xsj6wXlYysQwvNc1nR/uyLPei9/gCLUtG5CWk4MkkT2/qAg9/X26nuq7DONxLXHWIH2n4BrKNHS9ofvCmmKJOfvMediSfJw3/fLjdUh+dNNUKLX1qC3I80e5NtLfvPuZNd+e/UeoyWqbvpPHInB+k7pSLcCxUV3T+C4RnLtZf6xHWQPVDLLMg5YEtBrQPN9whh+5cJ1zwvFjEYsZQuZII5uB0Sp0wDJIOal9YQhAQ2IZc6ALpN7NmQBdINF+O8F6KEFHeyb27U3EhkeLcf4cTaXlyw+bPARNfXrGLUVfTzF8ncZ0phtKWrkJwC6a+VqeJCIhEhjuQLHMG08+WYhnn81HWWmN+N0GAtBBT3cjcrJ4xlCO/ICrBcm/Ll8zkhLzkJ5GE6cLWock2ki4UXaSmYtIu/cDJAGXqR+eQ7gWEnUlMI9QYu124abP6BuUfiLx60py0FhZgN6+piVpk/zjlSZkz57JxztvF6C0pELjhqZnyFRD+pm4kp6Sh6Zue7qb0C31yH6wXF3TBGdgXNa3kS4Me/i7wT5eEROF2M0vI/cbD6Ds4V+hvYwmFxf32bqaaly6lCt9rFjSZHsvTofP7GN79hTiiSeKERVRgNrMZBx66zI2P56G8LAy8eem9J1hApQgwWfNgPLZTaBRztDwoaCGhEH/Ahzi0E0oWniReDePfpXBLfMiyO8llsHXIWOml/OcIZFIOJEwWmKSUkmNUMLJgARab08OMjNSZJ5JQXNjGrpa0tDXnSN+y515RxittbbWVJzatQ87v/Maju2+AJ8vBz1d2WisiJV5N1PW7AWyb6DfwD5bQo6mHvNyU5EQl4q2Fp7jJmHWQP4RPDOvX+Lz/L+GvCsofGs3og6cwjMPRuPSF55G5md+jsx339Q8TJ63BubprtvVwPAmrsirGogrk4J6LiBJQEcbkPd9fZIW4ZG+RVdXJlqaYqV+jTYeiTue60dyzZu4uz0w+YWQeuvFIN970kFtwI62GBw5HI6f3puBZ56V33qnLyAi7CSqKuPEPwsJ8Ul46qlkHDmSLH0vBceOJkr4RNRUc8PUEIDU+EtMSMeDDxbi1Vcz5d0hR/zcBN/yIKnIPtjtkzlSySVDBJHooYl6v39Q7heTUeo/1C/vo8PyO4Mf+nGchoYh4dSHtsoqFL11FGVnwtHT2WHcl4RdGyhTX48Pb7+Zgbe+8wYKP/MTlD/3Ovq6fEpWesX5XQLJOZrgJCnX12vu6U5TnqHEGU18drZzHZPwQ9KG8luCJCC1+ALSXpGRRdi8uQR7ZY1raeYHVUZLs0fSUuJQ8mAc9gnmY0hWkUOe2Q70ozz8vdfesZiAvJ3Iyc3RzfhPfvKT+hz6R6KP6x6vA7JGTEyYD9SX/O5x0NfXq/GodLDh0XhP0oZYCxkWipUIQEPyeZNzhmxcTHjd8y87kf4HX1S89Xufwl/91SV84Qu/WVGm1bTxVIaQfELB9FcyFUqEysDn5fL95CeT8elP5ynuuisdTz+ZtYjsIyiXu/xr0QJcyf9OAsv1mU9vw8c/fhJf/vITqv1nzwIszI9HbW34EjLvZrBeAtBNjhnCb+G8PV7dZ+TdCpiGWyuPVz6vljaJQZJ5Xn6M29G+IO9KpkJZDvdZgF7w+uNHB3cUAahnAE5wA8bZVFFCgiARyE0tbgJRS4nkybieGUZNQGr3kQCkdh81/rhBTRLJnjvDSdFu8N+gWU0SHNwgcjaY3MQBn7n5RKJrcoqk07RuqPEsN24kBcPLVQlFgabHPAQknuz5fSSf7Fk5SvhxY0pgCUCGtRM5N5msrLzSrOg1kV+1DK+RwOCmFyd4huc9ST9igQDUuMxz7prUx6xuzJEIuibyUUtxXsIQmh7TFejZa6xTbn6NjyixOj01hsmJUb2SZFVZJCz91V3qx8jF9CQf9Z+SvJi24+bkx7wIcy/1JWVSOTSsuDOcpDVLElDyJqE7JQtckMzSTUWzsCkpyk03kWuUm4bycsZ+MD4ekBeEdrS2NWN0zK91yXrVDT/WqcDcS9tIXShhKf7MQ8228p59xXGz+a0ISZPt5O5f1s/Y4h5UApDgPQlAQ+iZsBbuDcyl6fGeWnIkYEVmV13Yci2Kr5A0CAlv2v+6Pi8K74qj8Rw3yqYbmdIWvJIU1TDqb8JaDcRJaYOhYXkp6e9G70A3unp9aJMfr718ARse1nGsGqHzIr+mLf2AfWBeyi1jgpooJACZFs2DjsqL+PAQX8r6tX0NEe+MEZkbqImr41L63/w1tpUZG+5yBMtmIW4kDdnmtozusHTTdpBnXqnVQi0Vlj/YPsHwpp4WuQmUAJwQeV1udwLsXLMaqI3JTW9jAlTGPecBgWrCKMakPgTT4idXgoQn50dqEFNLaWxSMDWrmmUXI6KUAByZvo6RuXlUt3Zhz7EzuHA1FqcuhSEpOweNXV1ILSjEwbPnkVFchjPhUTh9+Yqa66V5xBPnLyM+LQvFtTU4HnYW2/e/glcPPIFXDpCoo+nLlWFMeLoIu2VgiT+DR7D1oMRfCwFoQS3A/ZsFj7vA500L1wMEtQ2XJwwXzJouxnY16Wkh4dRN8t27AbsObparyOj402+nXF8/tBlHL2xFRmE4puYHMT0/Dr+aciXZxXFkzlucmqEZzHEMj/oxKeNvRsbhKOetkRFjXlLG7vj0LIYCY+jo7lPTlFdik9RsJ88PrGpow+j0PMZmrksaU0rG0cwrTTvTJDOJLmpwB+R5ZExkGBnVq9Eun5d+JfPkzDXpO9ReG9V8qPlG8lBlFT//2IRq3QXkqvOFzGcknMcmxH92TvrcjGrRdQ+N6Bmv0SmZCBcZz0l/iklKRWNrh+RhNLL54cAkTTpOBIJ92Zh6ZF8XqAYXNWCp5TWpUJOhcqV2l/rL+BgNDMsPxW6MyZXrp1mnuY6ZeZemxzl/8B3EJz/a/QG/lFfmHZ0HWXbOaTKP8J5EoNYH3xGoQc+5XtZuhpcr5yi7Xth1QedhnUc5H3Eu4loq7wuMMzuDKb63yHsQ1wKVSddQey/hmZbc82Me3nP9M+vDNWn/CfTLj+LeoX40t7fAL2Xg/Lswd7KM8ixpajokJ0VOrjXmgxqHIJSwVt7Q+dK6cU7mxxYk/Kymnm6yyI9uztlc31nfShYKdE3i+5r0Va80Tb0sdmPdjY5yPl8gAPU9gHDVJwlVzoP2nFP9UEvc1KQ1/d3hV4D9KEfLx3SkjI31WVggAEsRagp03QRg/2+7CdASGT9FSvbx3L/WljxkZSbj8uV4hF1OlPrKlvcAr3gGrL+2VmpV1CHU9KGa0HQRgD2rEIAG1NRrRm5OKfLz+MXq7TEDalFbXYUXXkjC976XgnffSVHCsaiwCs88XYTnnstBdWUN/ENGO0vPMBSZKTsJuCWE3fuIULmD5khvgQC0pNj7gVBCa61gWWk6dGhY7oe8NRSN9l8zmpqq8dJLBfjFL4oRF0stu4X6Yhoa3iELQ8GyKwHY1WjqUdqVmnleMhEMu6qpUenvHXXlKNv0Kkq+/gASfrARRUdOoo99NoScZJ8KDBstU7c723JAyWXzTFK6tLQEhacvoPAfHsHJv92EXz9/FTnZNRLWEIB3ggYgoaScQwAaQs1FoN1GWDIxSDguIfNuBiQevPMLQn4n+qmZL/2MxBHJpVBSyEvrzwskAUf8BfAPyhxz7jByfrgBZfvelt9m9F8anwQetdU62tMRGRGDJzaGYcfzZ3HiML84zxK5ChHwF8vcvBKBSJnz0OvLkr6Tp/kHhvOkPIYoc5N8q0LSGfYXoeTQuyj6xs+Rsvk32PNGBN567DXE3v04ysOOyxhdvR5Ww1q18YJwSDvWYX93DrqbUrW8Xmm7wXyo/Rc8F5DagD3Z0r+WmhqlW28vScJ0qYd0aUs3uWaIwH5xN1qBt5sMvEXtvxAwreHBDJlPwrHjvm3Y961f4pkfH8IDD6Tgl89EYeuWGOzckYAHH0zBb34Tj4zkS3jynhN4+u7jiD1xAj2dlIV9KE/eFTIQH5eEbHlf6OtdmwYgNQc72zPQ2MD520X+yTtuZ1MTyo9fRO2VePR2khxcTEYRqh1IeJJ6NFfZj4aUDBT/62bk/+xZtJVXKnm0NOx6QLOk3agvLEXRvjOI3XcJqSll8HV0SNpe4X+3YE2BkgDkWXy8Jzo7HVOgIWgTdPk6ZIxJewzyIwu2m9EobGyQMM0tsg53Kpheb89iwlDNjUqezNeaBWVfMRqZ/TKXSZjuLtAUKc8j9JLhVpCdk60E4Kc+9Sl9Dv2z64fXbw4vcI/aKA3cUCLJi7SxUGJrFTLMDUsAkojjNRShJJ8FyTP6h7o/9WQ6nnwqXa5p6s/n5dIgQom0UKxEaj6+2ZR3JTktQvPxIuxMmGR8/OP78ZnP5CsB+MlPXsHTT2UsCkd4ycXn5YhIL63BOxmUlW38wP2RMk+VKQF4/uxeWeeo2Z20hMy7GXRJWoYA9CbWSJrRbCc1/yy5xvAWJMqWi7teMC+ScjbtlQi65cA0GNft5iYpqaG4mrzUNjz70btQ/JEv4vJH7pK5S95HPMJ5/d2hBCDP1JqCnk82Mw01TUdSaJrEIL/iJwFHMm4CavrTuXLji5tGJAC5maSTITeECLm3ZFBwI41us2bDxoQz7sxXN/UdTFMOJf54NYSkkoACXhUSxp6zxnyUBHQ2nFQjkNd5SV/yYH7ma3JjHotECzeKgjKJu9ng4pVEJckLQ7yorE44ugU3AZ2NQOtntNrMldqPC9pt3PyzYUmEmQ09426urFuescgNU2pCkRCcHB9V4oVf1SjxKeG48akyMC7rj3LKvZrSdNIx6ZqwGl7uLfFm/ZSEFPlmWNdsNz6LP8NQbsqv5XKutk5I/JL4IzlBrQ5fdyda2pr1iy79gl/hyBBMg4sjCU15dtqLfkaLkXXBsMbNwt1/tB2dOAv+TtoufxKA1Poj4UcCkPdUy7ebuoTGZXhXfPPsuufGrC7kBO8X4rrzX5CNm7DMQyB5Mx7HFZ+VSNP44sc2ctwWuUtaxkysGXvc/OYz++ro2CiGhuVHKiEvvd1S380tjWhsqkdrezN6ab5BXqZIlhvNFJMHr2bzVfoBzyykNiz7svpRRqkvaXea0aDmH81/sm3pbscIr4RqVUg/VPO/7F/i5m4frRMtm4lLN5qZcxN6TC84bgX0s5vLHIfckKaGqX6A4ITVtJgXy8GrpGvypGnSMSUNtR0FDBtsQ+dqSFVqgE6pTDauTYcItqfLbVlIuu729wwjsP3Ckn3aV5x7+8y0OKdyruO5i0HzdVIHvHIu5HxAc6ucg1lHnA/ZP0hYkEgaUfO8syivqdPz2bIKSzE8MYO+kQnklFThwMlzagr09OVIFFbWYnRuHmX1TTh05gKScwvELwoRcYnwDfjR4utTc5M07Zial4MTYaex6/AWvLKfBOAGbCUxRyjJtzz0jDyFQ96R5NtvoG6SlhvGz4bfoOY/t8vVDUP6LcAQeyT6NmPb/k0KS/rtCBJ/hvwzpkYZJxSWFFzQAqSWn97zyjguUOOPmoAk/Hjmn2Iv/QwJ+MaRJ3Eq4jXkV8Zien4AszfGMHNd5kyO72s0Dc3zAd6TdiRZY850ox/PxqNm7rT0S95bk496duywH8Wl5UhKS0dqRjZKKqr1jNbxaUPCjQsm5X6a2n3XSGpRe41Xjkdn/tFxwWejqUYT0Ow7PIeVeZGoY3xiSvqSmg+eNYTftKxlJOQ4F3HO0DlFCjIhaVCLkORzY1snsvKLkZiehQzpU40t7RgZ47uDzGMytrlGTEyJzJN+eeY91w1r7pbvFtR4ZT/meblTaiKU8x/HwRi1kkepnUbNZGrN0+TwuM5B5gMGs2bpxxEcY1KHnCfMOsSxwncEjneOVfpz3El7SN3QRLItk2q2yT01pk1YM841fdadgm4cuwy7MC9xLuR70KTIyzWa6wA/drJ+du7SOUPudZ1g+syHfnI/KvPYcGBY64PmjviewvlS51TxDwXjmvgmDb135F4JWh+udynrrgQr51+Rg2ZugqZCHTf7/mXrW+taykTZTd2YvI0b68eYzGE7Mo6de/luYcOaPsk1g33XxLNzJt0WtCxZVhPftoWd3zW8yy/oLnIsJgCp+bbYDOh6CcD+viJN47eRBCR519yUg4ryTPmRRvNx5eA5gLU1mXjlN5nyYzoTOVmZ8A+XSVjvNPr7itHRXiLXxSYVjbaVIVsseuVZ/ZUoXKwh5QbNIwb8BDfYuBFo4R1+PWhprsGBA5nyQ56mqPKkbB1obGjAmdPFuHC+AO1tDSZPkc8QRg4BSI2xAZJCC6TT+w4XQdXX2yQ/PhsUKxFXK8GLGLsdoKxe+a0FjEuCj5p6qq3nkb5Fl7RFakoxIiOKUFdXDZoE9QrnDXM+4SJTqr03b0pVIf2xR9KqD4tE9ZuHUBUbDV/TUk3Y5dDbUYd6eQerPnASrZWFMv5Mfx+Qts57+yAyv3gP9n1lA37yoxS8+mohqioo7+qadR8UFp0DqBu8ayDVbgFLtABdea8LGmdtsiqpOdiP3p5SGYPZEo+kkCGJ1qJt5gbDD/TkofbCUZT/7ElUvvsW+gfz9Zw/woajViDD0lRlTnYiduyIxfZ/eQupX34ARa+9IXMSz12TsKvkzzRa8q+ifNduVJ06KPMxtbSMuyfJtxKcOA25Ecj95cvIeOnXqMgJQ2NNvPTdWNVmpAlSLznWCpKM/UrALSXhVoRD2jXEn0fBY8+h8sg+GUN5Tv1450WwTOZcQGMSlCRgT4+0cYgmoK8zXda4JOl/K2vikVxjGCUClyBV0nXgJvhWMSPKswG98rpZDPZnYtSfiZioK9j5D68g+rMP4vm/3YEnn4jGs7+8ip/9LBv33x+Pn9+XgEc2xOLErrdw6cv34PxnfoBL330YebEXpH/mSVnzZL7Kx4g/D4Fh1vNSso9Es5q6lXAMT7BuOzvK5EpSxyGZZExS668+Ow9Zf/cgyu57CW3y+8ZNEK4Ekn7cr7BkXFdTE+rOX0XtxSh0t8nadDtIOkljeLgfjc3t2P16ETZsKEJsTInk3Svl8gj/OwSWr7O9HRHh5bh0sQL1tTSLbYjB1tZWNLc0LyHRqA3Y0c4Pl7o0viECjSZfwNH0I9lH7T+aDuUZgtT465Vnkn+DDuzZgNacqE3PEJLdMkf60NHRrvnxTMJQOW4GWdlZ+NM//VP8zV1/o8+hf/wtQe0//a1nf2esAq43770HPHD/5SVkjRsrafRZkCBkGIKkF4keEloGJgyvdF+OWFtN443Y+FjCqgTgckSiG/S3ZkJteIvVNP8sfvHAJXzr79/Ag7+4FHRjfKuZZ+6NeU/Wwz//0wF85Su78fBDkYvScYOk6WJSceWyGIJxZaLyTgHltO2/a+clnD65Q8ms5sarMoaSPQm99cISgNYUpgWfSZqR8Gtvi5W5Q8J3xMs4T1T/tZ4ZuBJI1pFYXKzld+sahCQqbZoEn9eTZmHCYRT/2VdQ9NEvKfb/f7+MXo/4Xn9/8id/gj179uDee+91XJb/+0AIwNKyMjXTyE07mp2amiEBSM2FKdD8Fc9iUWJnetJs3E9P6AY1N4fsxhE3l7wmxA8dujFkNqws8adn2jibYHbTihtJ3Cylm26UOX5Mg5tONpzdhHJvRBFmI2phcysIx38RlvHT/Jw0WcesW4J1rXKJmzFfaTSrrNnK0DTccls5zeal8Tdp2fKT2Fu6wGk83jtXG4Z1o+e7kQyU+mxpb0WrLMwDw0MYGRtVIorpah6az4RTb6ZswXQpJ+Uh+HwrYNnkSrKYmgeTk5MgAej3+/V+gcgz4Wy9hGIhPbl3P1s397NANyDFXTf556/rdY4bypIXr/ochPEPhpN4RivFhJ+RtKiZxw3wPnmBGvIPwx8IoFNemppbmtQUAm2L0yRDV3enkn4Bark47Wc3XimnliVUXqeObNnYPqNjAXlplxc2gTnnz7Sd7RuEGSvG/Cw1R+xGsM3D9gslyuXeEn0kABnHpqNzh6Rj5xAl+sWfZw6yn5hzqUz61uycLZeC+Tj9h88kCNwEIOPovS2jXJk+TWcyD0smUvYgmKaEW9T2K8HJKwjPMA5cbkzf5mHbydYf60vnUq0LQ4rymYTCFN14FfnV3jz7D/sO+5b071nFDZRV1+gZgJExCXqmX2pOAS5eiUF4bAKyCkrlPhZXE9JQWF6H2NRsnLp8BUXV9Th/xWhsdQ/40d41gEsRMTh57jIi4mNw8MxBvHZkK16lCdCDG0GTnYsJPgO67Tj4qEK1/3huHs/PUz8SfhLOPiuRx3BM6zF5fkyeLam3QdLYiJ2HNrrcTBgbfofcE4a84zmChKQh2C73buLPhncTgCau654Eo8pFUHbKauRekJ3uJs5CWpLuvsewVQnAjdh18HG8deyXOB/zNiqa0zB9ox/T835pI/ZJaetrNwTv4drse5ibsdd56Qck4WTMXJN1aU7anR/aSDvbcUdiiprw4xMcN9Lnx2VNGBsXsF8bjMnz5ATHl6xfM+xPpk/xIxXmzfNCOffO87xQ6XuW7FoMzo9Go8yC5BLHiNE+5fgx6ztJM54VOz7JdwSRjZB7C55ta0BtPmr1jWGCxN/0iNw7BKCChPeC1h/j8H1jfMJ8AMQ1hh+aDA33orevU8bEqBLiHB8kjK7d4JxpPlCwH/nQPKT6yT3nZtahmqGUMlNDkBYLeLVrgdXyY1gzRg2RSL/QMWzcmM/CM+OxrTh2KdfisK57B3ad0zwt5Jmad/zAg/MVz+qju8bRNBbnuSJUPkd+wcK8w3zkPU7qVed4aVeVxUnXysK65Jpg3zuoGcj5k3JxruX8beetYJ055KvJ30lPwLpnHNaPzcMSgHqv6SzECd670jJEp1ylneim+Tn+zEPL4Fxtekyba0hDkABcSv4R6yYAFUUgmeZFkN2JGOzneX8l8HXm4cTxDLz8cjbSUnPR31skP87y5IdPDmKishARnq1mYzzNf4ob3bt9BWhuKkZvDzeFHKJuwJx7ZrWtfAJelXwRt/b2OvVfTmuM7hYkWXy+RrS21mBggJt5Lr8QeLlZWD8STi1Ntagoq5IfjM0IDHeCZkD7elvlB22DXJtFvlp0dNRJPS2QmFZj7IMmAHnt7KgXecukLaq0Tt3E4FrBONaU5u3ETZv+dHBzWokrE4WekLKzLgd6W7Q9qZnK/ugl07pAwo51Sw1R6Zu2/68FHdUlKNr0Kgr+aQOq42Plvd6Hof429Eo/zN+1B3lf/AlO/M8H8NgD4Xh1Sy4qSAAODkk5vAm5DxqhBCCvXiTa7YLm6TITuiz555bJC+q3drJyWOq8U+asjo4MiWe0/kiGeZFKa0FvRyY6y+LQ1Zgq7VmgafXRzGZ/vsxFBTJfZqOjLQ1NDUm4fCkOTz+ThBf/dT8ivrYJJfv2KGllyTYl9ELSt6DWX+3VUyj+7qPIfuhp+NrSJR7JRZIxLnJvLSABSNOZnVkoeXU7MqVfRr36JpqbSVBJXTjy3DxoWnUx8bZm9OVI/eWgNuIEir7/GEq37kA/62gVApBg2Wje1H0uYF+POReQfh0daWhrTZR1IU3Cr0UTjxqBoTDn/JEcXIBDDKrGoBup4uaQf/K8tjzXB2ow1tcl4sqpMzjywlvY9uxeZGZE4OjRK3jooXjce28M7v1pJB58JAwv/ORtpHzqO8j41A/wzucfxqm9p6Qv5IhshuRza/2572nms9eXgfqccLRVx6vmKdHlk/cteW8PJfdI4vmam1Bz7CLqT4ajS+7XQgDSjGRnYyNaSsvU3KeSQ477+3FGX1enDxFh5di1Kx/pqWXSd3xSF4YEJLzi/LaDpB219p59NhcPP1yI+LhKKbM5q7Grq3NF4q2trUXms3Yl65QEdLWpNetJ7UCe70ciUDUCqR0o8Xpam9HbLu9g0q4kBRmWWoNGI9HUN8lBPlMO1QakLLdIBGZmZSoBeNen79Ln0D/+tuA6NDISML9J1gCG5V9hYbsSVF6kjQVJqNAwbuKMpM5aiLOVSD6mvxLZ9eSTqfjiF57H17/2nIRN8w4jWAuR6JZ986b1n6X34C8u4LOfLVSNPmr2/cM/7Aqmt1re9F9Oa4/uofH5bMlKL6yW350EymrqnqadjTabBZ+9SL31wBKA6yHISKhRk87Lbz1obrRafrdG+BEkJkO1E3u6vMOGoqsjYVH52yWdvD/7Moo+9mVUf+yrOPDpr2FshCbbF8vp9ffHf/zH2Lt3751DABYUFqK7txcjY9yYm1QCkEQg77mpphvTJJ9mphTcEDRmpMwZMtxQcm883VHQjaEF2ezGkXsDybpzw9MSFEpWSFnpRn9q6wTNYLnS5LM7HcK9UbXo2cZxYP0trBvJFG6sqUySvpUrSJhQRgHbQvN3YOMyH3d+hJVHNyydjTlblqB8TliFfQ5xZ95se8rFdm+WhbuNZzONjymBZbQqDFFotZtIMk7PGhKZZTHlNxuOqpWpzw5YFrkyr6BcbhnshqEbTjhu6NJON21wkwAMBEhOOyZAJRz9l8QNgebNzUcnzSX5O2Eou4aV+ma5qU1Dko8En9HiWXhWjZPrDjHI5xvU0qE2Ds3qibyCUZFzKOBHh9RlQ1MjOrp86JUfr51y9XX7dEPWkkd241o1TVQes6HqJauF7SPswywf28aeA0UykW1jNswXrnqvY2FSN4/Z/2z7abqh9SLpM232L4ZnWCuTzd8d1k2GKelFokHTd4V152HTknvVEJJ+aN1JnCzSmBE3yk+ZbV9n2iy/ls0hGYNj3KtfrRWS16L6d7DIzQm3JK6A+VMmrWPV+jMagCT/TL1MKHFBgkK1upy+RdOMNGHY1NaOS5FXcfj4KZw4ewGnL4bhSlwSGtrlpdk/hrySClyMiMGp8xGq5ZdVVArf4DASMzKRVVCIvsEAunuGkJiShYSUDKTnZWH/yT3Y8u4LeGXf49h2eLNDyi2QY26QTNt5iISaIdFUoy+o8WfcbDgl0hwSzk3qkfzbcchgEUkXDLuAIDm4iPBz3xt/TctJw+Zj4juyk7Q8+LCEI4lJQpNEpSErCRKZtiwaz0UAUvNPzwHcvxE7Rfa3TjyNczGvo7A2Cv7ZRozOdmD6+oCM91HplzSJLf1a1lSjIT4vV/YFth/bU9zZ/5wPOjivKrEv9+w/dpyzvwaJc+0Xpm9Q85kwcx/HnvR59nUJz3WMWuFWw9r2N+17oX3emR+txhVl5fl6nENJpJn4ArlSPqPFR4LPEnrLgQRgKPlHkAA0pkD5rkGNMZaP8o9PjCgGhwwByHuODfoz7+vvcU4V+aTubP3xymfWafDjGJZJxv4M05c1itp6nAu0foL1YOYUnXOcerJzk45ZLbepE4L+VgPRkn+6HjC+DccwLrjT0PnNAZ85B/PsZLYpr0EZJL3QuCshNKzNm3LyIwK1LODMhdr2HulqvnLlfMQ1h7LxSq1AzresM/Y/pmHfNWy59b1FnmdkbuUawLWf9cK8GMb2ZxveXlUOp8xWJvUTKAHoxLN++t4gctg0qdVo12NT1gnU13PzrRjU3OvvW0rm3RQBqOkUYQlJdgeC5jz9Q0Xo682XH1A52PNumvxIzEBMdCq6OnPFnSbljHagJUpD0yD5R43ApqYMpGaEITk9Dll5GaiqoSYgSYp2WPOZqrXmaNGRXKuuLUFufiZ4FtvwUDuMtp0lRczzYvd2VFQVITUrRUlG9Q8NM2i0Bj3dLFx+A32tkhbz74CfBKAgMOwT/w70SR7ZUpbCEm5ymnC2DIynpJwScIaEI6lk5DT3FtbNHe5mQNOfFy8W4OmninHkcBY6O3gmok177Xg/zH+qWU2PvNaDoOnODwDWDKjtjzdLpt4UmE9IXiT6amJjUX76PDoaKrSPqp/03brsFKT94DGkfPbHOPLD5xH32HZUhcWhv5vm15aScR8KHAJwsVnOtRNrtxNumUhMkiS0VyULLfHnyEo/r3S8QAKwv7cP5WXJ6O3NlvbxJpPWApoC5TlqA308/4/EWSE6qhNQ9NYbKD30LvJzruLddy9j756r2LEtFi++EI/Xdkfi0YdT8OKTMagtT5F+spDWaKAII36eObk0L6KrOQ010adRk3xeyu4QeQRJvfXAxuvPQeGpQzjwT7/Bqw8dR011Ovw0KeqR93qg2mFuUm9dMBqA3R3paCmOQkdtoqS5PoI2eC6gQwJSU627KxvVlVdl3UqT+vUm09YOEnmLYQnChWd5N3GIQpoaNe5ead0eDPZnwNdJglPW1u4UVFdFy3vAFZw6GY5fPnMed/84Ej/67mm8+o0X8GvBg985jp1bI9DekiL1RSI8T9JwSD/2Ze0rzvNQPlrSL6PkO48i+6dPIybsoqz7aTrvWgJoCQYNcUdyydPfA32+TlTtO4Py7z+NipNhGBnzy/vN6sThrYCkE81c8ry7bh/JqS7Js1feISTf26FteKdBykQTqHGxpTh+vBBlpXVS3h4E/DTL2Yv29nZPLUA3SM6pWdA+YxaUZB41AkniWSLQkIPiRu2+bh96JHx3Rzu6O2mNwchCDUESriQMGY7hqRVoTYbyg/hmj/zXg4zMDHzkIx/Bpz/9aX0O/eNvDf6uphag/k5ZI8z+4w3c/8BVPOFB2FgYza3F2m0k/dZLnK1MAC5PZj31ZAb++q/D8ZnPkHDLw1//971qEtQr7FoIQIJh1kJaeuEfv/2aymHP9fviFw8H64LprlQvrMOVtPYYn/Vtny1Z6Q7jhtGs++3QAqScpi8l4ZmnD6r2H8k/ElwkobxIvfXAEoBuYms1UPtvvXHWa8pzLaBpUkv6UeOP2oTWj3W03FmAFiQIt3z5m0j/yOex988/r5qO1q+6Ohw//f3/E3v+4FNI+r0v4Yv/58v4u7/9pZKAJECZp9cfCcB9+/bdOQRgVXU1unt70N7ZiX6ZtHUzTjUPxkETWvrV+Iw9o29B848bctxw4eaLbtB4TIYfJrgh5OVOUN5Q0J2bSlaryobVDTElSPj1vNV0nNEw3BDjRh43BE1+ZmMsmJ7AK48gNM6CTJb84/2icAJucNqNx9HxEf1an+QM06C/kpTSTpqXI0/Qj+0n7WiJQ5ufG1YOi6BsLj/dGHQRgE2tzWiTBXxU+gqJCRIUTEs3OCkzyb+ZCYyN+41WmPQfutv0dfNW83A2+eTeLZNJy+TNegmtW6alkHQoEzX+RkZGJMx13bgmZmcZ39RnMN4iOGm4ECqDbphK2EUQ9/kb81pmkoBK9Ek+SoSKmwXdaU7PnnNFTRdqS/bIy06bvPS0yotVe2cH2jo65F5eNuWFY3JmWuMxvGqHSb1x85aysA7YB4Kb3JRPrqFlUGj9GszfoHk/M16Z5gBfyvyDuslriT7moQSZAyXC9WrIwGB9aL4heUse9GM7Mx/KaUyjLvRFDe9sCHOsaHoSzuZv3CWcwOazuK24ATytHx4oKcrwmr4pn2qWShg7TpQAETebFq90V3kFzNfWq813vdAyONCyhbjzXt3Ej3Vink3+lNMSPGzjCSmXJXgom51zec9yENNqwnFO+pO0ycwsRsYn0NnTK+OwC77efvQM+tHnH8H4jPS7azcQGJ8W/wG0dPSqtp9/YhIBieujjX2Z78cmpqQup9DXL34j4xidGkVZXQH2nNyBV/ZsxDYl5R5TMi1IpKn2nIG6HTLuhvBbDDeJxnQskWb8XWk4oBYgwXsl3ohFcUgmmjAmnA1rwlsshDeEnhuGAKTmn0MACrYfeFhAN0ejkYSmPNNMqU1v6z4rM8sh+Ql2iQzvnHkaxyN/g8sJb6C0MRplDXHo6C9G31A1hgJN0kY+GcuD0nYjgjHpC9PShlMyXxitNSV1BbbPqNlempp2wD4/I2uQ0cgz5+pNTpEUW8DY+LCMZY7nYTUrSXCe4TpO07Hsg+xrJg+OGwciw9y1KcW1IKS/zs1jZnoe42MkVdin2XfZZ6XvXudcNoyJ6WGMByHvBKrpF0oI8tkSgG53A557yfP+9F76viEuSW6OmXWDJkD1WcLLWFDiTs/zlXlQxhSh8wrXPM6JWl9mzdOxTq1HeaYJaprK1nHP+U38tZwS3857OiaZlrjbttBn5sGwLneG51qopr6ddO18aMJwrVqcThASXudHAeexQflhzHE/ID+06Ue5dX4nnHxXhaRr8yeYD6+Uk+9svDLdoJ8rrBdYHoLvPpzTrVZ3v/wg55X1y3cO1rWGk/T5jkGi0MbVtJw6YFl5te6cr3U+pJs823Top+Gl/thmeo6iXOlu29XmzTxpqpRzpL6LiT/LSAJwJVLv5jQADQYGaAo0hCy7kzBYKj9schAbE4+01GSQxOv2FaKuJkN+wPCcqAX5qSVILIrvQk1tKqLiTyApLQKl5XnILchETGIMikq4MdgqcduU5OvsqIOvs0GJNJKCldXFyMxJU3OO1K7r622BEnMOUdffx42ixqBGId1KKwqQkMqzK5r0mX4Mw7AmLk1kNqO7S9x6F7uRkBwYkHcnict7+pG0Yt6UM+D3gVqAA5RX0u0ROdOyUpBXKPXBcjCupNvRXqdx1DSouNF8JOXhPeUx9w7BI3lbN5aPVyUPxX+96OlqwukTubj/5znYvy9L0m3QenETSauB6Sx3Nt6t4FbJM5XLI933BVp+o63Y2+Nodfpu/jzF9YAE8/B4D/xj1GJwtZ20Y2C0S9bjHnHvcNxbRa5GXDqbgnd+uAOHvv4K3vjaqyj99E9R8dyb6GnrkHp3kXAfJkSOpQQgN/HXTq59GFjvWYUMPzw8jGqZuxobkmUOWfncvZXQ0pQl4zgF27aloLw0ReafIjSlXkbOP9yPlE//AHu++Th+/uME/OLhDPz0gRQ8srEQqSmZEi8DzQ0ZUuckWCStwQKZW3JQJmnUVpM0IgmzND89e3CkBIEA53bj5knwrQHUjLt8KRqHjkbh7OUIJKVEo7fbMUd6i1hK6t0E+qiZmbfInOp6QBKQ5kBpCpSkWF7uad0c9A+9v0TcbcNgpswjWXr19A8BCUAL48b7VEGyvCNE4r774nH33Qm45/4yPP7LRDy6MQ9PPJeJjOwEtDTHYySQhbERaq3myXpotBytOVCS1I05Ebj6rU24dNdP8cbnHsLzPzuC/Lw68Q8hmFxQUkeJHW//UPR3+1B17BIK/3Uzct48jPKqBnnH4ZzuHf52gKQViSySf9Ruy8kuw8ED6fJOVS7+d4ZJUJJklPF2yjIqvyH9Q91oqKtDWloFqqv4QVafrKddS0g0L7S2Nst7Js8HlPctkY3n/vnl942eDyjPJh9jItQvGBqkxrdxY1gSfCRfGY79hMQfy6l+Pd0y/nvkuQed0i6rEZIrgQTgn37kT/HZz35Wn0P/zG8gYwaUvzf0t8wquHw5Bl/9ai6+/b/fi7h/91mk/sEX8YO7fo4nn1ggr0iQkawhAUUY0m8psbNWrKblt5zf45vjcdddWaptR/zN3yTi6acyPcMSK+VhYYi41cO5Yck44uMf34vPfa4Mn/xkKu796alFYVZKdyWik/AiMPm8mtbgrbTLB4nHNiRoHT36SByaGsy5e+0CmuUkIeVF7BGdnXHO1dufsASgmzxbDcxzLQQgCTaVr8PkwatXuOXQ15OCw6//EgeefxQtDjnHNBabDF0+TYZZSQuwruwyyv7sKyj+2JcVJ/7yK+reI7jnJ28g/v/+N0j8vS8j4d99CVd/74v42teLZZ04qnXFcnn9/dEf/dGdRQBW19So1t9QYBidXV1KBgZGRsTNkEbcHONGOjd9/BKGGy66eXbdbBJxE4ebYF4T4p0EbjJR3iUICae4zk06s1HHZ24u6YaiQw4SugElbrxnGG486QYb4wrshpZNh266keVsJtp0eG83uKyblcnGUagsZoPLbuQxLIlYa0KRz26ZKLN+jS9gGdhWdiOO/hYL+Zp41o1XDeuE58YpNyx1I07qoqWtFR3ycjY2ORHcxLbxGY9n/M3pBrPZ0CQoE886ZD8alSvT1M07J29tJysHyx0iazCMI98C5mDPAWS/niaJPW5IbPppe3AD20nTwr256wmPTVy6a59gO1w3BOD1G/N6VRJQQKLPmNWdVYKUxF5LWxvaOgzhR/OpHT6fmvtkOJI65uwsEgNSb1IGczUactwcZxmYd1AW1qlcg/3Fo315P39jof8xHZr85LmN1AI0m6dTZlNVwE1Vbvpa0lufBbxnXeh4l3QJzUdg79mWJOfYNurnyBBsK6euWQ47PvhsyS7mr+HZ/h71bsF5iRomNqytFx0bzj3HAecsym7zJQFi82Q4OzaW9qX1wcpl81kC6y5huPG9oL1p3Cm31oHAntNl60RllLJaAp9kDs8wM+ZjSYJQG4pk33VMzkjdzF7DlNxPyP1QYETGpvSta9I3BTy7rXtgAKPMR2Sa1nJLvIlpTIxTE3FO0plEa08tjpx/DVv3Gi26xSTcUpAgMwSeJeSsNt5iWJLPEog75GrdzL15tiSewvE3hJ+5t3kuwBCDhIlj0yIexY5Dj0rcBfB5h2r9PSThBQep+feQYIEEVJOn+41GI9Nk2lv30W2BECTePPE49l96BnvPPYk3j2/Aa4cewTvHNuOdo0/gTPhWhEW/iYS0YyipiEFdUyYaWnIxOtmB4fEOjE33Yfq6H1Nzfmkf6c/zkzKPTMqYH1fMXpMxMTcm91OYf49rCedJ6QOzJMRGZe43ZCAJsqkZEmokzUaDmsVGu3gMNBtqPujhfMQ02Bel7RX2nnOZA+2X12T8yNo/JeN0VsY4P2yQOX92jh/CjEl+JPv8GJ8aFvj13hCAJPssSOy5iT8Sh/Z+ASQBJ2V+UesC4yQzaQJ0BAODvfB1tau1AZqT5pjgGX9ce5ZA1hhzL2ugM5/ZtVJNZ8s6YM7Lc+YJAcvO+cOON7rp3OaeD1zjmu4E50uOTYJ+nF+XrFVyr2kpTDyF9XfAfLl+c04e9g+pLJTjxnsyRzj5rgsSh3IwH9aBlVPXKnFbmKtcsmq8hXcWG45zPdPjvEM5OafSXCnfNSivJd8I9jt9L5S4Wh9y1bqXuqIsNk+mr+8yjpx2vbIIysVwbC9pN9tedp1iPrZ9tT6ddIy8c+8rAUhNwEElAe8kc6BGi4/afH09BYiMSMTP7ivAQw8lIjWFP4q4sUutlLWRlzT7SdOhSennkZ0bIT8Cq5TgIDFWXlmIqIRoNDVXKWGWX5iFjOxURWl5gfxAakZVdTFSMpLUL03c07NS5XdGiRJqTc2Vqn2XTncB3UnClVbkIyE1Xom4+oYKZOWmIyMnTUlHkosNDeUaT9MTNEgYxiuTPHPyM5FflI3k9ESJk4qWlmqQeOnvbZZyN2N4qBONTZXIzE1T4o9hmVdeUZaSdw2NFeqXkpms/tRypHtdfZkSmaXl+ZJnivgnqbwk/iqrijQs5cyVcvLa3lYrddcm9exN9C0BwwnaW+uQkZqN6CgpV32F1PMCsbRWsC48SbFbwIDI6JXXevB+yLUaWLfsazQB2k0zoNIPvGS7PTBkdEtJHkq2vo2yg8fR3bpYg1Pbuc9Vl9JHGupqsHNHCe77RRGeejocp399DLl7TqIhpxADfdSQCCHiPkwoCRhqjpOaHUuJtN9qDA6is7MdjQ3U3vMm29aC6qpM/OY36di8KQ8Z6UmqvdfdKnPe3rdx5Ws/w9VP/xwb7z6B3Y/tQdS/PIaYl95AS30aAsMFMs8uEI98LshLxQMPpOL5F7JQVZUuc5mX1lu+tJEh8KwbtfXWpQUoYUkktjSl4cUXMvDIw4WIiUrEUH+uK5+bB8lLT0LvJkBToEoESprudNdmtjVf2jYXne1pyMq8gN/8OhK//nU68vOoUXgnk4Ai22AmutsS0FYUjq6meCnrzck70J8h6zS1AWPw8stnce9PL+G+e+Px/LMXsG/LOzj03Wew/Xvb8eSTl/HrX53D+bPhKC1JkHemRGx5NQslxUnSD40W4OBALiKvXsTr33wc2Z9+AOfu24Xy4pUJwHVjsA89XT60VFch4nIWHnwwH6/tzhb5612k0vsDEk6+zg6EXS6VfEvw6qsF8j4lc/kg58X3N+9VIfkPqialyHGbtBIHpT6bm1qwY0sE7vvbffjVA4fl/YQkYL+SbmsyvemY6Gxv44cunVpP1P6jVqCSql3mPEASgApqBqqWH88KNBqEQXmkbHo+oLhRBmoB6vmBkiaPxGlvb/OWYRVkZBgNwM997nP6HPqnv0EE/ChkUOS2z8uBVqi+9rUrSgLE/N4Xkfz7X0Xqv/8CEv7Xz4PmNUkoWVjzk7xfSXNtLVhNO49+3kRWCr70xV/h05/OFmThf35za1AuL6yUhxtrCecmQUnsWe0+Xp97Nk/uM5eks3w5DOhPEszLj6C/WzvREo/uMG7Q71bb5oOC1QIktm09Lr8hIpUEXOksQLpT644kGTXhSBaac/uWmtskmWW12tpaop1wi8OEwpBrSZJHkmriGY276CA5Z8Fnmvm05/J5pbUc9jx0Lwo/9iUUCXgtKTijaaz1/EGaKWXeXn5ER1s88j/6xSABeOH/8yV1Z7lefeU3+MkffBnx/48vIuH3voIjv/8/8PWv5Wo5bHyvvz/6oz/C/v377yQNwKog6UACwz8SQIdMwv0y2XLjh5s73IDWL8AnzZffOuk5GzZ8Vu2bkAnxw8bChpK3v5IMi54XNvgs6O7elNJ7DeuEceJw0143J+0mIt1mzQaVlYFuvA9uVDlxl6QrV96HhuPmHMMRfLZgHtwQI2HD+/FxQwhSQ5BtxzQtkene4HMjtC7UzQln5Ddgf3ATgM0kAGVxHhd3amRQa42klI1vzitkOnYDjxvIpn5sGtz4pdaK1f7QOnVksOkwrJXFQv1sOHW7BpJ+A/KDlZvX1PzjmYB0MxqAC2l6wcgr8PALBetTtWnkel2u3FQnia5EzOyMnuNHbT4l+wQk/miygOQ6N+U5zqjdx7OvOO5IHrLuiPn3bijoPkVtL7sByvqS+iGpZTdP3ZugS+uGZVkoD935zL4xONSvG7iE1ebQDV72YwH7Et347CajWD8mHVNf7jwJ9g1tQ6cug3VGf+kX7M/2rC0LurFfMH3GtbLbuAwTOobthnMwDw3jbC4zXRLNTpqUXeUVcJ6ydcUr07gVAtCW04Iy2DFrx5r2ES23o30ofrbcKqsDlpn+rG9r7pDy80pYYkD7sfSza/PzShKTYCauyxx/XfrN9BwJaBkL4jY2LnF5hpz0o7lr7GPzGJN+N+gflL5HQlnqW8LPkTQcl74lmJmbQHtvHY6efw27DjyO7Up4kXRbAM1t7ji4SWFNb9Ik5laB9V8MxqO/IdWMSdANhtA7RMLO0dQT0F019BwsEHkO0ecQc/YaDOuEYZo7NU0SeQ8bqGlPEnyLYbX/VAPQhpV4JAjdMjFtXrfuezhIAhptwEfx9unHcTjiGew5J+Xb/2Ophx9jx/57sFPwxsF7sXvvT/D6gfuw99ij2Hd8k1wl/JnnEB7/Jq4m70Wl/JBv6spG/0gdxme6MDHTi6m5PmnDAczekLl2fgRTs36ZD6SfXpcxco0kmCHSDMnH/sKPdabNlR8eyPidkHnVaBxPBolA1SjmOa2cU9h/SbBo/1sYl5wrVcP9Gs+3G5b5gOOD8zLncEMo0dyoeTfgvEBQM5HpjxoSUEGNQEsCUhY3DPFnyL8xjNLk5+SoEn9m7uGcw34vceXdg2Qg5xbmzXFAonBc7kmKs5w0Rzom4VST0BkvwfmMYWSM0wQo12n3mAuOOxmnZmwZjTfOCZwXGZfudlzrOir3dv6xazzHu/UzdWjmB3ccnS9Yr868QNg8mRfNf5JY49Utm01rNdiwNi7nUtaflkHy0HCOn5XHHS8Ix8/KuOBu/CgzMRLw65mFbBcSgSQvWe+Mo2TjknzMnKiy8H3Ipqt+pi50zrRuDCtrKs222nmc6Vq5FI7stv00vuB9JQAFA3faeYA01zlUir7eIiXuLl6Ix89/Hod77snEhg2ZSElOlXBrI/+I4aEyNf0Zl3wWlVX80rJBymvMbXZ21hstwNI85BflKBlXU1uCcmrwpcQreUcCkPckzlpaa1AsYVMzk9HcXKXkHDUE6xrKkVOQqfFJ8JE8JCnH9EnQkXirqS1FbV2pEm7NEo/kW408k1wk+dbd1YSC4hwkpiWgoqpQwyemJmh8n69BzxRsIVHZUaf5ML+KihLExWfhzMVI1QBkGJKXJCvrRSbKmizpkxRkOYzGYw5qa8uQSVJSwlKO+JQ4lZllKpB6iJfysmzrJQBJTiVejMPRH7yK6M070dZYLu25Nu0/tgnTGRh4P0xs0vTn7SAAPzjznxa2btUMqK9efow3al15yXerYF7Dwx2ojY9D0fc2oejxV9FZVyZt6B2ebdst/aT06Blceu4QDu1LQOQvd6D0Ww+h7M3j6OvukTBDIn8ICfdhQ+QhMbnIxKb8zvltJQFtuRbOGzRl6uvrRWtLLXq6vcijtaG3JxeFBWlIS01FRzu1tQpkXS9Aae4VXP3hZkTd9QDefPpN5J3Yj4q7N6F29y70d1Bbi2TcQjr+4QJUlqdj29ZMvP12Lupqebbb4rxWxgK5t4js84IThufkxcQk4PSpBJSV0Ayko414C2C6bgLv/caAElPLE4Esa3trCiororBtexJ++Wwu0lOTxI8mOb1Jsw8fGRgaykTpqT0o+OcHUfL6TvR0UGavsGtBBvp701BedhUnT57BE09E4PHH4/HW428j7ssP49T/eBTf/fZRfOvbkfIOcQYx0WHYuiUFGzcWIDkpHtQIVE3MQbZtDsKOHMaJJ95C7PEIJX0sgXO7QPInEBhEXm4tfvPrMjz9dI7IU4DcnHqR4/0j4pg2CaeK8nqcO1uMqKv8AMgn70g0aUlzoO+vKVIvsC66OjvkPa8Ahw5R66RaiUqvsDeD1pZ2vPvrCzj9hY2I+9LD+n7Cj8VZD+sl3NrbSQJ2KIFrSTzWmT1TMWgqVNxICvZ0+xTW5CeJPtsG9CdRyLJSU5DEJ+87pS5aeTagR/7L4dy5c/jz//rn+PznP6/PoX/2twl/Ry1nBpSkn9/vlzWjDz09Pfjud/fjm98sxbv//gtI+v0vI+1//QJ2/dFnsNlFcrlhNc1C3VdDqBYhsRw5ZvyWN59Js5+M+9ST6SsSXqulY8E0QtNh+iQX3TKvRNYRDOMm7Gxcdxg3VqtLL6KUz8uV6Wbb5sOC1QLc8GicklAESTeCGmtu8q+7yxBkJP1ImHmBxBg12ULJNEsakrxrb11eK9CGIenHtHwdJBjNWXpEaHhq4jF8qLsXGJ/l2vu976Hoo19SkKALe+tlz/AroUXk7OpJRn8PTWQv9W+oi8TJ7/0Ab3/l7+R96Lyr7LH4m0+9jo//+TF84v+9BV/60mXs3vXcorhef3/4h3+oBOBPf/pTx2X5vw+EAKysqlINLhIX3BgkmUGzgO2dbXroKgkDagtNOZs7dlOLGzXcgOHX3u7NnDsNSza4LK6bTT0Lu3G2XFj6MRzvbZrujX33V+n22W7azzokjsZx0uI969O6WTnUnRti3NRyNrRYv4vihcR1yzFjyRsBNxa5qcgNNKZpyblgvGWgebjSt+VnuiQWKRc34xpblpoAteVYKAu1/9hvTBpaHqdMwbObWEdzDvkhMtO0GjdhqXXGsFZzwy23SXuhbbmBTdKPGoAkANm3aQ6UZkHpN09yzZFpRTjpu/MhbJ27oRuS4s7NdJ+MlZbWViX6SPz5aLpgaFA33nm+FTfeCSX8lLwReefkJUK1uaRunfs5kpfyTD81qUqZRQ6WVTe/pS0J28/cdW37C+8ZTzX/5KoyijvjkfTjJjPHtN3kVk1fSVs3zHl1+pBC8tB8JYz2IadOmE+wjtiO8sy0l6tjW2emjy6ME61H9tVJR1vPHccjHsHNd5LGurkvZbB1QmKA/pRf+9FoQMNqfOlfTFPz1LRNfRD0d+e7GtwyWVjZeM8wVjuTbafPrCtxM7Is5GfDc3zwSnl0417qwhIMlN3UNeuW4diu15U4Zj9SzVMSf+xD9Bc/EkHc3JiSscmPAkiMD/sdon2OdSR9wd+PGRlj1+ckvbnrmJkiATKGdmoAntuN3Qcfxw4l4YwG3wIcLT/BNiX3qJlHDb3NDjYFoSShhtsgIHFnz9oz5+2RaCNht+vIYwrVzlMCzviRINx5eMOCm8Rh+CBxyDQ0ncUgwbf9YChcJj/leZvLz4Q3JKCRwZCIKieveiYg8Qi27DOagTR9+s6ZzTgY9gT2nJc0D90tsv0Qr+79Lrbu+w52HvhXqcPvYtd+ud/P679h174fyPVuvHHoPrx5+BfYf/pxHDr3DI6d/zXCot9BfNoxJGedRnVTKjr6StHRW4bJaz2YuTGI6evDmLk+gpl5acPrE5iaNWQa55WxiQmdh3mmnjGrOaoa1iTcuKar5p/0Ic5V1Py06z3nGaO57cJ16d/XSLiMSF8clj4xqm7sh9SynpzgPESC3YLEoCHmJkn6zci8OxOQe2oEUkYZj0EYmd0E4DjNmU7LOCZEbpJ/nHe4BgQCNAMaQG9ft64LnCNINLEfk/BT8o+QstI0tj5LPK57dm7QeUXKatcRO2/Z+cW62Q8r9F7c3GA4zjeUiWfi8b3Irlkc9zaOvdo5Qs0SE660GIbzpA3LNFhGzp80h2PncZoQtfPHagiuhU54lVXKz7St6Vd3eC9wrgnK6eStsjofTrBN6Mc1hfWqa7TmM6pkIE1Kc10xdWPk0TqQq5r8dDTRWV/WnXlSRqbHtHQ+ZL5sKwkzy3lV/NWdcRyZjIymHunHuEyDfbC+Pu19JQAJkoB3ghYgtfV6uvLRkH0VTfkx6PUVoL4uF2GX47BrZwp2706XHy7Z4LmAXvG9QAKwpSUTsUmnUFqeoiQOCQ2aNmxrr0VMUgwKi3NVG49EHEkzmgVNTk9Sck/P88tMUTIvMNyhV4ajO7XqGJYmP7PzM5GalYz29jrHBKj8SOxqVCKP2n85+RmoqC5S0541dWWaD8ORTExKS1SSr1DSopYgiTQSlCT1svLSlcArk7AE06NsdEtJrsQzTxfj+RfjVaOQBCNlI3nHNGjOlM+Mx7KQXCSBSOKGZxsmS97ZBVlIEHfmT7OOJA6pfdjcUiX1Z7Te1kQCOgRgzqWrSPzuZmTc/TRaRVZDAHqTb0HS730m1gaWyX89oJxeab9fMOcVLshN4k/NgHY1aF27ZbutkPbyNVaiPioaTemp6Jf+6hlOZFNtwYIcFPzkaRTd8xRKkmORcfgUCh/bgqpTERKXm5yu8+7uJHiRgNQEFPdQgu1OBsuyWJuxD33B+370yG+33m6OZW8CaVUMFsA/ZAg8Q9hxvchDZspVvPOzN/HON1/GxT1H0NmShsbsCLSWx3kTbRKX7m0t2WgV3KxWYpDgW44IdNy72jNQfvGI4DAaq2Klju487b+1gnmyTF7y9HbnoKM9GY3lEUh4900knD6O9tZkqVsvouxOgSEAa2JPoHTDL1F95B1Z61OMu2f4tWFY0uTGbEpyFK5eicKBN8/gNz/ch83f3oIf/PMBPPYPh/HoD/bjwL7zOHY0DIcPhaGhjsSjIQCHBuUq9V1Tk4mmlhZZv7vE3ZtYuh0gCVRb04QD+wvw/HOyPidWS/6GJPIKf3tgCChfR5tq/5EA9NHUZVU1ejo7pA684tw6aDbTnosXdBNQY66qsg6PPJKFn/ykCAcP5MkaJ/Uu9eAOe7MgqVacXYhLz+zBm3+3E688e0XegTok337Vumt1EWmrgecCkqyjdl9XZ7tcKefCmYAkAEn+WSKQ7iwj45A07OnqlPqmBqAh/dgOlJFlNZqBNAnq0gZci4aiIC09DR/96Efx+S+sTAASJAD5W9L+XhkeHlLSj+BvNv1tIn78XXL1ajSefvpVRJ6/gKceeUmJJC/CxoIkk5voWg5Mx02gkVCzaa9EZK0lffqTAGRYL39ipTzcYBgT1mim8d6C+Rj3lbXvCK8wfF6pPm0eXn4E/Te7tBy9yEo36LcaUflhgnVt64lXgjL/5J7taGqQMbuMFmCPo+XX0R4XJPzWAqMpaMxbMj7vSYYZos9o8VmSj9p1q52xFwqmY9NeDkyf4Zh+tzyf/98/h5KPfhmxf/Y5ldErznK4cn43yiRu6cck/p9+Fm0h8ZkXy9DSdFWhZGqIfPf+dBP+7m934krkG0vy9/ojAXjgwIE7iwAcGRvBmExwvNLMZ2B0wSQVv+AgYcDNJDvJ2U0iburos7OZc6eBm2K6+eYhn/qFuHlhUXxn48lutrHslnzTDTMbR/y5WWZJAd5zkVAsI48bmp5zdcP6U26Vy3m2cjF9W+ZgWLmnO0kRa0ZNw7nk8MrHnYbdGGVZjKlRs6HcIot7Z083xqeljEpCOOHd8eYpr9QFzXc58nHTjppz3JCecdqBbgTzZT7cFLQbg2oC0bVBaNpuofxG7msSb0ZV9ufmuDE4rwQgD+U12n8L/dYTtuwCrV8Lp57cYBuadpzVTel+eSFpbWvRH5GDw4MY4BdN3CQeG9XNaiUAqYUjz2Pj3LRmmai9Q+0WY56P489sXJvNa7qp2UfGFXeSWXwJYd1ws9hucNuNT9YRwzENXq0mjG6WyzM3rcfGeN5Uv7y4dOsmrW7YC1inTJdp2U1z3hNsA70nUeTUj60z21cYn3EY17TFQhj1l/5i21Tl1bTNvXWn9g/TcMdzpxVsC7myTKwPxmN8HWsCS/LRjXmYcjik4KK8DbRuWIfi5853NYT2C60/gdGKMvVpZWdYuxm+MFfQ3RC6Wt8iC8NoeKbHdMXfhuXVjg/tx0racEOe4ehvSV4zJzP+0BBN9QUwLnP5qLQ1+5klFWk6cnzcj5npcUyzDkZGMT0xiTmaEJ0KoL61VDUAXzv0hJJrqv1G7Ttq4VEbTsk8A3Xnvfo9pleeBUh3G4fYynQOEQ8bHHhI3B6U+4ew6+gGvH5iE948/TheP7kZbwjePPU43jnzFPZceAZ7L/4S+y4+i70Xfol3zz+Dd84+jbdOPYnXj2/G7mMbg9h5hGTho9hxmPk8hO0OeB98Puy4HWT+v8DWgyKDgNet1Ax0tAB53XqAYDgHJAClHFuoCSjXXUc3Yc/5p7D/ksh94n68uu+HUq4fSH19T+rtX7HzwHewY/8/Yfu+fxR8W+7/GbsOijv99/0bdh24G9v2/gjb9/4YO/b+BK8duB9vH30Ye048hoNnnsaJSy/jdPgWXI59HfEZR5CaexYFFdFo7MxD/0gDRqkxONeL8dk+jM30YXRqAIHxAYxNj2FiRuYU1cij1uAUZmna8wYJQBmr4qdkm1xpOnR6Vsbh3KT6EXMSVvvfvNF2Yx+18x0/Zpmacgg/Jf4s+UdwfJk5hVCST/yo6exNAFI7UOCQf9QgpCahav9JnjqfyXzIH1w98sPPjnlNm3LJlWSnSXNCiUCaLqcJUNPXzZzAMaXjT8fdwhg2ZTLjTMea42fvbVjrz7CcSzj3cg7WuUfA8R4al+52nqHM9qMK5mnXU45nPlsLAnzPYrqcmzU91zvFWmFltPMc01/rexrbXK8SzkLj248ZxM+uFUyf5TJhDAGnpKzUDc805Dpky8I+ZPPWec+pG1tvmgbTlXaz+dKs/A2Z13gOIMMopD6sP8PzqvOu5u2seyLDB0EAEh/+eYAlUtclqE0JQ+H3NqDqkRfQXpaEvt5C+fGSKz/wCuRHmsjJc/8GveJ7Q0nFbhJtlxCffAVtbbUgqdXd3YiC4mzEJcc5ZjPTVVOPpF59fblqxnV21MtvimIlxGgmlORIU1Olau2RwKMmXklZPkiqlZTlKdnmJgBpApQkYEtrNUrK8zUvknE07UkCsa2tRom7JEmfBBzJxMLiHCmjIVeoEZgl/kynt6dZQXKPBGBVjciVXIJNm9Lx1DPhKjtNiZJQZBlIxlGjj7KS/COoDWjPBSwtycfx7Qdw8KX9OHv+EmrqStQMKrUhKTvL2dfTpOFpfnRVIlD8KHdbYyUqE+NRmSw/nnskbn+LxDUwYd2k3wehUXd7zsyjzN7p316EEn8WNP9qzYDSJGio/22Fo/G3qqahhKOJ0PrwK6i9HIHa8kJUlJahs7EZfV2G/LMk1R0Jaia6iUAlzQxxRn830bYs+okPjzSknAtyL4UJ5xNwPlxKIK0Vg/1yHSyQfpiNstJ4vPlGJO65Ox5PboxGaTG1qGhOemm8UJBE9Nb8y5d6JMm1stlLjTtIEtIh+yxI/hG8lzDlyeeR/a37Ufovj6Iq/qy6eaW3XnwYBCDhZRKUz76ONFk7UpB14G0UfONelG58Fm21UfKbKUvC3Bqh5oVBB15+a4fINZiJ/p40dDfFo68z2bjdorx9kl5SYjSioq/i7LlwvPzrKDz33AX8+N7L2PT3BxH/6V9g/1d/jY0PROOpp5KxfdtVNNTFy3yaJf2KpHUuWltoptuYiRxelQwzBM9it3USV5JHW0s7ykvr0d7Gc1XfT/LPwBJOJLFINhXtPYnCe59H3cWoICl1OzE8xPP45D16ZFDrdZG/lJ8agCdPFOFXv8pCZESxyNYt9Xr76oFpVZTW4sCeDLzyShQKCyrVjWRbR0e7fugeSqp5okXW4K5ObXOSgCTxqAmoWn5SnyQD7TmBJAIZzk0GMj+ShiQCaTrUxjNy9mu5raYgiUvK5ilHCFLTUpUA/MIXv6DPoX/B3xwCv39YSUCCpB/3Fd2/+bwQCIzIdR4P/iLKk7yx8CK6LIzWnCHPeLUEWmg4Q3wlq7+5GlgCzhBZhuzicygoAwlAapGFpm2xFjLMyLuQB8M/vtk7LP1XIxRDwzBtwh3GDebPOF5+hFddrxTekplefh8GLHkaSqwSlNVoAbKOUtDSFCtjJk7WukQl6khIWQLQElTWJOfNgvGpRci0erqS9J7afiTo6M+rzWstYFwSe15+K2GgL1XmAW8NvuVAed/8t+/h2L+/Cyf+l7/C/v/n5/H5v9qFL33xyaDsvFJzkWG90ggF41BD0j57/f3H//gf7ywCsKKyQjX+CG7ckMwgWcBNGm7y9MqkqhtT4j89M6GTm24GWYRMfHcK7IYVN/HsRp4b3DwKdQuWKaRcdtPJhHHcXP5u91A/u1lFKAnBjUmpWw3DOM6mlt2MZN6mfuln7m1Z3OmH5qH3Tjg+K2wYx121AicXCB7KE7opqeFD4tl7brZxk03LMkMCsEUJwAnHhKwxK+eKq2WgHNysczaVHXdq/s3Sn1pRzJvkiBIcJr4Np/3Qyst6c8pGuUlK6WYzN4MFJNcGBwelXNSMm1f1/EAgIHHN5jQ3KNWsnIRlnCAkDaavkDR1w5aQPJiPwmlDwsrAtPpkfLRJPVADgm3LuqQJPt5re0uaKr9NV4lYx0+fTfq8aliRhX7qxjAhMtl+ZLVcSNTzynBGVqMhw81yPbNTxi3v++UFiVfKSZlJ7pO81E1aATU7edYW07NxmK7dVGWa7r7g7pcsH9PQdhX5guEcsK7obkhgs2Gu9yKvvWc+TGdRXPYLVz4ESQmWleVnXN20lnDMI9hnpH4ssab1xvbQujV1afqNaRcto4RdlK8XJF3Tpx14hKE8bFPbXiyfkUnGhvipPCKL9h+Gl6ttf8a3YW1ZSBDQnc+aB/15de7d4TRNQuojEBiScgUwLX1pRO7H5Z75qQai+E9NUzNI2nXMjympx5kJqYvxCXmWMTIZQENbGQ6f3YXdNAF6gNpuD2M7tfSObcRrJN2UeNss94/jjVNP4q3TT+PtM8/gnXO/FDyDt88SJOuexb5LL+Jg2EuKQxEv4siVl3As6lc4Hv1rHI/6tdzLNfo3OBW3BacTtsr1Vb0/I/fnkrbjXPJOXEjZifPJO3AmcRtOx2/FydgtOBb9Cg5HvIwDYZJ++AsCc90f9hz2X2a+z+p17yXK8bTI9aTi7bNP4M0zlHuzYBNeJ05ukjI9JuXbgJ1HN2DHkUex/bCUW0lAEoMkCB8yzwcfwZb9JAoflXhPYN/FZ7D3wmbsOPwzqae7sW3/D7D94L/J9btSd/+CHQf+SfCPDv4J2/fz+V/kajQEt+//N8H3FHzeeeB72Lb3O9i6h0Thj7Bj793YvucevHnkYbx99DHsP/1LnIncYkyIJu1DbPpRZBZdRGVTEtp6i9DeWwP/eB+m52UeIa6PYVauszfGMSP3EzM8t8+PMT2/jwgoaK5zmuf7XZM5luPp2nXMX4f02+uYGDdkHzVPSUBPc763fZ1jSscW51KOKcKEp0nSIJYhAMenRhUk/8YnqXFoNAB1XnbSGhkx2nE6psXdjm2ajyYBqB9UcCzLfDzNdUbGBNcXXYs4bu2Y4RjgGHLGkR0vdFN3G876O8/W38blHEvCieU2GpMcyy7SX4lSrhWsJwO7ftgxq+EkbY5/1h3nIT1fb3wEPfIDl35WvqBcK0HS45VziW0Tzi8qs7gH0xMsjue6d2BlNOVaCE83nce0bcyHFdadcUyZ6c/+MKHvkTQdxPWE4Hpk3x8YlzLZ8xM1XyetYH4O7LOZL5110wUlg501inJ9IARgH68fpilQnvfHsuSjNj0Cmf/6CAo2voiWiiR1I+lH2Xgu4M1oKvqHStHUnI24pBg1q0mNPJJhNO1JjToSVzwHj5p41NTLyctAfmG25N2kxFl8SpySdrkFWRqGZCHJNZ61x/P0SnmuXlaqkm0k0fjMtEkGkiikGU9q85FYI7GYkZ2maRSV5qpbIjUAOxuU8CuQsP1BAjBbNQBJ/FnShfdMLyk9AYkpKXjhxTT87L50XLiYhK6uBvUjYUlNQnuOIGViOSg7ycTB/jbkx8Yh9p82If5zDyJi/wkkZ5kzA9OkPKyjpsYKJf98nXXyQ7BBfjg2KqmoROCAN0gUMiy11Pp6m6RPLSa3+voWP38Q6OtvEtlcpNVNQsvnkf7tBMk/r7wJ9lHWLbUAe3uW08r7ECD9dNjfKX29Hvv3ZWLzplQkJ5aJ3wIppkSbJd3uRJAEFOjZgC7yTDUCnTJ4YXhoCMMjIwZy7xXmgwAJS7fcQUh5TBiWs07KeWsmMPt7c3HubCQe/EUMfvKTq3K9grDLsTJXMd1CBIaK5N477mrgeYH+0RJZZ4ukT3mHYdr9fTkyv5DwISmWI2GNdpwFtbkGxK/s3AEk3/U9ZH37AdRlh0v7mPMINZwSht55rIYPiwBU9BltQMoxLOiT9qD2X3dXCo69fhqvf+5FXN64Fe2NcVJXJACXkmS3guHBTASGMxTUtvMKsx7ouX/9Djz8l8VghrRhqsiQrjLRjdemhkQ89Uwenv3OMez/1gt4+vsX8fJLEdjwWAIe+N5pnPuB/K774Tbc8/3zuOeedDz8cBaOHYtGSUmcmg+tq0sUyDuDkjcrE1DDgzQB2SN1Ic8ML+iXOIPDhuzxirMcjNYfiSp7/8GQgNRKIwGY98ZhFH3zQVS/exJ98uwVfj3QMnCvVa4k+DrbOxAfV4HkpHL0dncuqZ9hJVqNZiJJMrff7QLbqyCvAhseLcYzz5SiqLBO2q5f1tLuNWsBqkWsNn68tCArCT8SdyRTSWSyTkkKkgSkH8tq25ZkIM8JpBu1P0kC+iQeYUyK8mOUHkmvS9LmBzS98k7nM3m3NC+RxyIlNQUf+9jH8KUvfUmfQ//4u4IWlCzxR3AP0/4WWQ0kCvm3e/eCpt5ycJNMJPHcxA5JLXdYL9iwJAkNUWeIMgtLCBoC0ZCIFiZ+wpoIQMLtZgmpxfKuriVIMF5oeqHwCsM83M9uUJ7VZDD+C89e5XKD4VmfXn4fBFgWyrfxMW/ydgEJEjYZn/rUU/jEJ9Lxf/wfe/B3f1eCz30uHFUVl5SQ6vLxN5ObAIwJknk3A0OSLSb5qDVHP5Jm6yUASZ6tN856wTMJ/X1p6BY5G+uvIPP/9gnkEv/LXTjx7z6Duz6ThdrqMM+4q8GW3T57/f2H//Af7iwCsLxcfnj4ab5pSBfkAS40MuHar7d5z00cEgK68eNszummi4AbWNy44aZOcAJ0bSrpxpOXe+hGlHW39wzrsTm1yG25MOo3pxvewQ0wyc8zT5sGwy2CK4xgQS6Tntt9tU069+bYAgGycE8wHbvppnFsmlYedTNp8Z5hTXiXPK57xtd8nXITdnOQVzesdoJuUipR52pPm6bIxbS40aYbb+Lf3NYCnyzK41MS39FKcm/gmXqVvK8xLZFb5TVlYD4kAK/rBuBCPiqrk44lBK387nrWOhSZQzef+XXO+Pi4xL+uBCCfuWFtNc40rFztJqnCIYWUuGE9iGx6ZR4OmL+Vn7IxjS558evoaFPS3MqnbeTIqOWysgp4T20MWwZ3GQnbZupnSR2tNxOWz0yL93bzk2NRCS25cnNVNSEEOnb5QiXjmgQXx68tL++5oa4kn8ThprON595I1bSd+lHyivk5afCeG7EMz7w4f+hmtsShjFbzxtaHqRun/ViPjhvDMi3br7TsrBeGsWAcurNOJA7zZT5sfz5bE3eqicK0Jo1WpZXZyqpys10FdGN/sSSnzde94a1wy2DvFXx24ArLMnNcMz8SqpSJfiwn3VTm0DycuFpmubf9R9ubcPqOzUvrx5nbdJPcuVJrhsQfCUCSDiybbXfVFJT6o4bXtevGLO/ExIiadp5yCMDJiSlMTI+gubMKZ6/sxdGwrTgc/iscCn8JhyN/5ZB1r8jV4EQ0ybqtOB2/HWcSFuNswg6cS9qFCymv4WLq67iU9poiLOMNRGS9icjstx28hQgBr3qfRdBfnnPEP8dxF4RlMJ3dkt5unE/eqUThiZhXcDL2VZyME/AaK3LF/EauBidiSDL+CkejXsaRqy8pAXk48gUcIiIMDoY/jwNhz2GfQxzuvfgs9jjahiQPeX377JN46wzxlEN6PoU94r7vEolFEqR3Y+uB72PbQeJ72Lb/O9h+gPgXQwQe/A52yPO2/ST/visg+Ufi7/sO/lX8v6vYto9h/hU7JS1qCm7b933s2P8j1RbctufH2LHvp4pte36Knft/jndPPIYTES8iLHEnIpPfQkLWEeRXhKG8MR41LSlo7y3AwFgtBkbrEZhqx/hsj2oMjk0PYnx6WMnAsUmeNWiIOmOK+Ib0Neh1enpO+grHEPuN0TDVsSt9m/Mpz+8jmcfxNiFjipikliA1/5T8M+BZhDRRGiQBp2m+U8afQwJqOjJ27fzCdEZGR2Qek/cRmWOowW7nJ56DaM1/GhJQ7mX+IilIEnCGMjrzph1XwbHjerZz62I3Z3wvel4AxyVlpCw2jI5ZJ57ROF+M4NxHuNLh2LbrmCUB++RHMucknQ8pB8O64lpZdV6VNGwZeK/zmtQH52xbLp3TVC6Tn52TFqXFMM6V4PwS/ADB5W7mTfPeZ9PQtJ0wNk/es53Yblxr9AwR/vh31iOWNbR9bHzmq/Oa1COv9gMH5m3B+rJgeYNrltx/UBqAxIdhCpTEXm9Pofygy4Nq9w2Vw9eSjZYG+WHTzc3aW5dnsL8YHW1FSshVVBYhryhLNfJ4Zh6JNmqvdfsaUVtXphp41IKjCUwSR61tNUra0TQmTXSWVRaqGVBq0bW316rmH9Oi+U2ip7sZLc3VquFHsq61pUYJQRKBjU2VUsetmi/jlUta1bWlqKpmHTSrf4OA+VIuPjNfkj/GlKY5h67L1wCeVZiSlo4XX8zB/ffnICoqW8rRIvk3qZ/KWl6A9rZaUHuMhGW5lF21CSVMdUE20p7fhcwnt6FK7qnhyDMPqaGYmpEscleLTMbspBsk90hA9fdRq69V686C7hqOZ9Wp9p830fVBg+TdEuJqnVCNxfeJwFyJ+LNg/ZKQNW3QqHXvFe7DQn1tBbZuycN991Xh/HlqE4cQgHc6CUgoCUjibDGRRj9bFgsSfr62dpScDkfd1WT0dPhkjH44JKBbVjdIYNJ/WOTydbTImM4ANfVW07LzxGABOjsy8NKLifjhDyvw1FNx/z/q/gO6juw800bvJM+M5PnvveN1PZ4Zj/3PrOVZ8//XdyxZtoKV1S1ZTkqdozrnnKRWqzNzamYABEBkRoAAkXPOAAGCyDnnnEES3e/93m/XPigcHgJgk92iz1rvqqqda9euXVX7Od/eKMhPVgg1NlKG/l7ps+X509vBteeuLf2xUemnalPREB+J9nOJ0t9dBVSOFOPEiQzJuwA7d6bi3XcyEHsmVa4Xnx2iIelTq7KwfXsSPvh1GDJe/y3K/fejv5vQiGmUSFnNlKafZvpR6ncKAF1S67/uHOlrM+Wc8qSvT8UBv1h5JsSL3/VZ0l1NjfVpOHggHvv2JUhbSpd69B3us9TIcA6ys1LxmzezEBzEKeGy5FoaANjbnYngkHSE3PUhqr/7AOKffxdJ8cexaVMyduwqQUxCNTq6B+VZ2Itdu1Lwq1+dxVu/yULQrw8g5R+eRurrW9HdyT9b9Es+VwdRBFY52Rfwm98UIDyMa012ozE9B6VPvYvinQEYGOiRMBuHgARlhEkW/hH+fB4QkHkSAHa0tqC+pAwdjTdoDUKpH46/EoyOjgygoqwZL798Do8/UYyy0gZMTgzJua6O4wGgLrcbKV6zutoWvPdeEX71RgGKC/nuZ/x6eroMYGsjaPMN2azor1aAUneEgLrmH+FavwF/tOjrlfT6eroV8in0IwiUcHp+Eo9tw1oK8hoQGhICGmtAUzeEirQw5PXgdi1rwIzMDAWA3/ve9/TY+zcszy/OmsTvDn6bjLBM42Pmm2cDYjzOSLa4eHFd0GUAjwE53N8oRLNiPMIyX37r6ZWXM/B3P/4It/0iCC+ukYaFcQSI3uV1W+ldixj/ahaCVgxjQSVl83aHccsCSXvMuC9L+SwEfdGxnnP7r5Xeev6flUx9uwHfRpSMr3+9BF/7WiG+8pVS/F//VxBuuaUYP/vphzo9J6GUtQAkoHPDvE8rt8UbRTdrxfdpYB7jsGy+/K5X3R3JOP5fvoGKP/g2zv7hN3Cu4hje/b0v49S//EvE/OtvI/XffA//95+fRFPDGSmD7zTWE8tv10309SMADAgIwIMPPui4XP33+QDA89UGFEyMgmu4KPBzoB/Xo6G4zwEbigM4BB60FuRUoRzM4WATQQIHYzg44z3Irfsc7HEDOTsgxmPHzVtmUM3KCecK6xkUs+Fcx8xTB5ckTx7roKUtk03TFf6zFPP1gAUpE48thND64qCcrsfEgVV73l514n1+KoY3cbzDWH8O9tkBRualMIH14qRv/XVQzbl2Cr14DZ20GMamp4O8cs0Zpq2zHUNjo5iXsptBYzOgt6osl3ntV8q5ShLmonN9rl+sV4KxBdDqj9YqFgaybpm/p2xrSMsk4rUgMGEc227YlghMaMnAwcz2dv5Du9/4M5zk40lH8tM44k552h/Td9y9r7H1t3nauOrmKotuXekzbYIefYEcM/cqB5AJoLiv19KmJ+egMIrXUc6F19y2TZZLy6J5ri4boRavPQfaef052Mot01eQKFseaxvS9rxajO+23jDTWBoLOB1QFjfmY87XlbfWlykfp6JjGbXsTr/DtLV8ko4tj/o57d2K+XrcJCy3Ci+knhie6WjdOIPjpo7NVssk++tKy272mQ77TebDul91Pb3jecsJY+Nx3/adet+IzH06bwbI2fal/AtybSYnRrBAGDMr12VyXM9Z13m7fEnXBlTLKLkfL38scWTLazU7I/UyTxAr7Wh2HO39DYjPjsCZHH/E5h/Cmfx9qyCdBXIeN4I6u38DtAoAetwMADyZRahIi8DtCv0M7OOWINCBgQ78C0t6bw3R38bxrVDdGotEhYhnjYLiRLHvqkXj4dMv4aPIh7A54HZ8SOgXeAc2+9+OLbTuC+BUoLdhiwf23enAPrfudiR+EtZAQ7u1+1ZMR+R288BEI0LDLYfuwN6jD+PI8edw9PTrOJ2yGelFfkgvDEJRVTSqmzJwoaUA7X0XMDDWidHJQXDNwJn5eXmm05J6QZ7rBO2XsbDENrMs+4sK8PjHjyVpN1YW4nHL6UatdZ9a57GPmDfrn+qW9y3vO/qxjTK8Tv1pLAHVOp1x2S/pPc41Syf0n5j2vlaxD3LyMbKWgJIO/SR9TgNq+/xV953dWvHYHca5f9cT+xCWxfStjrt32huQp88V8byHhvoVmNFSm/2t7QPs/a5hnXzUzzlHW26Gs/2c9pviZ/tPm5bpQ0zctdxtndBd+2nWtdO36juBxNG+Xfy0XxXpu4Mj+ms/K+fF90POMsFnBaEg3x/pp39akQ9t7cclvObLfp77BICU9F081nSZF58jPEfZMg3uMw+K76MNDZ8fABwcJATk4P3nAwFHhivk46JUPrwM/BsbJeyqAKfs5NSfN6QcI+cwNFCB5iamZ9b+GxnuBAEbRTfCLFpXEYxZWQjn0WiXs12JZ/fd7lfIxhONe6Vxxb4jC1U8x86UjBTBD6fmHBvp0vNoqKvHucoLCoWMhV4bCIu4TyBHyz1rwUeARICnx3KOPb2N6OwkoCxV8EkoyWlNuU8gOSz1wnQ0Hq3Pelwg0EmTdUXLP05LybQtJBwcvNIC8Hel4eHrnzKTafhK+3qk1+oa4CSvQ011NcpKzXSt7nbxu9SYlKP2wnl88H4aXn89A+eruJ7kCgwjWONUmf8sIKCI4GwVCJSthWlW/ENmS34pSv72KVTd/QZaivjnhWsHgLQwdOerebvg3UZk43iLaa6EG0Z9bZHcw4QlxhpuPRGWmSk3S9Ep71kV4YdxavtBBPqfRW5OmtzzZl09Wu3VJ0ah+P4XUb1zJ/o7aKG1cQg4MlaGysADKL/1UZS/vxl9Ep/TfHpDOq7PFh6WheefL8J772bhxReLERyUKf1UifRTXDusACkpiXju2Ww8+5z0Y5Xp8pxeOVdCwvy8TERFZqK66tpBJXWzAMD+fq6lmCbnJOcxkoeJUVrSybtCf46UkfXnG6B9ao3kynMmHW+/nYdXXilCaUkCJsbzpY1dGZYwzlrm3WiNDOXINc6QNlCODz9IR09X1gqIlDxHhrPQVC7fBccPo7EwCm1tKTh+PAfPPJOJxx/LQ2pKi7xTDWDr1vN45eV0aUPBePOufTj5veeR89I2eX7RkqtT2lK31COtsFaDJIrWZIkJtXjyySps+rASbS1taEpMR9W9r6Hw6XfQ09Eu/R/v6fVhmoV+V4juIl9xbqR4jpyKsq+/V7fXOwUo07sQm4zKFzehNi5FnpsDaGvtQGhoNfburZQ+qEUt7z4r0Le2BtDS3IyqcxfQyWVuHMBG4NvR2a4QcC1LOytaAXKKTp2uU9I1VoBmDT+1+JPrxrQJAinCPII9YxHIdsHrzv7ZsQoUd8JSpmes/3jd+QziWoEm3aHBPvT0dKNd8vYuT3pGOv7oj/4IP/jBD/TY+8fvELf4nUErQG/3tcTw/D380DGfkMfqeiET435aK7UvfzlCoRH1pS8f9xmGQNINml584casi7cezKMYhrLHtq64dYdzi/4rVo+rxTUATfwVaGnOaW0rwGuFsjdCzPda9NyzifjqV/Pwta8VOwAwDLfcUoRHH/mVZy3AfgdUEVJ5w7xrlS9YRzda2dH90wDA1uZ4nXbTl9/1iNZ5+fEHUfGfvofyP/yuKuJ/fkf61hjc8a/+BwL+H1/Ct/78a1LuNLWMvNb1C63sGoXc9/X74he/iCNHjtw8ALCmpkYHZTgQw0E2KzM94LgCPw5GcVCK+8Mjg2ZaUHlY89/5UxzYkfhqOSid8sQE15siDOTgDAf3+Q9tM1BvBrs4eGXEgR39tzcHp11u3DKsARPGzR3GDIBxkIiDVxy0WklXB7HU3QwmUcZNjp0BLTNgxvArnfXnKZaF0sEzEbcWSmg9OWXXcjIOB/fcZdc0VtKx4a1W0p5fGZxbXIF/3ueu9SNifSuokfA2XZbLQCJTLkKj2dkpHWBtlQfrBAfv5NpcvESZ+meapo5l/zLrnTJunnMQWdjmLsunF9sDp2cz6wASABL+cQ1AtkOGsXW3lrQeuJWwtNaz9cKB5ilp72YR5Fa1/uMLCOuK05jpdbtk1jfUc5M4FiZZCzWmxeuhdeQJszJIzWPWE/PVwWVJk4ObjKMA0KYt+XBf4/M6iz/DWxCnYMxJ26Qp6TMuz4vHzF+2LLu1uNHr4wrjiSeybuYcTT2pO8ti3Rme7q40tAziZ9sQ2w4HaDnga9u7tTxkmfW8mKbEZ90xrs3HDihzXweU5TyZvm3fZvCXg8nOepGEAOJuB4kpnqcOFsu1tAPGFOuOW6bNstvzYzkoWwfXIuZLK2pbL/aa6z3hCreWmC/r0/SRK3VN6z72qTyXy9LuuU7WnJz7hPTP3FLj4yPmnNgvSj9/0dGShKWl10WuzUmII/lcvMhrtiz1N4fx6VF0DjUjIfcYorP9EJt/0FjlFewREcx9pFs9zt+jx7GFxv1GaSVdCwVNntF5bgC4bQUAJhPWuYHeevCPYpi1ZdLk9KQf6pSlFjbSCpIKPvsODp9+AbvC7sPmgJ9jE639Au+Q7W0KAQkAt3BKTw/8syIYJMiz4rG33P7esgDQQsIVWLgt4HZsOSxbyWOb313YcvBubD10H7YdfghbDzyMHYefxOGwNxB07F2cSTmErOJjKKlOQF1rPhrbS9DcVYG2nvPoG27GxGw/ZhZHMLs0htnFMUzNyfN9dgSLl+V5sCzPlkvSDhX6EbpxSwgnW7n3tL9kW5T7QNc6JdyTfYphae1H6Di/ZGAg3XjPsk3zfjQWXdwX/+kpXSfPwifCJPZbutYf03fAn1kP0EgtAaVvYB/hfvb4us8oj/8aYdxi/8SysD/z3NOuuGvl5RbvaQvceL/S+s9OxcxnMf3ZxzEvfQ47/aDtB2z/wryZJ+OwnkzfZ4Eh+x/Tp3vOU9ztM4L7Ct0Y1gnPremHV/6kYdPV9wrJ374rWD+9ZlL3tqyap6bn5McyS70xDiEg49j3Sfbb2kcznlMm/UON7PPPDaZc5s8rmgefFywb40h+LAOvBZ+BnycANOJUoISAPmDaDVMlhgfL5QOlWD4uOC0b1+rjunVyPj3Fur1R05FyDcDuLlpL1Cls8wUwCLks2FL1NOJms7ByiwCQVoGTE72YmerD9GQvxse6xd1MwUkLQe/zUfAnIkRifAI7tdyT9LiuYPX5Ml3PsLa+Ely30OZFf4ZTGMj0HaC4GgYaIKhuIkJBwi21mvMBvj5vbcTCbj2N3FAAKHUzbOreV14+NdKB9tZG7NtbgFdfLUJaarG07c94LcANSM9BylZSfB6vvVosZStF3YU2TI6PiT8HNi2g4qDvauB1U4vWgCy3AwG9gZxa1TW3ovpwFM4fikRPU6uc6/oA0KZPqwxbLxbYcao1u+8LOl5NLOuquE5a7ulLWd6mxno01GVKP+gbbhG4jY2UYHyUKkVbay7qa7PQUp+Goig/FP/oYeT/46NoKDgtz3SCNQK0EoyNl6Ml/SQqn3wDF3bvxkBHrqZDiz3NywvkXaHRMjTnRaPqw62oPXVUrQDbimI9lnt2uk7CyJamXBQWZKOqMgcFeTmovZAr8aXNFcQgdcdHCNoSgJdeTMH77yWhuTFbz8OuX0grxcOHM/DYY5U4FpXpAZjXopsBAHKK0/b2DHmupUmZWNe0fsvC0eBkHDiQh7LSNKmzG20FmCt9fBaKCjOQmZ4ueWdovt7hCCSbG9PQ3JQu9UvIemWY69JILjrbM5GXm4GKsnS5HgaAusOMjeajfzAbtbVJKC5KkedbC+LiqqVualBQ0CL104zf/KYMjzyShgcfjMK9dyXinWcjUJSSg472TmSksX2UStwL8ixzpsR0rMWoMdlvb+1EVmaj9HuNCnv6OtrRmpmPlgK2j/5V4dfSVQEgRT/19x33RomAqY+wqttYrvHYV7j1NCYiqDoXEIWq7z+Ciq1+ChVZF6wj7vO8fMX9PEXIRsDLrV1zsa+3B9k5VdJOKlFRWasgbS0YyPAGzPXrtJ42XZMHrQP71aKPYhgCPUJhhlXJvplq1oBA7hMGrp4ylP2/1KmkRThI0fqQsNJdlrT0NAMAb9kYAKQI9Pid4svPlxh2efljtLSMKHzyBXmsCHDWC+MWAZi1dqM+DQCk9d9f/3WGBwB+/eulUgaTjjttUzYDAdcCbxuRO92NAECCOu8wNq7bzS0DDa8OAV/U+CtprgdgfZXhajKWe9d+LXzJ1s9GxSlcH3/sOL70pZ348pe34cc/Pog9u2n9l4yuDmplfT1CNl9Q71rU2hznSY9yT+HJdQcZxu2/EXV3mnL58rsW9fem6zkzLZaJ6xW2tSQg84++hbI//K5qz19+T8MaYGni2PiM4z6+FjEuQaCvHwFgYGDgzQMA6+pqdYBJB4N0gMYMFFF050AzB2to9USLv0mCQdHEFLf8V/ckhuTFfFBeoAlepqYIEsV9ghZJZq59/rNxdoYDQxwwIrBg2hwIIhzgQBYHfDhIxIFoA/tYNg8MpHWZyIbhNGTLIobhMf2WljiY5vg78a4Y0HOOOShlB90+F0medtBN69bmbQfabJ1zUE3qnINansFLJw0tsxxbqMT0CAYsHKCbvYZMwyNeUxHj2ng2vMo5tunwWjCeHTDU8vDYSdsCYg68trS3YpJWIReXnClAnXSdAVdabFkAeNlxs9LrwIFJpw6uX6aNsB3wQ5H7bGe0AuRAsmk7vuJ5iW3v42VclPbFc+I0dBxc7u3vQbe88HHqA8JvW6+Mo+fjbC0As9LrynqUsASBHnenDVjLLorpcSCT4QnbPdPvSn2zTei1l/qy+Wo7ccTrRH/GtXnYdFkmO8Cr/o47y2QG2s20nRZecp/hTFxzbvaY/pq+e98tcbNtx9vP5k+xTRHYcepQ/sGAsIzl8JyLlGFB+h5T9kue89PBXpEtj7W6NG2N19wMVlMcTGZ6OiDtiHHpp1ZETji+qHHgmOXWc5T07NYOYNvjdSXhWDZjzWTWTLX3+TXJuV9MeiuD7Sq597QeNaypb5afVqmcJpHwgOdl/yCxxHuBYl8pdTlHcLAscUXL0tYvXVyW+iYg/BhzF+W+7q1DQm4UYvOOIDb/gFrkncnfhTMF1G6zdY5j5XhjItRzwN46MgBQ5AKLBI7ReZxO1BcAJKxzoJ7s+wZ+1y6mGZr4ruy/rwBQrQFTNsnWTDMafPZtHDz5LLYfvROb/H+KzQSAR25XALjJ7zYD//zvVBkLPwv3CO8kbMDPjPyp2yWMtQa08rYWpLzTcsnvDmw+zClEb5et6BBhIC0C71ZtO3yfrim47dADogex9eCD2HH4Eezyfwx7g55CaPRvEBn3LhKy96K45iTqOzPQ2JWDxs48dA6ew+BEM0amOjF3aQwLl6aweFnupUVa9Rnoxn5yepYwzgA4+s0tijut+xYJ6Ogn+4614NTMpEJCDyB0AKDn/tV9vn9M6Mce73WCQIVFcp+bPoQWiEzPQEcrwkCCIt4v9jm65j0sfvZ+8+nvQ+xrCCPZj/KY9yS315qO9peyZX9k12rlOxfT459BmJ7e744sRFNgKqIbw7CPYN2Y+jEW1dZPy+TK05e0r3fCsTz6PJJrYMDfyvrPmpYN5yoXZdMyfZPxX3FbeYaw7tg/s983M1AYq0c+D/ScWKdyvT9xnpmedxs+FySu5xnB/pB1Me9YGsqz8vMHgNRnORVoJYYGyuVDpRic+pNWf6MjVaDVX39vCYYGmbeveJ9GlaBFY2dHmUIvt3WdW/RzAzOCMkIvX2FvBhHGEbi1NNXLuTVhcrxb1CPn6qwT5wA5wj7COII7xrFTdq5Kj1ZkIoIc9Vc33/VEMQzhIetswGNR6IaBTeJv1iw0af5uICAtEAf6pCyyfzMBQLNeou881pRcI17r4KBSvP12CbIyuDZmi1xP48/tyODq68t8rP9nIQL1iXHRWBfaW+tx6GA23n8/B6mp1Wht5jRphF0jqMvKR6VfJFqKK+RaWBDogm03q6T8CukUrvmAcRwT6B/EYB8HeL38fMgAvxVItxGxDL7ScovrFw4ODqyK5w0AFcQODqGluUrOh3DuSrjV2ZGPtNQUZGelSd+SiQD/BOx95zhyXnoPWc++jvRnXkXem++g7UKKXHsLACWupDXUW4jOmhT0SDyuNcipOOPPphtAt46lHa0FhweKMNiTj67GdFRt2obyO55D9algeaZWYHKs1MnPQEBCRbM1oLKjqxDHX92CrL95BIf/8W289NwpxMUmSL2snkqUx8VF2QgLy0RZSbaW0+2/Ed0MALCvL1+uI6dfzZJrbABgV2cm3n0nEU8/XYzkpFQ5txzxWw3GfGnMEQGfL/9VknzGRhjuSuhGsRwdbZnYsycdO3fmoOpchpbPO9z1yZzv+KizDqGPcjBMb1cGIsNT8MYbuTh7tkb/RNrfT/A+goGBQZw8WYDbbz+L++7Lxm9+k4Gk5Eppq404eLAEzz2XjYceysJv3pS+LEW+Ffp75F2lS+rUWHgRyoyNiEa5HZAyEOCIRsWP2ij8s6BvLXkg4GcLzgiXCP/MOnZXt35cTyNy7l119WiNTUVHGd+/nHJrHZm6+12LMLKjrU3aZx2amzjbw4DCyYMHS/H0M2UIDS1Ga2srWkRu0OYWp+QkAGRadkpPhXSDBtR5oJ/jZ6CfI+67jnUaUQmnVoEiE29Y3c1agnwGDGl+BIosK8fuOjs7tCxpaWn4z//5P+OWW2/RY+8fvy/sd4sV/7jOZ5q3+9UUG5uCW28txY9+VIUvf+ktvPZqtk/QQxFMEeL48rMiqHJDIe5/2uk3rb75vTfxP/88AN/8m/P46796XdJN9aTPMrnD2rzdbhuRN0x0l5lp0t8d3lveZbHA7mow0gI7WvtZ6Oct7/hcY28ty0bvMrhF+Ep/ytbR9V4XK5vuRsX8eR6mTrm+9G55z0xUGGbhHHW96/9RLU2rASCnGe1sN5ZzzOvTWvK5y+lLBI1cw4/gztud58X4FMvjHYZQL3zrGwja9po8ozJX+bnVKfXVeZ1WgL5+X/jCF25OAKgDOJdWD5TpoAuhA/eXHCC1fAmcTm52YV4B4OjEOIak452Sfa67ReAyLC/OBIIK/8bGFAjOcx22hQXpRDlA7cBBfjCMjipE5D/9CQgJbSzMc8vCQQv8aLVitOLH8+G5Eg5ykMkOVplBp5WO2Q642ePPWp4yyL6pZ8fNAS48drvTjYNbdjB00RnM00E3ygnP66HxLjp5OXDIDo6tAkL2/CW+zUOPXW7uMrrjan3JPgfsODjJaz0veXTKA3Vy1rEAJDhTMMtrYcpBKGPAn6QjW6ZDd02Px4485bguseymPQxLu7LtgoPHHBC157aeaPlHa0ZCzUl54PcN9KOlrQXNrc06OKmDvVJmnqdtQ9w3x+b8NB1eFzm2a/7RndfbXjN7DbhvBzVZTg4AMyyvPaf05EAw/TQO85H0mAYHeD0WGW5/kabLPMVNy0FJmra8zFv9nXxtO6Oflac9aFiei22bK2F8iXnZfZuGO61VYUWmPZiwHMDmAC4Hggk/dSDbGeBlGJbTDm7buHoPMS3Jl8fuc9Z6krgKFCQu47MN2/OlWIfMk+2a4VkOnq+ep+475fUq+9XE+CzH1LSkx/IxnqSlWx/hfUrC2vCsEy2vU3Ye63k656p5TU2in/+ek5foEfmYYps3Vq+Shu0rLzlWgNJ+2MYvfyJl+ph5GH9aAF68vIzF5Xl0DTcjLiscMdmHfQDAFfhHGOgb9l1NFgKurTP5TlgFgI6byADA7WsAQNGNBoDOfkgitx8gPEXydIBgYOxvsC/qaWwLvBub/G/HZsK+ANn3u1N0F7b4321kYR5BoMI6WvFZAPhTBwL+QgHeipUgZaDele4iCxV9aJu/AYVqecgyHb4dmw5yqtA7sOWQbA9zezu2M6xoM/3kmO7bDt+JHf73YdeRR7HL/wnsCXwWgcffRGpBAKpbklDdnIpWTkE4Vofx2S7MLg1h/tI45pakn10YF01gbpHWfjOYmpvAxMyIvCtIH3ZpGvNLBHXynkAguCD3n9zHc9KmOYUnwSGn/NQZAzz3K626pvSjrkc+HmfkPjX3LN8nHOAj/QHh4RUAUPwURMq+Pg/lXrniPvOW3qsbuE+d+5P33pyUm2WkO/scum/0XtdwTn/KPod9EaeUJhTjdJlM3z5bPP2uE8f2cVZ0Zz/B5wXrhP0epwdm/27iefVBsm/LSjEv9z7LQrjKutMyfOw875wwnnREPKYV8kpZHX9nq+FFLCfT1ndKOSbwtDCPmp6Z1PKzj+e/eXm9CXy1DAShkrZK+iy68fqzHfB5wP6ObqyDxsacNaHeZwMAP6v1AFfW+xsarMA44Z+4E/z195VInjd4+tGRc5pfW0s51gJ6BFluAMipLW/EunGfhQzUaUdZaRW2bCnGtq15yMmmhWOLnG+nnIux7vPAvM9QtizMz043qtOnetX1ZzF95noa6G1EX1uNtDMzFen1Xs/rAYCDg9c+3acvsb67u5rQUF+Nro46ELay3pnu1GS3PHf65P2pD+NjZqrZqYluTIq4XqWv9Kx4vda6Pyj1d4Uh/GttqUNZSSXOV5/DmZhsvPZ6Oh55KBdPPJSEwMBK9PUOSP0PovLd/aj53oOo2XYE/T20kjBWaz6h280mhYAGBHpg2qcUgZwb0m1ICvKuDgE5pbjPeD7Ka9YC7JS+gv3sCgSkhR3XlCvIz8Lzz5XgyScLcCzqDB5/PAUv3nEc8T94CiX3P4c2rs83UCztwDdAtBoaLMKhQ5l45JHzCArKl3ZQcPXw4j4xVYnJaVpry7OhPQfVu3ej/M7nce5EIKqq01BYkISuzvwr4rLcBICV57Lwyr1++PAHH+LZv/0Ie3efkfukQP1XxXHKMCzl5/mu8tugftcAcHi4WK3/ujpTZZ+Qz1jZ0RKuuipFngVpaGvNkHPdGNAbkPhDhGijrF8v/2sQYaMFgFu2ZODXv85HcWG6+N1AAKjgb/1yEjrWVCdIG4zDq68UIOpYlbyLjWFE2j/F9c8aG9vx299m48UXy5GZ2SDvWnPo7u6Tsufg8cdScN998dJ+S7B/XyXiYvPx3nupOBpcIufHabmvhErXKjfYW1eucL7SulHyQMCeq0NAlsXbzacU+Hm53QQy1nUDKMirlzZahL0flaGjne9Kg8jKrMGuXbmIiytadzpQTsWp1n1SZwRzE2PStqTfJZzjWoCEdkxTLftknyB0UC35+nVfp/50g0DdroBApsmtdzgCRV1rsG8FBNICkADwhz/8oZbN+8fZ7NzfOOY7xlgB0njF289bHJP9wQ/O4tZbK/CjH53DN79ZKs+JpFVwx1sEON5Qy8IqK4Kdq4Gva9VDP/w18r74PWR98btI/eK35b428M9XWMqCN19+bjGchX60SuP2alNoWstCX35WvsIQ2K1l9WhAGNdT9A0Arb8Nv1453P6Ee4zLY8rksxpqrpXWtcgbnm5EjHffvcH42tdo1VmGb387Q/r2kwoB7VqA3PqCetcibwBI6NXfa6zpDMT79BZ0hHm+AB2B3s7/8VXk/L++gYD/8Q3ph8x5ME57Ky39EvXcbFm841sxzHrTfJpz8O3nLeZF60XGsfL1+/f//t/L+10QHnjgAcfl6r/PBQDW1l4wA+x2MMl2YNqJOceXL+oA2uKSHCvsuYiFpSUsXRJ3whJxn503gG96dhZjE+MYHRvD+OSEQkJrKTgiHf6AdMSd3V3yMOhAlzw4B+Wle0LCTc9wsM9AQE7bSHDI9QFoUUg3C3QM/FuRG/5xa60LV8q+MgDl6aA5mOY+/qx1lfzc5eI+ZQfJWHbrxmMLMDjIxWNNw4nLYws6CJPMuZsBT5sG5S6D9/EqibsdMGU4lkUH3CR/a9nEgbcOLsIrD1trAcj1oRiH4Vkmtcq6REhjgIqWy3Vd2I44BeGqvD+1mJdpH4TLhMjLy8vyEku4M+kVdg3puV/UNtve2YEWeTno6e+Tdj1jBh/FnxCG9eEBbk48bvXcRKw/nqsFgNzqtZHrwjR04FPS4XXjoCfFOiPA4YsLr7Vtuyonb8Zn2rSSsPet5u/kzWMbZ6VMpizcV3cnnI3HcvHfTW5rEk84RxqW7djue9xsXr78VvZt2XiOtm0wnk3b5LkSRuNc5HqOYwpeaSVirGMmV5V9SeqRx7acTMdYB/M6Leg5sS6tWGdWPOY9wwFnQkBeU03TSU/PS7YblnO9eG15PW1d0m8jabnPgdY4rAeWk/fb6mst56jt6pL0m9P6hwqCE/aV7F/npf8jjKcl9LL0i8uXlyXssrbredb/ZfblTG9OB9iXnXDsOxcuz2Bgoh1J+VGIzfWDrv+nAHD3igqMLJy70bpZACDTCk/+wKSvAJB5mSlGCQT9Y36N3aFPYbPf/dh8WOT3ALaINh1+QI+3iPsWv/uwVXWvyIJAgjlCQE7b6W0JSImbZ0utTPFpxLhMwwcYFJkpRx1/Ccs1CLfQItHvF9hy+Oein0n5footNh+/n2Kb7G9z9rf6SZhDnEL0Xmw+xDLfh91Bj2JP0OPYdeRxHAh5AaeSdiCnLBx17ZnoHz+PkekWjM50YXJ+ELMXJzG3NI2puTFMzw1jdnEUk7PDmJkfw+yCPOvnJowloLRrrg3I9qr7tLaWfpbwycAdgm8zrSM/ojkQx336EbDrVJCLXFtQ7mEFf5IGQSDlgYDT6s77x/Yren85svedvQc3JMZz4jJN9h1M/4pw60jz95TBWA0T4hP+0SLO9kfaL7j6JE+8VfsmDNNgf6bPazl/22/w2PZHGsfJkzCOx0yb/R7rlPH1+cP8nOebp46c/LRMjpspg9lnHrb/VH+nT7TPLxuGZWMfac7RwEMtp/bZc/rnl2np6zkQwKmNWVb66TOU6YtYRrYVjyRNptvY+LuwAKRu/FSgQwOl8oFRhNGRCqkHuc+GKtHTXSRuHFz9LCwOuT5PgXzMXJA8fUMQwpP+3pUpM3tEBIK+wt4MUugmZc7OqsBrr5biscfK8OCD5xEawnWwWo213zow54aLVmZe1mfeYpl9wbHPQrT+62uvQX/HBQwNGrc1ARfbhre8/IZl3zufa9H1wj8rXn8CV1p59nQ3gNaXXA8wLTkXiQEnUZYsH+yNVejpaUJRYSnKS8sxLHVg47q3Kjm38Yke1arzdsSwhH2T09KX2zCiETmnIwGFePzxSjzxRCoeeTQTjz+UgQO3voqz33kKJ7efljJwsHgEtSnZKHlrDy4kZEhdcIDTgLUrYNtNLEJAb6D2aXWtloDDoqulM+hl+bcS52rAchQd7U3SZhwINmJAGuHW+aosvPlmIp555gwqypJx5EgsHpBr+uxDcdj99hG0NuUo/FsPntE/JSUV772XhtgzadIv+Zpq06TBaThrkqNw/kyI9L950tbk2SPuff2F6Jbjl1+Ow+235yE4iP/AL/SUVSGeaHCoGFXxYcj84WMIvuM38D9wAuVlmcbfRzkZ/58zADTKFWWpdApMB3xxTb7pyXypw/UgmWM1WBuPks0fovzATukvU9Xdd/hr0EiuPG9TUV+XgIH+TDn2EebTSNLhuXa2JaO/T9K16/55iSCytzsTB/Zn4sknCxEZyfUSexX8cQzOfl/y+3x5mUusyD0h72Vc05PfjL29vYg7k4OXXkqUtpeFkydK8atfleDnP6+TZ20aSopqME4rPwcofRoRQBGubRgAOiI42jCA+5Qi1NK169QSsMeTnynDIKYmRjAxxr7Qd/ybXQbKDcqzsQGvvFKGt94ql7baoOc5PkbLaU6x6Rv6eatb6oiWfoRxFuAZaGcgHffpxjUAGYbWgWo1aI8HfEwN6ohuLJMCQ4njtiTkNwT3LQjMyc7CH/zBH+ArX/mKQkvv39XW++P9wPFFX35ucSa1n/3MHz/6USV++MNK/OAH+Xj+uZQrAI9bBkoZyOcGOgRdCq6u06rsueeTcM8tr+PxB0N0Gszf/tH3kf2F7yDni99FtuiXP9u2CmT5kinPlZZwbuhnxTLbfTds8xb917OY8w5jrfzcYdyy/m7o55avtQBZJ8+8kIoXX5Vjr/LY9Ky8od/qsLa8V/p9Grnz3Yh4fj+6db9natdvfKMQzz67z7ECNGsB0krNG+hdq+y6ghaAWWDG9QWvBZ55i5aDv/7Vq7j11mjcdtuuVSAvPnIHyl3r+IV++x/R25XqCcNyEUyybNcL+NaDhMzTPc0owxNc0o9bX7+bEwAuzptBGkeegXuXmw7gLDtWJPwHNnVxCVOzMxhkh8y1/+bMYB41x610gnMKBWd0ylCGIwQcnzRTiI6LrAUhIUtHV6c8SESEg11d2gnzJYNAkOu5cYCbx8aqkP9O50DQRZW1GuQ5cVo7Hbhyl1+kg1d6Xs6glavD/p3IVc/WjWDE8096ObbwhuXVATK5Vtb6gZYHHPTiQJgd4LPprTpnr2P3YJ7HnXlxYE3drb8Z4OQgIuXOg22GILdTXnhmnEFcDriyLJqOpsXBQA7wcZDRSVOk+cl5XiTksGW+bvEcDABkGyE0Zrtnm6FFlKdu1pOUbUZedvXcRBygnlugBQnLamAZ6+jjTy6rGMcOSmpdOtfN1ikhH/0++WTZ1KGE5bWllQcHQAl31OJBXlZ4Lc2AqMSXMKx7m7amJX60yrBWDzYfm6cOvGo5VvJnWTWMc2zd7D1AMR9eN5u2TVfDOnl7jn1oLXePmJeU07Zt9Xe1Cfpzy/woAi5Omcp2xjKxriwY4IC7XZPUDnbbuNy34jmxfrnP+uKxBafqJlt7LzFtBaCuMtjyXXEuV5NzDkxXAaC0fx4zLVvXq8K7tCpfZ9+WjeVWeGHTELEtcvrkSW3fkwpORuQFd35B8lqWtiZ97yUJ87HcF5cvSltavCh1Ma+WVgtLrBda18yI+5z4S378cwe3H8+ia6gOZ7NDcLbAD2fyCP/MtJwrEHA1sLvRunkAIGXSDk3iVKDOVtxDEt+F3+k3sDP4CWw6ROD3ALZQfmZfYeDh+7D18L1GfveI7LSed3rgnAfqKQT8iSPHKlBlISBlASDlBQE91oXW8s9IoR8l8T88+BMFf0xzi/9PsenwP+HDQ/8o5f9HKes/YZv/T7BN8t9Gv0M/kTC3YfsRpnebxOP6gndhm5zDloN3YWfAQ9gb/BQOhr6EgKjfICp2J9ILInChJQd9Y/WYmJfnwsUBjE13Ye7iMGYWh7Bw0bESnJP++SIh3Zz2tfzz0Ky8O7B9st+mJaDe6/OEgGz/05iV+5xrUEw6YEzvZef+9gaAnEp0xRLQAUPix/vS3NfmPlrp08w9d62y0yqzrOyHmJ77Hl5P7v6A6fBeVwtA6TvYv/Get/e7O5499uTlHPNZwzpjOvrscPpBps2+hG58RnCr/Y2TBvNgP6twVeLzWM/NE9Y5H9czQ/N0wql47ErPHlOePLm9aP4Awucf643h6G7fczxAklaCcswPd1qDs88fHRtWOMp4+kck9tu8vk79W/1upgC1IgS8XjDH9f4qMNhfirLSTOzYnoqgwAw0NxUY+CfuvuNdv4aHKtHRXir3WiN0qksvuEERltHfDQA5vaWvsDeTerqbUFZSDn+/PPk2KkRCQgVo9TU40KaAyFecz0rD/a0Y7GqU6yz5XqWerT4Pa8ABTkvadgGDfc3GjRBwgJaRon5xk+tLNzM9qUjcBnvkunc3YFDaAsPRT/3Fb6CzHv0dtejvrJU0m9S6cJBpeeW7tmgB6LtO1pVXnTIdwl7Cv24pU25OAT54PBD7vvkKTn7rfqTe+TRi94bhtdfy8fJLRXLfyb3MKVF5nhKPU7Sqhaiov6sBTZnpqoGeplV5MZ8ROe5qvYDKU6dRm5qMfoZRi8I2xMWW4c03i/Dcc+m4974UPPHL04i/+3VU/fwl1J5OkjwMhBoeHUW/fBcPjRgItQquWRjoLXeYm0A3EgDSEvCaIODgoFr6ueMTpPoM6+iqAFCuAS0BhwZ6pe1USV/HaTANDCMU6+nOx4WaNLm2qQg/Eo1Dd7yDQ7dvw7GgaGlvhSbsiPTZlBcc80j8xka4vivXhJM4PsNKOqNl6K5PR/n9L6Hsh4+gMSFS3QgZaQ3Y35uPX/86Gvfck4uAgBTpp4ukbUg5xZ/gcLCvEL19+aiJD0P1T57C+ZfexFBLurxz0HrdKy/nHK9XrCPfUO7zUKEoX5QtIgDMluu8AgAJv0aGroRiV4oAMB/tRadQfd/zqHzwBXRWxMh18hX22kUAOTGWL3n49v804jSlbaWnUfH06yh57g20nY/DuOTha4rR/t4sREUm6/SfCQl1OsbG70ozkwzf+8wfuCizlMlFeSebkrY3KmHkfW5yAmfjqnD8eBnqaxsREV6CJx7PwZ7dKWhqkOfDYJ/k++lBnII/ygX3rklOXF9pX6+sFZuFgARMNr/O9nbk5VxAVSWn+f50U4TeLKLlXm1NIyrLa9Dd1SF9Gy0ejZUex2zb2nxDP4/En1aAhMtc+0/hnAPymA7hKSEeAaFdG5CWo1YK96Qd0Y9Siz8NI2m4gaDsm+k/B1SajrhNEASKaDGYk5WF//pf/wv+/u/+Tq5btzMivvLj88CX4QC/pzgu7Zl1bQ3xXjl8+DRef/2ofKPM4PXX1rYAtJDJrF/n23rNV7yN6PnnU5D2xW8r8MsSPfTnd+KhO/er9R8BYPTvfwsvSvqvvZqjZWAcX1Zx3uDNgDRj8UYoRghoQSDPw1rD0RLQnY5bBJxrAULqpRevLAuP3TDytZdF3HfgnfVnvbGcLzIfcaM7xTzdAPCR//kT5P7+95D/H36Ah/7kFvV76cWV8Exro1CPaa93ThuVrc+NinX91JMx+OpXCx0IWIwD+z9QQEVgZdcCJNxyA71rFdOzMIzpcp097tOPx9bvWpWbHYy//Et/fP/7+bj11hL87Y+OanqEbOWlEaj6o+97AGDE3/z9qri0wmO5WAaGJ6Rz+7vF6Urd5+Ata8noToP7XN+Q7gr9pA4t9POWr9+/+3f/DsHBwTcPALzgWADaDst70JsDMxxI45SPtNaiBSAt/+YXFxXi9fT1oamlGa2cW7mrE+2cLqO/T8EeIeCipDkvnSWnDJ1bWlRrMW5pYTU8NopBdvjyIBiZGNM4nBKUUzhyPv7+/n70Sfo9PT3o7u5W8d9G9Ddru3EaRE57xWkDx/SfSjwmDGTZOdCkg2Cy5fEqueHD5yBbn1eTfbmyg3LuQUm9LrJVGOIMenJ6NO5bmGEH2EzclfQYT/N2jj1uEs6m7e1u43MwjgOHmo/kQT8LcRiGALdHHv5jnHKQ11bKwLJZEMV4xtKIL5FO2TR9M2hJC8BFDvRJWtcvlp/QbMkDjHnMLV9O2QbsOa4lnhfbdYu8rNBClWBTpzf9eNlp/xJO68acC+MogHPStufGvLjP68KycZ91w3/OETRxoJJrCXKwl9ePbpqWpm3qhPVsBljNyzfDEdLZgWyTh9c5iBu39LfwUNNxwq6U2YBmvQ7ixjwtTNa2xOvlpMm4lEnfS06YNf30WOK73G35PenacM4+3Xm+DMe6sudi72nWgYV5rBO1mhkf9Qws8zwovVeccKvEaeMkHVP3ZjpV5mPL5alXd/nWkxOW+XLAmmloWr7O1SV7XdxiGXWgW8Qy2jpUSHeRA/YO/BPRenpc+r6pmWlcWr6sU/Kyj+ZUeZcJ9qSvXqJ13zzrje2M/QXvjzlxn8GC5MH1FnW6vUuTaO8/j4jYj3AmZz/O5O1BrAcAWhHM7XVk1ujbmFYg31q6WQCgBX9G7+g2JPEd8TPbgydexrbAX2KzWvWZKT7V2k7hnIV7bss9b3BH3emIbi4/lbh7wJ7199ZqP647qOv/SXqbpSy6JqBaAN6OTYcJAwnzfqHuFONsC5D44s8ybD70C2w6REAoYQN+gQ8PExTKsR/jMD7T59Sh94juw5ZDogMP6DqCB0Keh1/kqwg68WscO/sBErIOIzUnCnXNpRif6cXsonx8TfZhZHwQ07OT2l4J/6Zn50S8V9k+5RlCKDg3JVvRvNnOz01jWu7tGemb5+VjSu9t6a8I+BT+Sbu20M9YFjpuIgvFKN73pk829+aqe5HHV7lHfcnGN/3ylKZr095QOrYvdI7ZV7nXAGRamodz77v7x9X75k8c7L/ZF9oy6HNa+hLuWzfb32k/Q3fp97nPvk/7QwnHZxvDevdZ3Nfnm3OssmFsebSsEtZ55nDqUB4zXdY9y2jFMtl3CfucYxqah5RhWfov9kn2WrN/Z92oRah8xLOOWGfsK/WZwHOT49+dBaDR9U3LWQmu98cpP0eHy5GdmYcnHi+Uj7os5OdlgmBwxGe8G6FK+XApQ6vcrwqmHKjhreHBdinfCgCk7Bp2N7NoUcY17k6dLMLTT+ciOprWMeZ8CHl8xbnRMsCxFRciT+Dcc++i5nTMhurOWAN+diCQcG6QoM+x/uN+f2edTglK9XfVSZhmuVcknIQdoCVd+wX0dVwwfozLtCQ+65hu1EBPg5latOW8QsZrPYc1rQAJ3lTGws5Y43GdIYJInlMzursuoKfrvHy0nxOVi4rR3pqNgvx4/PaFEOz9u03I+/5DSL/ncaQF+uHw4Qzs2pWKyvIktDRloaE+S+6HAjQ1FMgHfyk62ytRmRKH4vtfRf7dL6GxkNMNtyhY7GysRn12BmqOn0LmzkOI+/6DSLv9WdRkpuk1JiStr61GaUEx4k5m4rVXU/DEE0l464VjCNkah7KCC3K+BpoR6I3p/pVgjf5jDhjklgOpGsdH2N+lbiQApJjmehDPW7Ys68YjMLwaAHSkEFDCtUlb7mjLl2tUooCvvTUfURFn8dRTSfjt8yeRettzOPfgi2jIOiltslS+80rlOZMrbSpH2h+BoG9QRhHirQcK+zpyUHv4AGre2YzWojj5pjRr/aml30gJjvjH49FHsw0A7CmS9lGK6uochIalI/5smrTpDLS3ZKA5LxodlYly7xaZuI4G+otRWJCLzIw8tMm5mfJcHwz83UFAAkBa/3kDQC8ItkHwNtCdgfqkEFw4Gyz9Y5rPMFdI0ibYWxvu5UodsUw3wqJwJa/Oc2dQ9au3UfTsa2g5FyPvUNL+pD5sWIZra8tAZlYqCgrice5cIbq7ezA2xvdPfrea97grZdwJCPmHa46x6J+0Rs26az3dnbpeXEc7LZ8Jd7rlueBYx13jNJdugPepxfiahu88rlcKsOT8CPzqa5vkXr+A5KRybN2Wi1dey8P27WVy37VJffuO/7vQmP5BwrefTxHCSV3yOirsFBHE0a1P3HxCPx/q7uI7EKfddgCgiOnQkpKATuEep1K9Sl3xGvJa6rqBIloHEhoaS0WmR9BnLP4IB3V6UL3+9DdWgQX5ufjjP/6v+Md/+Ae9bt4/jrtw3ctV3zqOODZ9LbOK8duFs5HV1fWtAla+ZKGZN/izesVHHF/ytsh78pEo5P3+9xX2UX7/8bsKy156OQPPP3tW4xAcvfRSOp74/92LF77yBJ55JlHjusvsyxLOyu1OMT2Ww2x9W8tR1mLOl59bDOMGcO549/zjh8j8wreRL+e28w++g1f1/FeXydSrKcd9t+3Gr77xAh6455CTViZiv/hNBaRU7he+K+efpHHceV6LbNmuVSyjt3Wh+zw2IraVF19IxcMPHZfvx1P44P2jahVnQRoBFafTdAO9axWtCC3sYpq03BsZ4Pvy2TXB21qqKDuGH/2oTK0Wb7mlWPX9759V6GbTrK44jlN33Af/X9wufW30qvicBrS5MVbLwDJZKHk12bq4mggICUoJTdta3JZ+65+fr99NBwBra80agN6dlh2U5mCQGVCj5jAnYWfn5tXij4CksblJ1Ix62dY1NaKxtQVd0qGOTnI9oDkFf9MSd5pxlxZUdJ+YmcI4LXlkOzk7I/tTCpIIAEel8+Y/i8acra4XKC/n/OeFhYK9fb0KAwkHuc9OmRCQwIfrDXKAiQNFE1JOXRNHyr3kPXj1O5DWqz2WFygOjlk3j7vjx2O+hOnAltSZrnPDNcAuOv/kt5I65QCbHdzjPtPgC5rmoel5Sdy889PwdNc0CfDM4JsZPFydjsI7OW7v7lLoq/BBXgp1+lUnPUJKrh1JAMitTY/no2GWLypU85ThusTySf5LHEilNQNhzkV5kHNqRDO9oz2/q0vqXM6BcJpQu1deLAgAaenKtS9ZVi2vlNvWHdO0IM2dlrtu7eAl3fqlrXJ6NzuoycFLdzyCUorpmutn3NW6Y84MdvL6cMCU7h5rP881deI76dlzZt7uMrll87IDqFdrQ+74nnSlLFbq57irn7NdJVtOCe8Bk05cWw4blu2OHxW08nDnofF4DRw31gnrRtuW7HPLAW3e91MS36TBfsFAP7UGZDge2/AShgPKrDv+w5EWKFcMdm9ALM88AYa8QPLYc524dc7dW/Y83GK5OJjPNsJ7nIPjrE+1dJZ2OsaPLsIQaZ9TnDJZ+jlCv4tyD3B6ZoXW0v4XpSyLs3NYWpDzkbDL2l7k2l6Ul9LLtP6T9id5XaR4ry5PoWuwBsfiP8LZvAOIyeWafx/hTMFes813wF/hPiMPCFxPG4eAFgDG/c4BoAF/Ycm0+jMKSXzbs90X9QK2BNwLWtdtO0L9TPZ/gq1HfiL71prPWvS51vpTEEjoRpB2N7YdvgdbKbUS9CW35SDlCwbeJnlTXIuQ8O8ObCIAVAhoRHi35TAhn+wf5tqAjiTtLYfvEndu71bAp2kF/FwB4GY/Y31IMEhouP2IhJE0KA/AlHS3Mo9Dt2HzwZ9ju4TfG/w4Dga9ifiUcPQNN2FqfgCTM0OYmh0XTegU4QR/84tLcn+yvRNgzci948C/BVrlTsnxJBbkPuB6e2zP/Igza+WNG9BHuQAgLdGtG60BVXKPW/Dk6UPZ17juSXO80v9sSBKe/QT7kFl5Buqz8hrSMP2y6Wd4r/O8zHvLyhSgTO+Kstljx43nZPo4WjE752bDitiHWCDIdPkOYSwGTZ9pgeNKulf2x9QVzwDH37obN7PVvkzc+CzRZwr7XtmyLCyj7dcYVt9jRJ70ZJ/rCtKKmcf00+elpMHrPjxi1gjkdFTs3+0zi+n/rtYAXFE5hj/lVKCDA1K+nmLZlmNivAa1NQV46zf8wM5AQT4H7M7hswGAlXJfnUNXZ7F87JyXYxdo8dLQYNsq+EcYSDdfYW82dXXU6zSMTz5ZqdYKtOgaGerA52XBSADIdejKtuxD5d8+jqqAUAMAFV75jmP1mU0J6kA9C/88brR+62syW7e/bBUEOloVz4cYt6+lGv3d9XJ8bQDQe2pW1p9Rl143SttjTz16ui+gs+McursI0EvR3Vkg7TlX9kXdWVJ/hDZmgLy2LgvvfJCHF5/MQLqfPxqyI9DZmoL2tnQ0N6VInAxVT3e6xOX6YWloF/+OtjTUFJ3CuV3bUbptC2rLOdCQi4baTJSGBSPj4VeRfsvjOPHNhxH3Nw8g+Zt3I+2xN5AXfgphobl4+61UxLywD4lPvIdXHwzDAw9m4enns/HeB/lITDiP4cEhKd+IfHsMqhRgWQs/BWrDUq5eKWOnnGs3zte0oriI0/HSYsIJ50Cv37luMACkmC5Bnbd8Qr1rFNP2ladbBK5DA4NyD3fIdT+P0NAsbNmSgEcfycJdd2Vj+9YoVCVGoTXzFAa789HdlImGuHD4fXAcv/5VPlJTcqW8/HOHb1C2UdGar7+L1oKSlgsYjsl+SVEOgoNykJOdI+GK5TlShpTj0Xjrngj85oU4RISzfRdghOBwzMBDj0bKFPpt35aDl18ulDQ4JaUBeNcLAT/zqUAHvSRufX25GBgwU3+uTAGaLeVxgbYRwjdx4xqAqyCdgXIjLmBG/xGVd9iryAnDKTj7+7Ou9L/RkvwGB7K179KyD+ag/dwZlAfsQU3oAfQ0Jam1oZ6/hO2X/i3j4GF8eH8w9u6MQ0sLrf/4R6tJfS9bX3yn5CwYHOMYl7Y2gUn5FiWQobUWt5yKkeCG4MhYjV2bJdx1wz+3FATdeEtAwiWmm5tTiw/eL8bzzxG6JOCdn/nhw3siceRgEVpb+PzyHf9zl5SD12ZY6uRagCzP0W3tyFlZzNp7A+jq6lxzDUCqXdQj8WihRwCogE7SJaBTKDg6oiCQx2uWy+XHvFkGhYEiUx7HMlDyIFSkBSDztDAwLycLf/zHf4yf/uQn6u794zcHx5utBaxbHFPkeLO3+1riODZ/Tz+VsArseMta3XmDPysCO1/xrLyhlwVvr7+ajS3/8RvI/eL3kPPF7+Duf/rwirhM/8j/8Q0zJegXvoOT//6reOGFdAMGXelasOgL+lHPPZuior8N652Xyc8bJq4HR6+0qmM8prP/D2/xwM0cKfv9v9jtSdcbpj141wEPDGV93Pf372m6r/zxDz0AMPYL38SrUmfueNcqU96NQUA3rLVyQ1Nf/muJ14zx2A8RBPJ6NNYbqz1CQGv55gvsbUQEYRbIccvjD751C8r/47eR9f/+BvKzAj0gbKOi9V7M6X249dZiOYdYfPvbqfjud5Nx4tg2n+EploVw0NuNAJAg0F1OXzKWi+tPFcowa6XjS75+//bf/luEhITg/vvvd1yu/vt8LAAv1Oi/6BeWODBjBr0vco0o2bfgif+wn+Y/7edkOzutgI7TIxL+NTQ1orm1BbX1tWhua0HPgHyITHDtnxmJN6vxpiTOlHNs3Jz0OGgm6VMMMzE1oXCEg1H2n97GsmdMX0qsONXdoHTkff0EgX3oG+jHgHTIA+JG9UvHTT+uh8WwHCjXtYYIBiXPqWmCAVoX0EKN53tRpRZeKnPMwXRCrUtSTyv7DuxRf245MG/AE63EOPC+yOki6bdMq7GVY2M9aaRTqYo4TSqnSOW0qKPyAsUpUq04/Uu/nA9BVHevvDzJg21AXp4GhuTFanQQE9PjWCBcu7wkW7leHNQTLV0iIDT/uJ/jFGqLs+I2L/nxXHmNCXc46MgBNw4WmocUBwAJ6Qxo4mAdgaOEdwbh+MLHgTnus554Hj3yMdTY0oKunh5M0erOqR9aymlZnPIsSjxaLXGdSEILWpAaSR5Omh44xDZo3VzyDD464Va7mevB60DRIkqtnubmMUULRbnWOqAoaXOaVdaBaeuyv3wZi3ItFi9dxpzEGZSXi+bWJjmfSS37wpKxwNK2IfWl+YuM1QLTFHcprx3M1DKJ/4LUO9eqmnbERbWnOGg9SzjJFwueIwc6Wbes/3nd91wbSYfuhFFmbScpj8Tj8WXxN5LwzrGm47h/LOX6RMqzzDRYNrmGy3K9CIUuiWgdxsHVy+JG8Glf5AlwCdHNnP+09rwsefJ8pN0yHSc95kkrDc/WKQunkmQdrEBjc13sPWXWpjN5f8z6Yvkl7LItP9so64btcnlRruMIpmfGpd3QEo73K89f8mMaEpfX1NQB4xo3+nMgmAPGHJjnlkCQIhAkWFMYIP2aggG5HtNyXeZle1mu9ycfS1nZH4qWpRxc94DuBra66nvZ7PP8bf0TtM1OS3/K+pOyqMSd14PnxOlwVXp+5traurPnYUE+rfW4r21Lzo11SjDPjzP2iXbNNAWBcq9y6mPWM/sxXscl3r8ShtuLDji063LS+u8yJXVt2gfLJvl/PI2uoQs4mXwQcfkHEJPHKT8J/7gWILdGVwN8Z9wq3LMiHitANH4eIEhrQk4peoV2I07ixepagwYIRufuxInMrTguisrYrLBP1+Yj9HOkVnuJBHcG4oU7otWeSvwoY933gehDl3hsxHX+TJh3EJ7yroggkPDvHUQkv4eguN9gd+gz2HT4Hmz2s9N1cl09C/vcIhhcgX9mPT7CM0JAA98UwnF6TW/5i7tHBHMUAaC3DAhUv4A7jWRfASBFMHeIVnwODFTRms+APLPPdO4W3WXiSHkJ/7ZQUm7u0wpwm6S9SS0Fb/NASQMW5bwOUyYOrQR3HHoSp+L3onvwAqYXRkUT8rwniJO+Uf+sw+fCklqx6rSOtPib57sG1wiUY7kHLNjifcv7mW1/dGxI+2f6m+k/jfQdhenoe4XEtX7sAyQ+33UUekk/on8IYp/Be5pi+78G6fPAEe9NWz4+V3yla8PqsfW37nL/sZ+iBeCkPCv4hxE+v33HdeQca1/Hc5Kt9o1OGLtv42n/SDlu9Ge5GY/vXPzDhO1rNA3Kve9DDGvl7ce0WS72ZabvMuJzUmEkwzGeyABA9ktOOV3pWNnzYB3rnzqkvoeHB/Wdkf26WhiK2+92ClCrja8HODZSCU4rNyDl6u8tAa38xkerwfX+ujoKUVyUi4L8fHR30TrEdxrXr0rNr6ebU4+uvZ4fgY4bABJofe5r6H1Kca3Chro6lBbXyUdwCybGusW9EwOf4xSmrKvOmgq0ZWeit/m8tBPf4byl1oo32gqQFnu00utukP1rnaJz49LpQNcBgIMusMhwPFdCTwv9CEnZ1vp66tHXewFdnWyvZXId82WbJ9c2H7092dKOOc0dxUFxDnY7GuG2AIO92TifGIbo7QdxKvIk2trS1c/EcTRkpgYcHsyVehEN5Ei7z5F2ki35ZKG3Mx3dHak60E5A2NOVjgspocjbsglRT7yBkG8+iJS/vguJf307Er9zD3betxu//GUJ7r0jF0HffgVnvvEEnv/JYfzytmN487ETePuteGRn1Uh+8u1R24hTWyIR+u4xVJaKGyGXAwbbW7uw96M8/Pb5KAQ/ux37n/LDS88XIzGhRsrLwdCbyxLQF0T7LOQL6F2TpN4JUH2l7a1h0cDwEM6db8Vbb6XjoYcicc89KXjkkRjExZ1U6NzZkYuBwRLUHD+K8h89hOif/hYfvJmM9PQcuZ7FUje+IdmGxPX4BpmGDyBHWCf+fJ4MS/5j4tbbV4DC9zYj+5uP4fC92xAWnIgBTg0q/r7WJ+S0oXGxGQg8ko6a87SWM+7j4+UYIzCUPNzhN6rP0gpwYKAQDY2pKD93BmWVZ2Qbiwt1iWhuTlXwttoC0AUAR/KQnxePoMB4ZGakSL3J+Yrb8FCu7GfJ/Z4p93umtA9jObhq+kwJZy3tdOvsu4+5HRrMkfKcwLnqk3rsHVa1hvsqf7efl2z8+oY45BWHS9mzFPb1NiWh5uW3UHXLI6g/fQRjkwVqBUi/lspolP7iGaR96ykcfc8fTc3y7B8dVcihf7TVdzvzvuZ+11st48fxIv7h3szINSr1Z9ZtI9AhqCGEoRvBEa28PDBnDXmgnRviXY+YlshXXp9aIzw3eW8fH0BOdj2eezYb996XiMdvj0H6tx9D2Y+fQUO6XJ/JUQ3rM43PUWNjw+isq0fJpgOoCTuN/i55v7iGchHgEuTyOhIEqmWn1C3XL19vGlBa/3FaTmudZ9uIpqvuxo0Qb8NlcoVTGCjlMzCQawga2Mz81OLQgYG58u5FAPizn/5U4vsGgPzOHJEyur9BrK4GB68m3g/8nT5dvQrs+BIBDqes9IZ/Vu6wTIugyYIfgjpv4OXWa6/m6jSfPv1eycaZL/yNBwDmfOG7Co5s2p48pAzuY8ImG84bVNHP7jMPN0g0U52aaTU3YgXoK4yFiHd9/SmFeVlS5gwp+3PPxKn/lQAyE3d9+1ld89Ce56v/33u0Dpn+A3fvxyN//6Gke/3Td/LcrnZOzGt1XRirT7rT37vc9tyvRYz3v/+3H77+9VJRER5+6B001p9R6EWoRUhFqOUGexsVAZsFXbT8a2qMRcX/x0zLSaX852/Ju4e8LzthfIlWdKst6xKlT0nD3//dHtxySzl+8P0iHD64Tf16u7mese807LlYGcCZqNZ/TQ2xuu/2d4vnz/hrwT2mx3P25beWfP1+7/d+7+YCgDU15zExPaaDbbP8x/0i/5HPf827BtWoOU7XZYDekHSYrR3tCv9oKcVtQ3Mjunu75CE3poNwZvDNDM6Z+M5W3XyLeXHwTyX5zMxOYnLKrPXFzpjT+3Ggh1BwbGIMoxwIdERgxpdyAkFaJlIEZwSCXHtwQD6iDCAcQj/nhpYHgk47xsGzhQXJf04HJLkmESEVod3FS5dx6TIH1S/LMQEIwZ1I10IkyONg+yUsLF7E5PQMJiW98elpjExMiiYwKhoeG8fQ6JhK98e4P6r7DDMo+z3yMOno6UV7VzfaOjmNahe6aOVIkCnlpfrlHPrlIds31Cth29HU3oR22Q7Lw3zx8pJqaVnKw4E/7l9axPwS63QKc4tTUv45cScsnNN9wg0DoQyM4ENKrQ3locZ1mBT+LdKdYEjqwgEs7kHFJWk/k9PzaO/uQWNLq1z/XoWZ1lqO5VjRRXE30HNJ6nNh6ZK0M65NZKCGtQ4gdFZLAInP/OwD1J23ZxBTjnWwVf0vafpmKtJFjEo9EwBeWlrCzJTUweyUwjACHUIbnjvh3ZKktSjXeOHyx5heuIiBEcLtDmkfg1JWA0sJnQzsY94S34IcOS91Z3lE7vJyMJKWChPy0jc9QwDIF+MxXBR3hUUst5SD5SEc4pYWWB8TCsnWwDWzT/DFNHgvGGBkLLmYxmXZp9zpXGa6oo/Fn1qWtAj+ltmePQBQ6svZ6vVVSEd4e9kMzhNiSf3Rn+sf6rVj/bGuWQbWieZt8jMAjOmZa2WtOdjHKBR27hlu2aY4vdvHhICapqSh5yzpSJ1fXmbdzkt+tHrkPc8B3lHpF6akjcxq3aoViwO5Lsn1JnhcIiwTN8JOe03YRiwMVKtA6T/4J4Yp2Z+UfW4JZblQ90Xp/5Ylz2Vaxcm9c0m2yyyPuHHaTJ7jJbYb57y1vvW8WU+sB7kn5N6ZkQ8gtbYjcJPrxDiXaHWn4j5hnZy3XGtdI3OJ9blSf5zuUKf+pLvWpYHV3Od5sD+0VobsDzkgbtsdrxGPqQXp01gnep2d62D6BqccPC/WOetL4ils/mQGnUO1CgDP5O2HmfLTAkA3BDQwzw0ALfiLKdzjaLdHhIAxbnhYKGL8vCsB4Fla/uXvQlzBbpekHHm7FP4dz9qKyPRNCE/5QAGgB/hZEKjgzg0A31WFcfpOK3EPSfpQtMnRZmfrBoFM520H/v1W9t9CePI7oncReOZN7Al7DtuO3I/tgbeJDABUKexzoKCzfh+n1LRTgNopOQ24owUe1+qzcG9jWpkelHIgoE7PybQdC0MFgBY4mqk/bd6rZcCdnRrUuhMCmjUEHQho1xPU9ByQqBBTyqR52zRMeJZnd+BDSMjZh76xWswsTspzdlreIaTtcs2/OfbD0mcvsM0Sesv9vcTppOU9QO5zPktmZvmnHfPHnXm57xUIynsCjxX+yb0yNiEf1nL/0t38sch5d2FYJ/zKe4h5j5ljHyJtn89JfTbxPnXuoQ3JCe95Jol4z9n71vY/Ksef9+bK84r35Io/02E8neZS7umRUbMmLPtRe+9reCeuO55CNhH7RI+/bN1yx/E+XgGA/IMJn3cGCiqs84qn4rl7uzly503wx/qw6ejzmvUl+zx2h/UpL393HNYLz3lCnqkEgLSYpNjHN/yOpwC1GtzAeoDjY+dQWJCDDz7MRWREJnp7yjAxdh6cBrSnqwC0CKTV39iohP/M4J8R82xqLMJa039SA32rAWB/bzNoieUr7M0ms55bGyYneqXue6Sue6R+OYhFS7bPEWK6oJZP/6tIAeA6FnfXIrXO4xSfhHM3MN0rxLRpRSj7q0HfSpiRkXaRnOdol9yjzejlOpO99WioL0Z7WwlaW/Lloz4bfb25ImNNMzaSrwPZ3BLijY0UyD3ngn7ekjCdVXGofORlVP/oMVTFBGCYcXUdMK+wviTpc2sB4Qoo5EC/lKs/G/U1Z5F27zMo+uu7kPv3jyJv8weIDIrCs8/G4uGHY/HMHQfx7nefx6s/eBMB33oJWV/7JQJe90NtHeHoEM6dSUfedx9F7refRkZkktQBB1w53Vk/Soub8PR9KfD/1q+QJ+nHfPNx/OqJJCQl10o5ODg7LFsD37jvPr4uOWlper78ryrfEO1GyqwPyGk+fYC9jUoBoO/03aKVU1dtPcpe3YZTj+/Es49G4r77zuCB+7Px9FOnkJKUBq4T2NlehYGBetRlp6Dwl6+h4O1NuHAuXsp5vdZ/JdJvlWN6/rw8+/hsuTIM4aJd92+wvxA9PXkoDTmE/IdeRpH/AXS0yr0zUorh8TIMT5ZreqvSED9aDU6KaFFIDQ0Uor0+Db3thGAmzKo4G9RnZQXY31+AotJTSM4IQX7xSeQWHEdqVhiy8iLR1Jwo+WZjeJgigKW1n/Qdo7x3c7B5cwruuus8PvygQPoZgj65lwcI+jPVco8QsL+X2yx1Hx4kQDSwTfsg6X/Mnw2Mm/t4XPYJAPOKwlBcGql+nrg2vm5Nn6J9mA3jyKRHa0Sz7/bzhJF4mqdsa2pjkJJ1RMqepfkPyvb86SPIe+u3aCo+JW2Y09CaeL1d6SjesQU5L7yOivRoDA1zDWr5fpVvRv7xl38A1jEC+Za1oG8t8f2OS/HoEj2zs1KXAwoAub4b4QytsQh6+giO+g04GiWQE+m+hToW6BDa3WB553E9GhsZRFdHJ4KDyrH3o0rk557D7p35ePnFJBzaF4uPfrkb+/9pMxLCktDZIM/YgT6MMZ7Gv8EgckMawNj4CJqy8lH2rYdw4a430FYs979jpblR8ZoqABTxWtLakyCO6+n5An9UZ2eHnr+Z9tNM9UmtWIqa6UDZPhjOV74blpSF13pY0iagNNOKyrkzb2mDebk5+G//7b/h5z//mbp7//QbY2lRQZ/7G8SKoJtLUfnyu5oI1TmeTFhmwY4vWfhjgZ+3OE2nN+yx4Oh6deffvoXS3/8Byv/Drbjr//6FuBkrOKb/7DPJmhcBIOEV4R5FeMUyWxDJMnJrwaANRzdCv1de8p23pi3p+vKzMmmshqDMjyD08adjcNsPXsHzLyR7/Cw449bCUq4DuOP3/wpF/8cPkfGFb+PJJ056pXfleoMblY3rFvOkH8tg68i6rwWDGYbnZo/dwHAjevqpeHzjG2X42teKdR3AP//zKHz5L7cg8MgmDyQjqPo0awG2NMVpXIrHvV1piP9Pf+MBgPH/5ZsYk2erDWPF9fIYntDNQL8keV9KXQXxCPXGRwtUNo435HOL6a22AkyX8hH8mek71wN8NpwvP6v10vAlX7+bDwBeOI/JmQkdmDOaAv99P63iP+bNQJpu5421HtdI65OOkVZftEzr6OqUY3mwTYxqHPuvfDPYtnogbj0RPHLqL5WUh25qsUNxEF+245NjCgAJG8cnx7U8FKcUszDQivCP6xR2dHVpOQmpaDE4KJ03w3L9QQsIaXHHqfQ48EgoqGBQOm3CkAl5oRkXP4oAckLyYn485hSl3b2SRyenw+xCp9RLR3c3WuXFgPu9/f3oEfXKQ6hbHkZdnLqU/4Qi4JOysHx6LGEIJwflQTgmL1E6PRrhhlwnXYNOXrAI+SZnpiR8r6QtD9uOdg07IWUkoLRQ0lji8cWNA4gLBmZRsr+kAJBr9c3JMQcNOUBnB9j4kndZXuQ4uCgPLj1mWmbgTadGVCDBQTgDPjsVALboVLBd8kLAtsJ81TpOBwudtPVfZLQAMy+VBEFGK4OnBDw6UMj0l4zFAAclGV9BiPhxX8sisoOJWk6pI07XSQtDXpOlRVpefYw5gl1pHwYALmFR8lCIJ+WbmZ/HxJy06bkF9I1MoLGtA5293drO7eAwoSrzUWtBzctILa0kPwOURxU8sk64FiLhEi1aOdg8pu1lHMufXDaDw471A2EM65b7BJ8cyOXAJuGrAXI8l3m9d6ZmOVUuB9BnpF3Lx6684HBAXM/fqWcFrSyzc43UMo1lZ16aHvMSaZ6mrditrhtHd9ahHE/NzWJSriPX75znsZRtQdJRazVeD25ZftmqFRyPeX0JfyVfT/vjlouG0zqNEHCZVrKX5TqIGwGjpK8WmbLVMjNNQlBpq4uEY8ucgpjWwWNyL66sU0VgQCvFmRlaBkobEanlqvRRWn9Mz6m/OXGjhRwtQwn4KUKIiekp7TfUKnBmUsEbLf843SDXruQ50SqTkE7rUaRWKlJe0x5ZBzxnA0cJIeelLU3J/Uh4q1aJrGOJo5aLCt6M1BqXx6w/1qukRSs95kfIR9m2znx4HzAcB7vpx76Qg/ZsMwSHDKv1Iu2Wg+BqOSh1QrCoawGyvqWsbMseACgi+ON9oWWQslgAeMICQIK3fFoBeovWeQSAK9KwFC3+FPpRuxzJfoFsxV+n9bTTe6oF4EeIK9hrlL8XZwv2mbUHma5CQQJAST9vN05k7kRU+m5EpO1GeMpOhCZtxdGED0XvIyTJAYApHyJMrfhEnCKUVoJq+fcOwmnR50zrGZL8nirUY+0nco4Z11gCfoDwZNnSPfG3ksZbEv83kt9r8I9+DodOPIbDJx/CoeMP4kDU/dgXcS8+CrsHe0Lvxkeh96h2h9yDXUfvxq7gu7Ez6G7sCLwL24/cpZZ0Bv6J/O/E5g1oFQC00286AE6t+hTMuaGfBX8u+Khb8fdYI1Jmjb8VGcDnBnorEJDhDfyj5Z9H6mbS0rASf2/Io8itCMLQdBOmFyelL+NzntN9cupdtnnpI5akP5B7aGFxSu7XcdG0PPfkPpC2zPUBCQD5TLEA0A3xpqVPYF9Iy3gL+dhf8j1E3ylkX98hJL76WYk7pzOn1bz904y5BzYg9rmOrBv3ec/x3iQ84/1ow+oz0MZ15HmOaZ9i9vkva8bnnxS4xt2YvJ/w2AI0+jMuj3mvK6iTPBX2S56czYD+7nJZaVyXu/ZXTr/CPAjP2JfQjWma9Myzl1u62zKbcpu0bDoGUq7Om/0Qy6bH4s6wupXwNsxVJeE8+TiyeVt3psM6p5U9+0JaA3J7c1gAGq03FejIcBkiI7Llg6ASu3aWyIdMOcwagEW6Jfwz4a6MeyM1NlKF3u5SDPY1YD0oReC3CgD2rW0xeNNohNNFtoLWfuNj3SoFgKO0SGgRf1qb+Yh3E+mGWgAOt5n1+VrP61SfPsN8JmqT+8JoYKBF1CxqREtLhagEdbXZaGrKlO+pbLR3pOnAOwe3OQjOAfCx0QLVKjB3FfmCgb2tqSjftwP5r76JhpJT0tdeGebTSgHkYC6qQw8h9+nXUBZ1CF1yDoQNNefP4sMPM/HOw8eQ/J2HEfvNhxH07WeQIYrbF4H4hHKcq2xEfdk5ZL2xE2nPb8aFkkr0yrdlj3xj9fX0orWlHdHB6Yj6+Vs4/TdPYc+976Mkr0z6ix65L/tE8g3Zx3WaOPAu35L9g9KPEHAZK8KhAbOlVaGCwY1IvpWZTl9Pv8TlwOqIx90d5go57r5A2o0U1+bjlhDPJ9zboNaFlfJN2dM7gOSAs8j92kM4+42n8dzP/PHYI3F45OECPP3MWWSk56CjrU7qqUXK1YrRMblfh1swOMz1KKvQ0U7o5FjcXTNEK5F2VIrm6iQUBexHXcZJuY6rpwC1Yh4D/YXSLvKkjxbROrZf7hmJT+DX31uAyiMHcG7LVrSUxMm5r7YCJEAc1nKWYHikDDEHA5Hw/cdQ+tJv0VWX9inKbsR8hl3g7kZJAWDZaRSXRUvZSqQtFKGtPRMZOeHIyQ+XZ3y2HCehpOIYCkoiUFl9UuomQ/uW4JAQvPtuNM7EJKJN+obC0gi0tiejpTURpeXHUHX+FPKLwxTiNTZxIDATjY1nUSThikojUVVzGmWVx9HRkSLpZaPmQgzyi8JRKPnQGq9PwjNuQUm4wrl82a84d0LzJ7jr6krVfHILQlFaESXlTAbBHbdMl+mxTAXF4VomhXcWIIo45Wf1hdNSxnAJf0LLlJoZIO85Wep3ofYMCsujUCBp19bHSh+QI36ZqKw6iZq6MyivOYXMwhAJkyHtdAR90kdkFsg1T85CdlEFMvJLca62Ud4FV97Lri55n5dwhICjo5zNa1LK0C/qk/Ptlrz7FQJy2kdakXEKyQECJM4c5gY4IoIZb3h3XSJo9MrjejU2OoTGhjb86o0SPPRQDY4dK8ee3efxzDPncPZsJQ75leOppyoQctsHKPvJs6g9lYD+7k70Nsnztl/OWb5dfKX7mYqgrqsDFyLP4EJYtDwP+e7jI9waYn0S6loIyGlBrXtHRztavSwBO8WNln2eNf+0PXAqUBPHWISaaUH5RxaGded3vaJFoQWOBIzZWRn4k//233D7bbdpnt4/+x3CP+RwXHLVt4mI3x6EgzpG6uV3NQ1I2//kE+Ab33gdf/VXofjud95dBXzcIsBxWwG+SPjzwgrcIXCz0I/Ha1n9XYuY5uuv5eONXxVKumYaSSs35LNgjUDPlsmCvueeXQF+JowBdO60fIlhGN6Xn9VGwlixjBZGWtl6e+3VbLzyeh7eeC3PZ1yGdcO3teTOw23VSD9bT1Ym/41dKwv83G7utNZXOr785XCFf1/7WiD+7M/2yX6hTrF5LHK7B6r19177VKBuC0CbTmdHMvbcdQcCfn47GuU5Y9JOR4883xiH4bjlVJ/M08a3adD6z+3mFuMxHV9+vqwAbRmbGs5cA+Dz7UfRUnG99QS95ev3b/7Nv0FoaOjNAwDPqwWgmZbLWMMR1rkGyzjgNj8LrvGmYIyDXAtmQG6G/+JX6zkOytFvzgzcydYOunGgTgfhnIG4dbXAgTtqSvdZHvc//1kuTV/Kaso2o4OABC6EgSOOReDE1JSWmeIg/+jE+Co4SIBJeEa1d3YqhCMUHBkjXByHWY9QXobkQaRTjcrDjnCro4PzWHOe61bddsjDjQ+8js4OeZHr0jBMhzCRIsQjYFk1FaI95gDWEgexCDTMWmScJtMOvHFgUAfYJCxfvnQtOlokynVbWLoodbKI7u4+tLd1orW1A2Njk1haooXVx5I2IR5Bmxlc9fyTS9I21mvz4BSLKlowqcyDinmaOBLeOTagguCPcc0A3vT0lJ5zh9Qf1UnAKg/1waF+Ka+kz6kUnTiEIGo5xsE/nodLfHG0g4Lc59ZaD7BO7ICn3SdksoOq9sVTy0gQQ8hx8aJcu1EsSv18Ik1/dkbaiFxPtcZyysOyLUievfIycL6hARU1tSiqrEZeqXyE19aiRa4nwddFSeCi3D8LBHv8VxxBihwTZC3JtZiZX0BGdjay8/MxKflwKtEpQqBZTp27oBah41PyAiFP/iUpH+MvSdw5wiIR05xdXFTgNiZtlvuchnTeyWtR4syxPigpf//IEIory5EqLzAjUxNY/FjSExHOURcJ2z6RskkdERib6U0vSTormpM6n5J7iIBvlPeGaETunV55UeqRl+R+eUHr6O9BU6e8yPV2oamrHecb6zEwNiztzgBj0x5Y9wbgKdSUfbZZtlPCWFrVjhGwEcxJ2EVpf3OLSxgbn8Sc1M2StGGuaUcwxekrCdLsVLEXWX6mKZqXa86+ZFLqcnaObYGD7bRcYVgTnus+UoS/3Op6pc4xZcDfHOoaGjEg9yfrd1r8J6bZn0h+UgaCWwJD07c5/aGkQ3eC30lpj73yEkdLXztd7LyUZV7OgVaktJ6ckzz48bMg/SKhI8tmpwZW4CrpcNpe24+xzrjmINsyB+LtoLneByL2A7wPacmnFtAihqM1KUGBwgYdfDcAgouxG4gv8XkdJF1z7AsAWktShjUD/EsfOwAwiev/7cOZAoK7HaLtjri/U7TLADyVA/NEKxDQGwBK+CLG3Ybo/G2IyeO+uCkIpDWgsTCMzd8vxwfMfoGRtTaMzt2FyNRdCD67D8HxBxCcsBchibsRkrTdsd77AEeTuD7f+whP3oQwcQtLIgz8EOFJ4qbWgASAbyM0+W2EJL+j4n4oLfxUZo0/AxA3S9htiEjeKltJixAx6TeS9usIT30JYanPit9ziEp5AcfTXsKJ9Fdk+zIikp5HaPwzCIt/FuGJz+No7DPwO/EYDkY9jP0Rv8TesAexK/g+bOO0ngrZCM98Az9veQNAC9/smnwEi9sVLDpTgvpZqzwD7sw6fiugT2Gd/23YFsCpPW/DVhXjiRQorgBCbwBo8ufagVI2XUuQVoeM46Qr5ToU8RTK6o9hZKYZk/Pjcs/JPax9Oy2b2dfLfS/PK/N85H01Kfee+UMS3zNmpZ/gM9Q+5zntJ98D9F2D7wFyr9CN02aa9wfe5xJX/MwfmGhxyGnIJa5o5T2Df66RMsj9pfCPkntlw5Lw9llF6TNI7h8+t3h/LsqWbrx3zbS75qNRtyI+x2w8bhnOk4acE0H/6Kh8EI+P6tSc1rqP8ehvrf6YH/3orulLGu5y2XKaZ6bLXaT3u8gCQPYd7E8Ydtn2SZIHp2ZlHja8591EZM7RvCswvD0v+rGvYnr2mFvty/geIPvriXF8yoZxzpVuhIDMj+8etbUZNw8AvKoVYCX6+8rQ3VWEc5VZOH0qGyVFufIxszIN6JVxPitVghaGba1F6O1pgFqm+YBPFKev5DSMbgBI6zlfYW86jZjys7y0+rMAsL+3DRnpFTgbVyF1sPb5/641PHwj1wE0AJDTf3pb430W4tSy/X0N8q1SgebmEjQ25ss2D52defINlSX3gnzM92bKN02alCdLzjVXNTRkrF8sZNMpPl3Wd6ukoNDLTUSrHpsGLfW6ujj1UbKUx6wNaNO+bo3kS51mozo2GJFv70F48Bm0NNNiyJS7qSkLJTHhKHrqdRy8Ywt+eXsC3njwKPZ9GI+nnyqB3+EqdHVycLQX3Z1dGBgYlPbKwdZ+o75+dHV0IMwvA79+/jQiI9lnSPhuWmT4kKTjFsMyDSsDCQ0oHCQoHDCQ0AMMRcw/9kwN3nmnEElJF6SvMBZ3BHyMT8CoUJDfzy7ZMD5h2g0Q82hv6UBxYT1qqqWNDco5fEoIyLL6ysMtgsYaTvv5qwK88fMg7LnlNcR8+wlEPvkBIkITkZ2Zg/378vHGGwU4FpWN5qbzcv7sG9nftEgezejpPi/XoUzhnK6pdw0gjev9navIwonfHkDa1x5A9gNvoK0+Xa4H1/EzAI/WeYSCA30Fko+Bf32yHRwocsKUSFnK0NWWjbLnf4Nz//A4zkcESJzVANBqbKRE6rQE/h+G4dSPX0Hpa++j+zoAIPVZTAVqLQCLyqIxomUuVPeq8/GIS/RHbV2sfKOHKEg7XxuD3MJQhWu90t9k5ATgfM1JOacctLcnIzHtMJqaExTeJWf4K8irqDqJtKwjyM47qu7Z+UcVtF2QtAjmUjID0NB4VvI7jbTsQFRWnUJl9SmcE3V1pSn0S8kK0KlAS8qjFNBV10TLPZ2J9Oyj2LJdtPUUTp8JRmZeMHp6MhQ2uvNPl3Qzc4PlumbotKZ9vfKeM5CtAJL5EypWy36GhOFxr/gzD8Yh7KM/3enW2Zmq7syrQuohOy8MQVERKK2qRWJmAcKik1BZ04Dc0nPwi4xBWl6JjlWZb/71xHfBi/rnXM7cxSVFpqemFP7plJH9vXJfDEp/34uqnGIUvbQZZe/tQ11egbgPSJsbkjZigJ1ur0WMY+XD3Rccuj4NKVTKzjov93wVLpxvkv6oTvrLStTXNUv/1Iai3ErkbfVD2UNvoupYLCr3HUX5z19ATchp6bOubT3E6xVBWG9zE/qamjA8Jn38uPR7nxJC0krPrgXIrYF4g9Iue1YBwI72dnnW8I9WxvKPAK6rs0MtAu16kEyLdWGn6NRpQG/o9TIWjmwDzCs9NUUtAG+//TZpb8NmQNz18/4W8SXCQVqE+/LzJY7xBgYm45ZbKvD1r5eo/vaHW1cBnrVAD4Hg1cJaK7MbIcI7ThPqnZ83zLIwkFZ+1tLP+hF0ueNuVIy7HngzYa4O0XxBP259hb2a1ovjbennhn7esvXky89bTMPb0s99rr4sDNdWKh55+BS+8fW3HRBYjO99r0jyeEOtAAm2CKsIyQjNNioLAN3WeQR79OM+06U7RTcCuLWm4uztNpDQlx+1MSvA1dOEWuu/ja0FeP2Q0C1aRPr63XQAsLKqEgPsGCfGMD41gXFaLoloZabTcnJAa5GD4sZqZpYD7IR+4j7LAToR3e00njpQpwNuIh1847HRSpiriYNzjhWiioOFHIh34B/Tm50SmYE9YwngDOipTHm5Jawk+CPsG5YHCrdqiSVutN7jOoUGFJpzpTVfvzwcaCXY1tmuU4j2y4OC/8TXwfaZSR1w50AZ3bhWDx9YupX64z/PF1kv8rKjsI6AR+qGZuQK0S6aabV0wF4HwPgyxQEtsz/P8st56ZR96mcG7j7+2D2ASMDCf1gZuLe0dElerObkBWdMGn+v3ASdmJyYwcL8EmZn5jE3K/kvyMNH4qjF3UVJZ4np0KqJ66kROHJ9JYmzSOszWimZQUQO5Ol0i1JeDv4ZEYgwrNSx1D3/1UONcbpNOU9r7cRpKwkUOc2ogUUL4scpERfx8WVO+yjn5cisy8fzWhkgpHjuPFZJHK4BRasn5s0BP1pU6aCk+DOsAaRSn/LyyekrOI/9/PyC1B/05XNCrjXzMrBK0pN0FiVufUszjkXH4GDgUez1CxQdQfiJ08jML8SkxB+ZmlaNT8s5L13G/MVlTEud8nh0agb9I2PywZCBmPhE3Z+aX0S/XI/e4VEMjROuSfuVazU4xntLrtXklIYbGBvH2PQsxmclnekZ3U5JfoPjE5i/vIzFT4BZuW4zci4zUu5xaUt9cg6t8nKVU1KMyOjT6JeXjyk573F5sRiScxzmecr+xPy87g9OjGOI/8CbmBB/ad/SdnvkXmiVl7ELLU0oqz2P3Ku+q6AAAP/0SURBVLJiZBUXIi0/B9FJ8Yg6E43IM6cRGBWOfcEBOBgSiANHA+EXHoL8ilJMyP13kXXIAWLZWqtIlVy3i9Je1Zpw+TLa5B7KKSxAQ2sLlj75WOpvSdx65IMrF129/XKvSlv8+BOFaHNynoSn89JOZ7R/kX7GcVN3CTMlbXpC2vvUNPujRSzI9SBQnJN0CfO4P886k3pkfMYhUKWV55jUOy1ywyKPobahCRMznK53Rq6B9E0SnkCPoJdgUOGebBdky/Qm53itp1FdV4+QyCi1Ep2YlTjLn0i4ZblODG/C0rJpStLkumacGpigXiGh+LF8hIdT+keKBe0T2QYJVcfGR7U9s33z3tMBe/HjPgfMOUhPCxfejwoFCP/Y/p37hnEZhveIHSA31n3mg8wXAORUq2bKWLkOChBEDgA8nnQA0Tn7EKPWfrTcoxzwR5jnrMt3pQj0VoCgR4V7EFck2yLGN2CQ29gikfgRBJ4p2IvoPAK/g4jJ80Ns/hHE5AbitHz4nsg4gqiUAASd8cf+qCPYJzpw/DAOn96PwLiPEJK4EyHJ23A06QMEJ9Kiz722HwHgh4igNV8SpwZ9R9wI/t4VcftbhCW/JfqNs31bwjDcJglP+LdF4m4WESy+hfCU1xGZ/jKOZb2IE5kvK/g7lvISopJfxLHUl3Ey/VUcT3tFjgkDX0RI3PMIjH4aficex8GoR7A/8mF8FPIgth+5B1wDcFvA3dgacJdP4OctDwC0ln8O/Nt08DaVgjuu1+fAPU47amEf4ZwBgFY/86lNumU8awFIuePxmKCP+Uu5DnF7lymPhYX+P8eOwHsQfPplVLecwdhsm7wPrIA9rv13Ue6JZbmHLso9xOfHx5/w2cPnEZ/zfLbL81LuGVoAEsbrOwCfk3wWiMz7wgoM5J+AOD259bMg0MbV+LxH5P2A7gT7at3N5yv7L+e+2YjcYe0ziGnwjyp8jvNeVBjmADgLr7ivzzfn/qYMnOMHovNnF7mX+bzju8aYfBDbqS35RyGNI2GZFsMyb9sHWCBm09VnubNvyrdSThPexGF+hGecstqWm+EozYdll/Asn7HSN1DP5uU+N/6ZgefHdBRcOmXUupDtsjwfNO/rkVM2K5smYSj7xvr6TNwsANCsBXglAGxvK8XJEzmIjMiSD48STE1UY7C/VD4waCFB+Lf21KE3UrQyHBosR3eXHK9jAcfpQXt7VuAfpdZzPsLejOKaclwHkOv+6RSg4z1oqGvA228X4YknSlFYUC3uvuPeDGL511pH71rFKUA/a/jHKT8V/DXko6M1W74ZMtHZyUGHVOi0ekM50v44NZ9VrsTJWSVCu6vBvVWyYbzl+BHEqQVMT6ZqaIBrevkAeZ9StExsOReL4jufw9m/eQq7XgpFZWWGx398rABDvVmoKziBIwdP480X0nH6n95E6h2/xcH30pCYWC/tkwOWBjoRoBFODQ9accB5EC0tPTh/vkPqkNObERL2qxTsybs11dfbJ+dopADQAsGrQEIbVmWtCUWd7d2ICD+PF18oR3j4OSkTYeEQmho7cfp0DWLP1KKrk9P5rUA/W266uSHajVSPvMfn7wjFRw8EYMemPPkG7pY8pX7WgoCOHy0ZdW1FB1ZudKrS9rYu6ber8fLrGfj17QeQ8I8voXy3H/q7azEy2IigwCI89lgqfvnLROzexXVoaqRPbZW4tLIxVoGD/fVobirQKZ7tFJu+QJlbnIKzLvMkTr35ET68Yz/8f/I+Et/egU65nwj0CPaGBgvlvArlniqQ6+rAv162dwv/VtIjJGzOicaF8CPoOJ+8yu9KlaD6XAay46JRX5qA4QH3NKaS7lXg4VryTAU6eCXM+zTyCQAl7ZraRCSmBqOgKAKJ6X4K4C7UnVF4l1MQoiAsIycIdfWxOuVYe3sykjL80NySoEAvMzcIrW1Jcu3yQEu81KwjKK04pgCRFn+cErShMQ7pOYFq3UcrvjLxZx/Gvoz9GiEdASDhIdcP5bSihHplFcfR1BSPmPjDePe9RLzxejHi4+M0jwt1sWhsTlDo1yxbWv0x/aQMrtOXoPuEek3N8QZGlkXKtTd9J8+RoE/BY3G4gj+7fiHhI8+b58R4FVUnpL1kyntQCkJOxiA+g/AvERXn63WMcHxqCqcSM5GeX6pjWhsDgFaXFHqYKUEn5LrQ8ov9VC+aGloQFHwO219PRP5tryPzb59C+Cu7UFl8Tp4PBEpcm3cF3Hnkhno+RJhFqzxuV/lJ3NVAaD1J+I3GkbzG+We9UTMlKPcnxoakHNa6rQcX0rJQuukgqs+moPxQGPL+7ilU7g2RujeWc5+LpGzdDQ2o+u1HqHziHbQUFGOMAJDn6iv8OqIVJ6/lylSg3XJ9e9GYmo2qyDOoLa9Ee0eb9EHdUi+sH/5xZED6vU65zwwcJCw0aZmpYpmmmSbWrOPnneeNUkZ6qgcAEkx7/6745vAhtu2rTRF6Nb31Vgh++MNKfO1rRQoAb/n+djzyQDAe/sVOvPRiqg+wtL61mI3jy+/TyOSZrRDQGywSTlkLNjcQNJZvmVeFYBvVRiz8vM/XQDO3Fd7q9fQoul8rlGQcdxo2Xytzvhure5OW72tJdwsJKe7bfL3PlbLhNirG4XX7yy9vxV//dS6+9KV9CvDcawFS7a2+YZ8vMS7jEJpx3wI6KwJFWubZtAnf3Hn5Ev3dcbxFf4JCX36+rAAZluXi/o2Y5pPnyXP35Xel0p2eZPXvX//rf42wsDDcd999jsvVf58LAMzNL0BtYyOaWlvR0t6Odlpx9fdhgPMx03pnlv+kn8Xk7AwmZ6bVaogWPRzEnpJ9WvnMLNCixYSbnp914KBocV5Ff4JCDbuWdGCPwM/IDtpdIQlHKGi12p/HRgoeZ81gog4IimgFwClEuXYeBwuH5WHDYw4e0oqAU4uOjMuHl4gDYoRjRpLm3JRa4XCQaZRQkXUk+4R/HECbZ15SZ7MzXHNO8p6W8BPj+q+W0RHzIsKXk2lJd3ZmEjP81/qkxJ+QvCZG9ZjTEC4tzuo0lQtS3kURt3MEspLenFwPTm25OL8kx1Kmaam3KXnJGpuUlyZ+rHVJQ+2Whsx/Uo1LXowr12RKyjY5peWblnymZ7iumvg7mpoaA9erG5fzHpeycKCPA48q1g/XSZNww/ISMSAP+bb2FrS1tshDu0/yGZbzkJc8CTslYZc4uDrPgUKeywwuLs3ommrLS3NYpmUgBxhpSSZtQ9c/kwcjBwk5WMjBSEoHN52BRWNtQMsvWo2Zac84wEh5IIgzmMn1B2kxyeknaCVGk/vp6RlM6D91nBdTCcOB3wXZH5c23SUfs7T8CzsejXh5URsYn8bw5Aza5UM8t6Qc0Qn8KMhGfWsnxmYXJfwYcorKEJuUhrOpmTgZl4QziakSfgilVRcQl5IhbglIzS5Ac6d8TI9O4VhMvKRVgbMpmTgRG4+KC/XiPoGa5lacSUlDdFIKMotKcDoxGZ1D0h4Ini5dwoRsW+VjNaO4FMfiE3AyMQlns7IQcuo02uUDu76rG3EZmQiNjsFx8T+bmYWE7BxEp6QiIjYOR0+dQkBkJA6Fh+Jg2FEclu2h8KM4EBIkCsbeoADsPxqE/XK8TxWIfaHiLts9wUew92ggdgf542BEKDJLCzEu99XFTy5r3en9LdeR+4vLF3U7L1pYvoxJud/r29pw/EwM8stKMX1xScFkrbQZv6NH0dDWgRGp48HxSanPQQxK2xyfm0Pv6CgaOjvR2NGBDnm5GmPbXbyEsalZ9A2OoX9oXLYiuQbjU/OYXhC/mTn0DI+iZ2gU3VJ3PSKFq9Pz6JFr2zMoHwTS/nsGh1Eg15nHvfIxz23/sKQlcQfl/iHEm724jEXpLpek3Sx+/AlG5f7qHhxBZ/8Qiiqq4H80HHWtXZheuoyR6QXJa1zyHsfAxAxG5F4bHJEycPCE5eC/quUeHJM05i8tyznMoU/KOKjrgY7p2p7mDxRynxO+XeZAO9u3gdyc2tUOvA/KCzHdaOnCe1Lb/SUz6E4R/BEK8l7xDNB7xIF6c1+YtTl5vxDSE8w7AJD3kOybKUDrFADG5OxFTN5uxKgFnmv9Pg/k8wH61M0dxsQ5U0CYuB9nCvcjtmgfYoslzaJdiC7croop3CHHexDNcAV+OJ0XhOjcSJzMOI6w+OMIPB0lbTACuwLDsfPIKWwPOIZtAUHYEXQIH0V8hEOndyIwYQdCU7aKNuNo4gei9xGSuAIBjTUgLfs4xSchoVnnLyyZU4IS/L2JsBSRGwJKOmEJEi/hA4Qn0oKQfr9CeMqriEx/Ccdo9Ze6ohNpr+FYyitSZkK/p9TyjxZ/OwLvBtfEo5UcLf8I/jYdvB0fioz1HAHg+tpiJeEJ3wyAu8NJi5Z8dzpTjd5lFHwXtgfSMu82bD/C/H/uWPn9XNL5mYr7xgLwF7JPeEd4eJukbS0ALUxcWcdQz4V5O9rqx/Pj/i+w2e9nkuft2Bf2EKIS3kJte7z0B12Yk2eA/vFiiX/4IFxiu7wszwcCsWVdF/PiJa4hS7i1iBl5hhL+cWpl/vGHFnu00LUWfTrNpzwn7R+DxuUZ1tbRqkB9XJ5XdOMz31oOcut+h1ALQLZ5AkBK7o3rkYV6FpQRSPGYQIxb3pt8flH6rHP2eR9zy+nN7fSbDE/rO75bEALyPYMQkP3Bx59IXUmavO/VUk+2DO8W72eVpO1xc/YZz8bRZ6HkbcGell2eibbsZu1b86cc/ZOOxGN4/hGIfQ7DaV+laTIPk5fb+s/mRT/bX6n7BuWJw2e8D3+tE6kHlot9XWMjocHNBAC9rfkqUVFegF+9kY/XXy/C+fNF8h5VKh8rJRj5nOGfauSc5j3Qv/70n1w/zw3/CAOHBjjA7Tv8zaiB/mYpc7u8i/dgfLQb3Z0tOH2yXNfxaW5qELeb1wLwRgPAz0MEgHW1WWitjUVfR6q0ccI4A8QI5WidZ8RBc9GgD4n7KqB3rdI8DQBkXpyqb7Cfg+KrAd71ilOAdremoubAbpS8vxmFSSfR05Pj8Wd+LEvVuRSEhKYh0j8ZhQ+/idIH30R9TrFa/BE0jcj7o4I0D6BySdxHZcvvLhPWuCkopOS91lrv0TqPln1q4UdQ2G+mB/UGhJQFgd6QkNOP1tW2Ij+vHhdqmp14vSjIb8Brr5XhlVfKUX2O61uZdD1WhZIvy8FzcUO06xXrgNuW3BKU3fMGYm59BYF7CJMN1BsaHJB25wX+CP0I/FzQzzvd9TQu7+0tTZ04fqwCv/pVFh79ZQ6Cd6ehs6FSztFY+LW31mL37mQ8+It47PrZThTvOoy+9vPS13BdVWMNSCA4ONAouiD1VC6iNaBvUKYWe2NlaMqNRsETryH5tmcQ+cQWxMcmoqMlW/KlRV8p2tvycfJ4Bk6dSEdzI+G2gX+0GvSGfypCR5FnOtK1ZMPafZff+HgFxicr5PwIIVf7rS151olu1JqAqwEgn+dF6O7ORUHJKeTkH0N+YaRa9hGG0YLv/IVonQ6zuytNLfZoOUdARr/41MMeAEjQ19OdjonRfDQ0ndWwBGy5hGitiXINOcVmjFoHEhDqNJ7lx+ReYP+SJW3SKK8oDMXlUfJeWoThkTyUSBgCQFr5Mb/MLImbnYaamgRNixaLBH1ZeUcVUk6MFUjYs0jJ8EdbW7L0KenqTktBhiHQtH2kBYA8NwWAVSflOudKOzH5WgDI7YW6GClnppxrPo7FpiApuxCRss0prtT39D7pTyLk+NMBQCMuyUEISHHpDo6HNdS1YNfOUrz6chGCNp/E1jvehd8tryLqsS3Y/X4qQkPPST9ECDgoZTeASPdlq3LDQO6LCJc6GhrQWCbf+B1cz3fFj7LwZ4xwcFT6pTHpQwkLHXePxJ/r5HGJIZ/+GxBBltk3Fme1YdEo//unUPbWLuRnFuP952IQcjhPx+rGpRze8T8TjQyhu6kJ5a9vR4mUpSE5E2MT7Ns+HQCkCOoI+AwANDOklb6yBWX/8DTKj8qzr5vvUoN6zVknPRLOwj+dGlStACV/qXOmRQhIUGgsK/v0+nrneSOUkZaKP/mTP8Gdd96h+Xr/fH1n+BIBIMchffn5UkTEafzFX+zCf//vv8X/+l9H8Yv/9VPk/P73kPWF7yL5C9/Ck0/FKfRxAx+3CIsIc+zUm9ynO/fXs5xjuhY0rQfDaM336is5EtZASWuV5h2O6VHe7tcqd9k2Uj6GcYfn/tUAG0WgxnC+/K4mN1S0eunFK/Og+3p1YK0SV45Xw0R7Lu44VrzW9jpT3nHXk61LWmm+9nIuXn4lD9UVpxSKEWpZyzxawVnAt5YIyjgdJ63huG90Vr6jktcEaAYWGotDX+pWC8KrQ0LCvLX8WbbVawGu1vqA7/ohoXu6U1+/f/Wv/tXNBQDzCgpR29iEhpZW1FPNLSoeN7V3oFnVjrauTvTyQTw5oeuBzSzOy3bOgEHpAGkZOK0Qz0A/anphTmGhQkOJQ/+1Jenq4JwZoLPQzriZf+27p/ZS0U9lYKBOF0q59vmvfwMCzaChkbPvDA4qFKTpOV8OCP8IyWa5PhhfXORlgP/oUSg4gVk5Zw58cbDODOKZATy+HC1fuoTFuTksEnhOS9qTBgDS1J0PMz7spyUNwj5CvyFx7+8z/5DhOmRzUp55EbeEfnos5SRcnOeA6LTUx9SUbudn57EwN69bHk+MS1lpaUbrspExeZCOY3JczmFyUrbj4jemlnCEfCNjfAmSh6GUZ0LKQejHfR1slBe1UXkI86OJ06COsvz895YcD/JlStwGBvrlnPgwNfN2UzzXOTkHQsBZOT9CwHmCwPkpLIqWuJVzWeC5if8sB2knxvTFxABVeSkT0RqKFpccQOTgnhnMXD14qNOQSZ0TFprrMA+7Zh9hB+tgYYGDr59gamoanIveDtBygJiDvrMSv1POgwCQQO5kXDIy8kswL3F6RyYQm5yOqBj5CCipwOmEFNmPR355NVJziuAXEomMgjKk55XC72gkjp9JQEf/KLIKK0Tl4l6CqGh5uU/LEfcRfHQ4COGnYpFZWIbAiOOIOnMW8Rk5OJWYgti0TBSfr8Xx+ETsDw5Fg3xc17R3ouB8DbIqKhGZkAi/Y8cRGhuHwJOnsDckFB8dDVG3w5FROBAerm77QsNwSI4pHu8OCsae4KMibgMljigkSLe7g4+I/xHsDPSXbYCK+zvFfafs7wiSfdnu4rFoX0QIjicnoE+u7cLHl7HwyTLm+A8/qVMez0m9T0t9zsh1mhX3qYsXcb65CeGnTyExOwvNvb0439IsHxhZ2H3YD4lZOYiMiYVfWAT8QsMREBGJQDkfyl/2D8m5HKFb5DFU1TWitrkDcYnpOBmTgNCIUzjkH4rkjFx0Do4iKSsXR8KPab1GJ6bibHo2is+dR1ZBCQJCwhEoeRyLjkVFTR38j4aisqYeZ1PSEROfjJOxZ7HfPwhRp2NxoalNwd7MxWVMyba9fxiJco2OhEXhaNQphESdxqGgcDmvDtS2dOHYmUQcCo7AoaMRcj75cp2HUdvUgtCoY/KhmAO/ILlGwWEolDZT19KJuKR0BIVFIuLYaRw7FYMTcv6j0i65FiH7Iu2zpO/j2ods23agnZZ/vO+4ViHvD94XHIy3EID3CMPOyn1FP71PCP3kWqi47wBAXSfSCwCqlSDD0I8AcPDCyhSg+XtwJo/wb78zPaedmpNgz27d8gaARgYAHsTpvAOivYgmUCw8gLjig4gtOoTogkM4neuHGPkoPZ4ZguCzwfA7dRT7wqUdB4dL+zyBPUEx2BkQh21+CdjqF4cth09gs18ItgQcwo6Qvdh3bA/8z+xGUAKnBd2J0ORtCCMQTN7sQEACP4I/C/8IBAkDCQHfdsCftQL8rbi/o9AvLIEgkPDvPURIuHANQwj4GiJS5KM1hVN/0urvVQn/IvxPPY49IfdjW4BZ549bgj+7rh7h3Vb/u83W725sD7hXju/BZnFbT1sohW2UgYAGAN6hAHBP6P0IjH4CQTFP4sjpx6Usj+HwcU49+gD2Rz6Ij0LvlXv6DuwIvA3bjvxc8iUE/OmK/H4qdSryWPoZS8EtfpTXOoC0PuQUpLRG9Oe53I5NEp5h9oTcjYCTT+K41GG9vJTNLPZiSdqbsbgj8KMVu2mXy5c/lrbI4znx4/S3bLPSrywS/MnzTt4h7LS89pnN5759HzDvAOb9gH/g4WwCtPojLOQ7APt7HuuMAfa9gunJlhCQUFwh1VUA01qyzyOF8fJMoYW5uRfl3YT3o5TBhuMaobw/LTzju4N9vvF+5jOMYQnhaK3LfftHnBF5PhICqoWvPg8t4PNdrlVhRNZdy8uyMAyfl7LlM5TWevZ5yg9abj3PS6lDbnWqYtaRTUPSpR/LSzEO3bhlmZm29lFWmu9KWdzlcbtR7jJTJtyVYfT8xZ37trw3FwDkNKCrAeDwUCVamvORJM+zxAR+GBWir7cYI+LuDvd5aWykEsOD5+X9lIPUvsGTFWHflQBw/Xg3jUY69RxGhtrkXbUP09P98vztx9BoJzhFpQnjFecm041YB5BWfwM9DRj6HKb+HBpqQUdHIXpaE9HfkSJ17wA5yg3pKLefW97hrlVOGm4QZ/c/Cw0N5omutC5kvgP9uThxPA1PPlmGrVsK0CHfHt11TdL+OBBqYJMCQAdU+ZQD/VS+/Cl3GC9Za0K75bSfBhSatQMNKFyxJOz1gMIVMNjY0CrnUYqI8GK0tbavgENuHTGOQsE+DoRzkFfyl7J5w7WNykw1Oqrb3vYO1MSmoOJkArraOqQf43f2sNT7oMoCv+vJz4p11izfB2FhuXjyqTJRCbZsSUVebrmcU7PkLX3gCPuVFqSl5mDL8/5I/+5TqPy7p9BelifftAQSDgB0ICC3vd01aG0pkLopljQcyOYFysbHy1GXEInCf3gcabc/iXOxIRJOnhfixzCcprO4OBsvvlKFJ5+tREFehqRXIOVyW+pdTdduveeRlLe1KhFNedHo65S2Lsc+w60jBYFyPtcDAwkAC0tPITU7DJXVcSg/F4ucgmPIzI1EU3OavBMkKxTLLw5T67nyc8fR2Byv9ygt4dKyj6Cs0sCxsykH1bKuvjFOjzkl8fhovhyfVes8gkFa8DGeBWqEdo2N8ThXbabjJISjdR2tBQnbCAAzMwLRmBaOlnMxarFHP67FR4DH6UkJJblOIK0OOb0n4SCn6CToGx/LVwCYlO6vloeEeaNcE3UkX6f0TM5wpgA9f1qtBpMz/XUKUKZJC0eueUiLQU4pStjZ2ZWq5WddEFR2dF5AZGwqckvOobDiPAKiYhGfkY+4NPmOjYjRsY5PCwApvp9xDIbjMpwlq6+3F3W1LcjLqcaHHxbi0Z8cQcLfPIqM7z2F1++OxuuvV6CpsUXq3UwH6gviUCsAUJ7h/b2oPRSBitteRl0Iga64D/Y7/q44clx9Wq5V2Cn0NDetSs+CqLbKKjSmZKGnvRUThIHivirchmXK3lZWiZId/qg8Fo3srCo89lgFXn21XPqPKnRKHm5A+VmK+fQ0N6PzXLU8/7v1fH2F26gI9Tj1p5kK1CwBdC7qDMrf+QgXUrO03gn0+GcVgkI3/LPq59ShTjnMGn39Ekf68YEbPQ3oitLTUvCnf/InuPvuu/TY++f+zlhLU1OT0v8M+vTz1sjIKH74wwp8+cvF+Ku/KtU12TZ98YfI/sJ3kPPF7yL3i9/DU3cd8oAeKwP9Vtbfc8uAuisBk4l35XSSTMdt1eZLr72ahf/9v9/BV76SIdvDeObpBE98b8j4acAaZcrmttpbAVUWcF0ZZzUkpNY7F7cY3uZxNXmnxzjrgdWN1oEtM2UtJr39fUFMunmn705rPdk28uQTp5H87/8Ghb//fUT/3ldRWR4Fb6s27q8nwi3COm4JzKyV3XoiOGMcX35W9F/LCpD507LvXFEEakqiVvmtlz6B51rTkFKMz3R8+VGsL/dagAxLN8ajbPno5+tHABgeHn7zAMDsvHycr2/ABXnY1jUbCNjQ2qaqb6Gc4zZuRW1taO5oR0tnJ9q6u9HZJy/40rkT4BHyEfgR5FEEfwSEBIHz8gLA7ZXQzy3Gm8bMwoxH0/NGCgCpRVoXzmJ2UcQt/URmUM+Be7NTIjN9qHutQB0oZBxHTI9ujGMtCqw1AddFHCMUG5cPJOffQoSEHITnoOTUjISZZBgzrSinm7y8/DFodaZWDRcvgeuALdCCYcGR7BMMLi2uQEPjx2k2jcWbcV8tDhzah4ixhLNpmPWAVuLO61peFP0Yl1Y9dJ+aGpcPvD55mWxTs/x22fbIA3l0fBR2nTNOuTY7J9dqYVH2CdUI2i5JPS3ouoZtHR3o6+/H5DQHL40JPKc9ZVl4HpqfWnaY/FlW5q2S67Yk9b0g9Ts/O+kBgDO0LBQRANLKiVOqEkLSgoAWTbSAmCBY5MAnByydtPXFctlYJSgA5MCl1AXBLNeVI6TkOlPzcwuSNi0ZJyS+M3B5WcouaXTI+Te0t2NgfBLVDS1qyZeRX4yppWW09PQjMPwYCirkRWliBhdaOxFyIgaRMfGITkxDLF9uZhbROTSByOgEnDqbivq2XqTnluJEbDIiTsYhIPQ4jsXIB1LXIPb6H0VeeTV6RqeQL2lGxSbAP+IYTiSkoFLuvRb5AD+VmoYdfv4IOH4SwdHR8D9+XGHeRyGh2BV8FHvDwvBRaKgebz8SiJ1BQdh99Cj2iHYFBesxw9FtZ3AwdvCY/qHif5R+gbIVcasycM8j+oUEYYfsq+TY7u+U+PsjQnFB2s6ItP9Jqb9hucc65eWpTtpSeX0tSmqqUV53AakF+UjMzcGxuDjsl3IcCDmKoBPHEXTyBA6Fh2F3gD8OhIZgn5T1o8Ag7AmQc/EPwM6AI9gVGIjdcm6shx2H/bHHLxDRSWkKXoMjTiImPg0lFbWITchAQMgxJOcWwi8sClnF5aiSD/Tjcg15jRIz8xCbkoHohFQFcEXyUUMIdzAwBCXnLuB49FlEnIhGfmkFsgtKEHk6FrHJGaisa5a20IrzTe2SRi6iJFxWYSmq6ls0rd0Hj6BCPlyOxyXjdEI6zjW0SdlqNM+0vEIUVVZKHkFIzspV4Hg85ixOnEnEsWhpN/GpKCo/j8rzDYg+m4wjIRE6Jez8xSW1RGJ/tXTJWPaxPbP92+mG+ZI84Nwf5t6Se80Oxku/wPBqdST3gN77cu/pGoAU2/0lDo6z7VOMK30FISCn5hU3ivkuXJ5Ce/95HE88gDO5+w0AdCwAV+CfSIHgAdFBR9y3gJBhaQ3I6T13inaA6wHGFe9HdAEh4EGcyjuMaPm4jcmLwMns44hKPY6jZ4/j4LEwaWeR0s6PYU/IKWmjp7EzUHQkWhSDbf5nsNX/rKM4bD4cjU2Hjss2AtuOSLsPCcTeqMPwjzmIoLMf4ahODbpF1wcM4fqASVz3j1N/vqcQcMUikOv7ucW1At81SjT7EZTEpcKTxU0UlfobRKa8iuDYZ3Dw+CMK4LYHEtYRht2GzVwXL4DAz1jtEfxtDXBAngPzNvvdo/u+gJ+31gOAu4/ei6OxTyMy6UWEJTyHcCrxeYTEPa3rEoacfVr2n5LyPo6A04/g8IkHcSDqPuyLuBsfhd0p5b9D+ojbpe/geoK3S506oDCAloIGFhogSHhI+EegSQtDQkBOG/ozbAv4OfZH3oejZ55DVPzbaBvIwexFabeXpU1KOyP84/RA2h8TADrPTU5JvfyJPCvkHuD6oPTns4fPck6Vq89qeTbzOUW4x2e7/RMQt/zTDsFe/1CfPNdGFGoRwhmwbv4I5H7mMw7TuWYA6Lrv7ODGitXuCrjjs4v3sAI9J67944r3/WviGos+Ps/swAkhIZ99duYBpsljTcNJcy0p6GNezjHTZJ7qzuepbJmfBYAMy/RtmVkmPmO1fE5cG9+kv/JMNnCT04rL+4acN99TrJ+WgfG4deKqNL2VY1te/pnH/QcH+nHfAsWVcpj0GIfhmNfNBwDLYa36ON3mQF+JqFTefWowMcZ/uhfB9zqBn4NYnv5StDTTGqNdjq9u/TYiGujnoPUKAOzrbcLwIAe3fce56STnxylLIyMysWNHKrLi01Gx4xCKNu9Dax2vT6eep8+4N4l4nXyDto2rv6cBvS3V8k3w2QNAwsb29iL0dsm91pOBGwL0PpVWw7jPSpwGdGKsEKO6VuFqP5ZhqD8XWRnx2PRhCqJPSd8wMiJx5FvTCzitgnmfqwxo81gUUoMckHVAoWNJyC3/uMrBXU49up4lIWWBIGEjz9F9zuuK9SR5jY0OSP2Oyla+67jsgWh0eKX+7HmsivspZephBJ0d3di/LxV33BmNe+6Jw7Zt8XIOtZialO+hYa7tVyu6IGVslrK1ob+7BlVnTqP8eJTca7VSVmcaUC9xStChwSa0NhejuzMP42NsDwRjxkKOgGxMNNBbgNbiOJ2uk5DQWu5ZK7oLlYkIeG4r9jy+HdWVSZKfScMN2m6cjNXhUH8Rip79Fcp+/DgaTodqOa43TwsDfUG+tTQwUICqmnjk5EchO0+UfwylFTFoa+daoiXo6MjUaT6LyiLke0++Acuj0N6RLHWdi+aWROQVhuo0nVxPj+sEtnekoK0tSSEeIR0BII8J7bgGH9cqpQVhTe0ZtfwjtGtxLAIJ2Aj0aD14viZaLfHOiVv69vdR9jf3o+K1t1BaGIGaujNyzvnqX1J2TEEgwWJbe7K0gwLNjyCRVn7Mn2UiOKT1nwGAebrlNKMEfwSRxeLPMheXRck9mq3lIQRkWWidSODH6UBZfqbd3Mzp2tIlzyZkFVWgrrlN3pUX0NTWifyyapyrbcAJeUZmFZXLeyDfw1ag3rXJvMsRmNACd3Z2FnMiAp+oyDI881wm3njoEPx+7Y+QgFRkZlRIW7gW+EPY14e6o6dQ9ouXUBsQJd/OBuatpMNZsQalD+pG1f2/woUfP4HWMyni70pH+rO+9jaUvb4dVd98CAW7A9DRwhkDOB3lp7MGpPin+4kZLkk0rMvmpKVU4OSJQmzaVIC33y5GZUWT3LOEnb7j30hpny15jfnw+zQiVOx3rACpgWHp3yfkmSH5qHHA6LC87/aqdaA3/KO6JY6et1wbXitaAbKMhH8cs/SV5/UqLTVZAeA999ytx94/+z2ynvjdQStAM9bqOwxFA4bGxmbcemsFvvKVEgWAf/7nx/HXf7YNOV/4Dgp+//sI/cLX8PJLxtJrLehnoQ4tugxIysBP/mknvvSlMHz1q0F48okYTzjG9wZN6+mO2w/gG98waxRSf/mVLZ51/pimd3i6bSQPb4C3Vtlsmt6gkEDTQjoeXwsAtOl4u1t4auX2YxlZx/b4mWfP4rmnYnR61CvDrWcF6BtsWq2VBt1XWwGuLvN6Ytznb3kLWQ5szv7CdxH4458rFHNbAdKCzoK+q4nTh3bKM4pxLQjbqOyUob78KG8g6S1+Q7z/lW+j8j99TxX9p99e5U8LwZ4u3+mvBwgpA/iuhIS0dtz04Qe45ZYi/OAHRXjooXc0L6bHevAFQX39/uW//JeIiIi4iaYALShS+Ffb3KriC0BdiyPrRsvAVm4Zrhm1suW+dWvmdH29PWjv6UK7dOYd8oDt7OvRqUR7pRMfHh9bmTr0avIAwBlME/xZOcc6Paj4qzz7Bv553GXfWAqYQUFf4ewAIMOonxPGWgTYYwsFCfq4RiBFKMhpUcdoIUeNj2N8kmEIGRck/ByapN4m6DZFK0EOfnHQi4NoHPDk4KDZEhC6dUmuhfopQLso+65jxuML1DL3ObjPwXt54CxzwIwDX4SPZv+SDrKKmw7ymzDc0qpodl7OQ89hAgNDQ+js7tYpX7vk2vX0ybWSj7qxiSksLHGKzGVwzbLRsQn0y8dfl3y4tXf16DnS/6L4m3KtlFOndaPbspmWzAzc8VxEfHkUca0xwsCLLi3wukjdc9DRWkhw4JRWBBz0pHUi93VQdcoBgnKdzINV6ljEl0vuG6BK6Dcq2yUsiiY59en0tJRHynh5SSFyn7wYNsnLx6Bcw9lLy6ht7VRQk5ZbJMef6HSeAaERKCivwuDkrPh3IexULKLOJOBkfLK8FCejX9w7hyYRfuosTsWnqfXfab4syza/7DyORSci4nQ8mnuG8ZH/UVTWtWB88TJKLjQg/Ew8gk/E4NjZJJxKScfxpGQcjjqGHUeOKNDbTZAnIsAjzKN2HaXEPSRE4R63PLbaKf47g4NkSxByFDvkmKL7DroHB0q8IyoCvR0KBGV7VNypkCBsDz4iMvs7eezy2xbgh6PRp3A6OQkxqSk4mRCPyLhYhMfG4OjpkzgiH7vBp07CTzq4A1K2fbQ8lPPZ4e+HXUcCsIdlDpI8ZX9nQAB2E/YRUh6RvAj9HO0Ud9bD1sN+2HrwMA6HRSKzuBxBkSfVunJoYg4lFXU4fDQS0ckZkk8YGnrkJX/hkgLB47FJyC49h+ySSoSfjpNrEKdAsKq+FfsDjqLkXC2OnT6rEK6xvVundj2TmI5ICZct6WcVliFbPngiTp5RKNjc1Y/RmUXklVZhr18wCs9dgH/YceSUVKFfytLWP6Z5xsp1zC0txSG5blUNTRiS9kFr0dDjMQiKOImzKblo6hhA98AEUjLycSQkEiOT07o+4hwHyXl/L/NeXVCgwHuAIIMwnFPvEgLo4Dz7KPZX0ifxnqAbw/JY4YDE572wagpQWhQRuvA+0b6B1kZzck+uAED2K7NLY9Jez+FYwn6cySMA5BqAXO/PWvNZEEjgZwHgIWdLEQI6AJBr/HkA4C5EFxAABiA6/yhOZIUiLCkMgTHhOHQsCvvCT2Nf2BlpD3HSHuKx3V8UkCSKxzb/s9L24rD9SBy2+MeKzmKzXzw2HU7EhwcTselAIjbLdsuhWHE/ga0BodK2/bA3aj/8Y/YgOGE7QpI3IyTlPdG7oreh6/8p+LP6QKf7DFe9b6QA8G0v0e09RCSZNQWPnn0Dh048jt2h92PrkTuxJeAO0Z3Y7H8HNtHqT9fss9N3GoC3CubR8s+PWg36ribfAPBOAwAPmOk5aQEYmfSCnAPh33OITH4BYQnPSnmf8ygs4WkcjXtC6v9RHIl+SBVAnf4l/EV+J0UnfolDxx/AgWP3YX/kvdgbfjf2hN4p/c6d0m/cqVOLbgsw04QyX677RwvCHUG3SfwHEZH4Mo4nvovBqUosfjyqkJvPBQvJzHODU1DymM83ArJZ6adpTc+2eknuBa4BKO8H8ixe9czW57TzzHaJzwX+UYd/cFFYxvDOPcL7xvP8d8Iu8F5xgbhrkRs6WWhGN/pZcMdpPVkG+4yy8WwadCPU4rPbDJTwPpR70lNHrBMD5fgM5B9luOVz8qrAUtw1Lyc/t2we3DfvDubPA7rG4JKx+uN2htOA8nwYz4Z3ldtbTIvlZF2Yc1+pd50q1KYlsvl7i+m702C5GI/paD1KOjxv+4cfhvHEd5XxZgOAXF9PAd8Irf8q0NtdBFr7jQwT/hVjsL8MBIM+Ad1nrkoMDlRiaKBRyucbOFkpAOxrlvL/8wWAnN6zubEGzzxzFj//eTFeuzcIGT96CmV3voyWskKMjXX5jHczaeR6AeBgC/raatDfcUGOP/vpRDkFaGNDrrSVDGn/1zmV53VpNYy7bo0UGLncCDdbK86gJjYYXfWJ4r86/FB/DnoaktHZlIQm1ol8M3M6zyvA0+8UAG5QFgyqJSGn3hyUfmRFdm3Cfk4ZqlaELigoW7rR4lCnCfU6/ys0MqL5JCXWYseOKmRlNEgcicd6ulaQeA3iUhpc3zAz/RyelT7j3nuL8eCDuXjzTfnOI6QYakZbax327M7Fb36Tj1L55hgbdSz8aPUnuhr881Z3VzVaW3LlPIslPoHYCkzjFJs61eY4/0wibuovz62BInme5aM5/zTO3/kMqv7+UbTlxTjhPjsAyPyZd+WuXah+6tdoTua6d8zvxuRpwea1WAUODhIEcg3EQnmmFSlIpKUk4SAh2chwjoTLlmOz7uiwHhMQ8n0hS2EZ4Ri3nA6UfQaPCdq4BqA95pSehIkUp+ksKA5HflG4gkECubFRTr1q1v9jXO4PDmajOjEYpY++jOqd29DemKBrAXa3paCtMhbdzSnol3QZVuGe5sfpj83afUyH+ZvzMMdWmqeIfqZ/ZRsyeVs/pqNpS9k0fQnD8+zrTUdHu+QjbX1iclLhX2tXD4oqatDU3oX8siqExyTruKB5x7JA79pkx4EIAvkeN85xl1l5Vx8bk7J2IzGhAo8/dQ6/fLQcjz6Wgo/2ZOF8dYOU89oswPqlP22pqUFPR5ucp2+gRjB4/ngsKnYEoK2sQup6xY9QbLC3G9Uhp1D5xLtIvu9lFN7xEmpDT6uF4fVYzI0MGmtFQsmhgW5kZVbi+edzRWXIy60D1w20IMxX/JtZBHXGCrBL1/jr1+lbDQAkPO3oaPcJ/9raaJDQrvGZDq/Z0GCf1JFcd9knIP4soGhqShL+9E//VPrze/TY+7fWt463CLQ5Y9qVfov6XcU1aQkJGe7FF/fgW98qwP/8nyH4i784jLvvPoQ33yjC628W41UHdhH2eAMcC/y4dVuJGaiWhq9+tRBf+1qx6i/+IuyawJi37rvXH9/4RpmmRQD4ne98JOld3QruxRdMmX35Wehl5YZYa8ldB9z3dT50v1q+VxPTM3DVN4jksbeVIN24vf+vH0X2738PmV/8DkL/wzfw+mu5njAsnw23lhjmahaF66Xh7cfjjYrt5vHHjiPvi99H2r/+BtJ+7/v4zn/8Huproz0WbBZceQM/bzU3xjog79oAIKea5hSZ60E4+hPW+fIb7M/AiT/4Csr/8LuoIAT8o++hMJtr6xp/Wg+yjO44bn1aK8CerjTcestx3HJLserWW0twruL4qjDe8vUjAIyMjJR+517H5eq/zwkAFuNCI0Feuz7ka1fJAEALAd1yA0GFgVRzk6qhpRmNrS2iVmf60C509hII9qOL6uuT4z497pGOsVc6yH7pHIfGRg0EXPAS3USc2ovSfXHXY3mZ4BRhxtJPRCs28ePgHqf94r4JszJYqIBQBxPNIKCGs+4aZmVwkfnoWoKSLq0ZJ+SlpV9elirO1yA1KxfJGVnILSqVc5YHWXcfjp+KQXNrJ0bHCAbnJc0F3U5OMx1COA7wX8YSrQQvL8v+Jdlflv2PcVG2dFfRb+kyLtE6whP+sg6i6rpFl5fEbcmsX/TxJQMPOCAo+woQRIRdFP3M/kWJexHzly5hamERY9MzGBqfVA2OTaCzb0Cl65SNTcr+ILLyCpFTWCwvg51o7ZQPtyF5YRufxsKljyU9KZuktShls1pwxPKrv5T54sdyLhJuSfImhNOXQp7DkoEPfNjaB655WeQAKi36pP7lAcppWGkVyIFAghDO367Ag9Ydcm04YOh+8HLtqImJSVySup2b5XRk1kJzGfOLCwr/2jo75BxHMSthFj8Bals6cOJMAtJzi3QNuKHxKcSnpCNSrufZ1Awcj43XtQBLqmuRU1qBI5HHceJskloChp2MFb805JVW42hUtFr9nU3NRsjxaJ02tKV3CB/5B+NcYwsmFi+juKYO4WfikJRXgPicXOwPDcPOI0ewm6Av8Ag+CqUVXzB2hxD2Ee5Z+LciQj1ffgSAau0nfgb8BXpgnwJAFS3+6O4AQMedxyv7TIMwUfZlS7dtR/ywI8AfH7GMQYHYLVtqT5BI/HcFEvLx2EA+BXziz/1dDMs4op0STqXTjlIGSu4Qv+2yT+2QuFv9/LDlwCHs9D+ChOw8BEadQEHlecxc/ATVdS0ICI3C2cxcHAqLQmZJBSqlHztxNllBbVpBCYqrakHLwPi0bARHnkTxuRrsPRyIksoanJDrEp+SKf3RCNq6+5GQmolouZ4t0sa7+ofR3jOAeHE7HZck93qdfBT1ISkjF3sOBqCkqg4RkkeCHNe39eBcXbMeJ2XloOjcOfiHhqK5uxcT8xeRVVSGo5GncTIuRdpFErIKKlBcUYuoU2dxRMqvAFD6ZwLAy5/wvjHWe2z3BBgc+OaWsoPxvDc4EG6mIab1sLlXbHjeEwrTpc+6KO2dVrlmSkHpByQNCwAvXprT+5CQkPfNwiL/jDGMxq4KHE86iLj8gzjjWdfPmcqTMLBwD+K4hl/hbsQU7JIwu2Wfx3atP+qAhD0kx4dl64fTOcGISA5DaMIxBMVGwe9kOPZHRGDP0UhpB8fkep/GjiMxsj2L7QEJ2OYvCkjCVv9ERwnYKu5b/JOwxS8Vmw6nKvz78GACNh2Kx+ZDZ2UbKzIWgR8eCpfwtH4NxMET/giMO4CjSbsRmrIFISm0AvwtQnXtP1ESLf7eRxjXC9T1/jYhPHmzlHeTTv0ZlviuuP9WtgSAtAZ8G6Hxb8k5vCLpP4rtQfco9NvkdzsI/gwANOBvC6f/dACgB+T5mX3Cvy3+98o+p/+0Wg38vKVxaDHoJ/uHjQgAPzxAC0BOMXobDh9/SK39CP0sBOR+ZPLzsn0GEUnPyvYpHI17HEFnHhU9guBYoyC3xC/wzMMIjPkljkQ/CP/TolMPyHk/oJaDh47/EvsjH5A+5E65hnfIffsL6SN+hj1hd0hajyIi4SWclHodmanG0vL4qv6fbdEAIQJAul2GTp950Vh6L0tfrdOESlha6fGPOBYAWoBnZZ7jtApcmQ50cKhfrdB4H/DeIISj+B5gwso9RMjkAoBaLrec+8ItC8zsPcZ7kdCKbnwO2WeZhV2ap5Rd4zrPuFWy+brcGJdu+ocex41pz8r5KwSUZ6HCTSmDpmnLyz/YMI5z7E7XpmXPkXnQzZ4Pn6XcmnyNVSD7EorxlvmO4V1+p964b/00vuwrxJM0COn4BwaWm+Xln31snTGcyimHbh03aynJNBT6iWwdu7VSFqccopvWAnDknHxYlKC/jwO6tL4q1+PfpfUfy9XTLeXoa5Ljtde+I3jq721aBQD7+5rV3Vf4m1G08Otsr5eP8LO48858PPHL09j/9H4UHj2O9mZOg+o73s0ksw6gb9i2EXGq0772CxiUa+7L/0aLALCpMVctadygbAXMfT7ygLgboKGBXHRciEd79Vn52M827iP56OvMQOUHH6D61kdQHbhXzt/JdygfY+OFaEqPRPFDL6Fs+1ZcqMiUe6hH/K8ETx4A6AAuK1rjefxudtkyO3BQpxfl96WFgS4QqFOEKgi8CswbGZH4gzgafB4PPVSOkKPVkvaQuvsMf50aGxlFj7zzR0acw+5dpdi+LQ9PPZWCN15Pwdtvp+KZZypwLKpUrkcj2lrqsHdvua6FmJdbiYmxFjkPB+wNrYZ8V5VOCdoqedZInZSjpSwBtaeOoq08QeEfwZqx+iuR+ipES3OuWgz29hi11aWgJvAwqvbsQXdjhhPHN1y7YRopRX93Pnqbs6QvWWsdw+uThYG+oN/aKlT411CfpNN4Dg9ni5tbBIFWbrdshYIK2AjLFJgZGdCWrWsF0oqQFntllfLsaE/xhLkyHoFdroLHzsZEdLXQYiAdPT1pyPDfg7S/fxxnX3oXxyNjcOpkBmovpGo+Gm9VOs6++9gt6+cjjAWBK24EgFny7E9DV6e8B4xyJiauIb+EbrlPueZfXHoeErIKUF3frDNDWSu+T6PJyRn09o7LO/Oc/rmNW7Mu4CSmp6bQLt/RIUfLsWVzttxbafjlL8sQHFQm7xecdnzFim89GESAxGV21ly7b2RQrq/0RQO9uvXlT9jX09aKSv9IVN//a9T5RSkYvBFwjudAsBUaUoFHHsnHnt05aG1uQVV1M8rKWuR6mLUP3eJ5Ud7uN4tWWQH2dOk107X8pMxc988n/HOpR+KsXOMVyz8DS2+8FWBKcqICwPvvu0+PvX+TkxMr3xbriN8lBHz2u2diYtwD/Ubk+cTvRBuWYXgfEbh/8skn0tbjFea4gZcFNhb4ua3efIlh3ADwS1864TPcxpWJn/xkN776tVB8/eub5LlmYJMbnHnHMf5m3w3XXniecG1l2lE3vHSL/m5YaKDf+laF7nzXEsO469gN/VaHu9JKj2EJOff8h6+q9ZzVvff7rw7npOt289bGrAB9+9PdHdcbrq4nXodHHo7CD/77m/jLP7sTf/7nm/Djv3sMHW3GCtBavtl17K6mlqY4BWnuqTCvJj7nrFUfwRrzWN8KcO21+OKitqPiD7+L8j/6HjL/83ck7dVhmVdPV8oqN7fWAoyULW+3rkloys3tSy99gFtvNfCP2+pz1w4A/8W/+Bc3KQBsJgD0Fq0ArRjGkULAllWyawf6VrOK6wo2aFhzTD9CwsbWNl1rsLWzCz3y4OiRTp/qHSQcHJB92fIBMzyEwVH5oBgf03WzzNpADvSzco51cHBu9SChB+q5jle5Kxhc8Sdg5LSmk8xnaQmT8/OYXlxC5YU6nI5PxPEzZ3E6IVnBUFZhiQKzmPgU1DW1o62zFx3dA6J+tHR0o7NXHgYT0xgYGZfzIeyclBetITkew9jUrB4PyUvY9Dynp7ysxww7t3RJ/OXlaWhEjkcVRBKoLVy6iHGpg76hQfTLhxDdlz6+jFF5cLHOWFcDI8MYkPqaWpjDHMPPzqJvdBSDE1PoGR5Dz8gExuckv2Xo2mfD03PoH51EU2cPLsg1P9/YgvBTMTgZl4j6ti7QEqq6oQ01cn49Q2NSJ5cws7DkAEQp75jkLeUclvOcv/QJ5i9/om598rAbljCEvCyzHQjmYB0HAj0DktyXrb40EmjKPh+uFgTyQcopETkASksIWgcSBNLCgAOENjwfwAR+tKKkJeaEnO/8/CJmZ+cwLC8lrR0dGJD6mZNrurj8sZTzY3T0Dek0kecbWsX9MqbnFuXa9SFXrmtqVg7ScvLkvFswLOl1yTkSAp5Nz0JKbiEKKqtRXF2rawDSciwxI0+2ZcgsKEFuWYVaECZJ/EZJb1DquLCqBjFp6UgpLMKp1FSFYh8dDdb1znZx307ZSYVQwZ7tbrsvfoR0HpCnfk4cG8/xt24K8xjel+inYa4U0yI03E7LvUCuFxiIPcFB2E3YKHF3BR1xicfribDPH9tXKQDbxN0jyWfL4cPYfPAQtoiOno6Gf0QUSmvqMCftqlb6p/BTZ5BbXo2UAvlYycxBfHYeImLicSw2UdfkyxD3dLkGyVl5OHEmXu7bBhwJjURFTT3OJKYiOSNH7kX50B8YRmJqhihd7nl5UZPuclHaRFNrB84mpeLM2USkS9onJQ3/4DDtL4sqqnEmIUXBYWxiGhKlLVyQ/qyqoR5hJ06ioaNT7q1FaQOliDgVh9LqeqRkF0n4PGlPRQoAg8KOYWJ2HkvLy5KftPlPCMmlj6HlMaczlDbP9s2XUbZ93h/WMkjvlcsrwJwg0AIPflzplveF9F0EgbSMnad1rNwfi5cW5F5ZAYCE8Jw2mOtuTs4OorW/GscSDiA2jxBvD2JEtOqLK/zIWPUV78KZ4h2ILtyC0wWbEFO0TbRdJO6F+xX6RecdwansIBxPD0JY4hEExYTh8PFT2BcWK9efU3qewo6A06IY7DgSKyL4i8c2wr+ARFGyKMWjrf4p2Ez5ZWDz4WxsOpyJDw4li+Lx4eFYOY5xAGAcNh2Mx6YDZ6XtnJE2dBI7AiOwNyIQh6P340j8DgQnv4/Q1HcRlkIIKEri+n+0AvxQyroZoQlbZEtthsLARAmf8LZO/RmZ8g4Cz7yGg8eelTb8kGO5R6BnoJ9bCv8CCAcdrYJ51vLv2kRguNXvXgMBDxttPnSXAsBNB4013sFjD+pUnwR/EUnPOwDwGUQmEQY+jchkwsEncTTuMYV/hH3BcQ/LlnrIS7/0IXE/8zCCYx/TaUT3RdwjfRYtA2+XfuYX2B91l9TdY4hMfAlns3bKfVAvzyvpkxcWMee0QbZf057NdNmXpa+mBaBasEub5LsJrdHYvvmMINyjVf4k15i11oD88464e57flLgrCJR7x1qO22eHhpN7gnEWmT/bveShf6LhH2V4X2neZtBCoZLKfLxZKMVnjQJAQikLoWxY7jtiGnwecc1ggkCPv4KzlXBrSsOaeMybf4LhOXFNQLWEl3RXgTBPPNc5yDHPzebpfs7SzVobL0lZPfHEX6dNlfxoOUl30+c4aTrlsmH1ejogT4Ed+xnnOhNc6rNarh3dWI+sN7X2YzymK/FuhJjWzQUAaf1n1gAccaz/hgYJ/KoU/g0NOHDQG859jhrovyBlWx/icerJvp7VAHCgj4PdvsPflBrpRF9vM/bvy5GP/Qy8+WYsXns9Cbv3FKOosEzq4Z/HeobXMw0op/0cIPy74ev/+U5vBQBmYHggR+o4b0XDn4OcvNwA73pVX3QaeS+8hqz7nsL5jAjp34rUvbczA3Gbd+PIrb9CJKeVbaVVkMThVKBjhWhKDkf1A8+jetMHaDiX6Qx0roZPlIFo8s3XP4Du7l6PehSYcf11F2j75yLCQAcIEubZaUMtDFQQ6FgErtSDgaH2+EJNB+LPXkB1Vavcy6vr7EZqXL6Tmxrb8e47RXj8sXK88XoW/P0yUV5ahgvnzyE7qwINdeelDPJNONiMhvoatf7r6aqX670xi7+raaC3DjVHglHxj0+gavM2jNCaz4F/HW35CA9Lxvvvp+PUyRR0dWTLcyRf2pGxehvoK5A6MxZ6vmDajRanAlXY+Dnkx/O6VhjY05uL+vp49PdnyLE39FtbxvpvtbWdFa3saAlIKz5rbXdVMOdojBo1cWmNx6k9g97aj6ivvoSAn/0aLz9/Ck8/XYDYM2elzWfJPWIsAr0t/m6ERoak/NIfd7RJG+psUgA4Pc0/qvF97qJ+K05McjkcfnfyPe/Tw7/5+XmkpbVj8+YqZGW14OOPzZ9RuXQNISDBI79P+/q4rmgTMtKrERxcjdzserkGfdK+e6Qe2E/2Y3xsQO7N9UDYxqwGx9aCeeI3NjaM/q5OtJfLfd3UJNdhY+luRISApSVNCPAvQ1BgLlISi/DR+4l44+UiJCbWyvXpkbbCKUv5p4gBea60KzQ0INB3mmuJgO5Glt+XBvr7pP+T96uebrlucp3GOH3ygMI9Wvn5An8qtxWgc24G/PU76fZq+d15Xa+SkxLwf/6ff4oH7vcNAAnvzFr064vfHAxvRWtAtm1fYa3Y5vkrLupQ6ETw44Z+G4FfVrRY+/GP38df/VUuvvSlaDz6SJTPcNcuA5g43aWdPtPKG7qx/NbPTEt6Zflv+9lmHPl/fgsP/9fv4LXXzBSa3hDrWs6bYhxviz2rq0G/9fLxTpPp0O3eH/5a12kk/Ev9wrd0rUR3PF/w0JcY5mpWgNTV0rDlcJedxxsV29Wzz8Thz/5sB7761RJ87WtUIfbtfdcDvSy84v7VRCDGMHbrS5wSk/4UgZ4buHF/rbgDvetDug5Js0nCDA1mXuG3XvqEl5zqdHgwa5U749HPlpvn6j21Z07WUfzjPzyCs3F714SUlK8fxxz+mQJAFwh0WQJ6JO71G1Rdc4tHHndJw6hZ3JtQKw9ctShsaZJjAwzdFoUEhQPyUTE4MowhR4MEhOJmj4dHhzFGq5g5rgFk1wwyg4AGHtqtkVr6ORDQTDU2j6k5Wv6J/+ISJuYWMLmwhNTsPBwJP4b49GxdM6y8tknXCOsZmURiei4a23uQmVeMrPwSZOQWqSURLcsILSgeZ+YXIzmTYCkfVXVNKKqs1ukm23sHMTQxg9KqGhSUVaGtZ0DdswpKVDX1zegfnUBH3yAKSiuRnlOglojnLjRgdHoWVbUNyCksQV5JufqlZOYqyOsfm0Re6TkFEnll55CcXaBr0fWJ+/zHn2Dq4jImly6jRfLLkHxSmG5uIQLkPE8npOJCSycKKy8gNiVLzjtXrZ8a2roU/OWXVUocOd/CUiSKOyFY58AYWnsGdU09grDC8nNIychSCDxP8CYPQQ7AcgCQL4l8KHoGAuXBq24iMyjLh6axfKKlAgd0R7km47ixhODUiLN0d8AJ12bkgPLC/IK8RE1gZGQMw8Oj6O7p0ReODnlJ4fVdkHQJX2aXLmJybhGjU3OYmJ7D3CKtTiT/5Y8xK+7DY+PoHxmVeh9Dr3wY9o+PY2hmFgNT0xiWOh+ZnccwrT0vfYwhid/WN4SOgWG09vajWtp4++AwcsorkFdZhbxzVQr/TiQmISw2FgfCwxSI7QsLEXGtvyDomn0Ea0c5zWcwdoc6QC8kEHvk+KOwozgQGY7Dx2lJxbXSgtSajgCQ/tzuPsr4bhkI6AaDO4OMmNdu669QzyVxo99OKSMB4I7AAC0v3TSOk47dbkjBBICSVpC/UbA/tgcHYJtHBgJu8ffDpkMHsenAfrUkDDl9Chfa2jG3/Al65XqWVNegobMXRdUXFMQmZuUhKuYszqZloux8ndybjcgtLke+3Ce1TW3oHZI4cp91DwyhWu6TCw3NCt9HJ6ZRfb4WNRdq1drWWOZeljayiIamFhQUl6CkohIVVecl/jn0DUn/Ih9M1bX1yJN7rUDutbbOHmlD8+geHEBZteQxOKR9RV1LB0qra9HaPaDTqqRlFyE1swCnY5NwKjZBAfqS9MO8Hy7LhxEH48ekXeu0eQuzsj+q8IL3AAf69aOKwILheZ8sX9J7iIPsDMcwtNbR+0jcFwkrpP/SNRcIBiV9pju/MC0fXVNyj8xouHnp/zi97tzSOLqH63QK0JjcfQYA5n2EuML9iC3cK/oIZ4rErXCXiBaAInGPzj+A03l+OJEdhKj0EIQlhCMoJhx+x8OwPywMu4OjsCswBjuPnMUOTufpL5Itwd8OTvmp8O8stsn+1iO09ksUJTtKwRbRZv9UURo2+6Vjk18KPjiUiA8Ox+NDQj8L/xx9eJDbGGw6eFIUIXECpY35YV+UH/zP+OGonF9I0jbRJtGHqlDVB0YJ7yFEFJr4PiKSzXSgEcnv4Gjc69gb8biUkZZ7FvZZC7/VIvBbDQDvEXcH/rkBoD3egJjGVm6tBSABpGMBSAC4LeAO6RMekfrnlJ/P6/Sf3IbGP4NwQsBkcXcAYHAcrf8M+AuO8wX8HhQ94EN0p//DOm3o/qh7dA3BveF34qPw23HoxD1SX4/jWPLLSCs8iKmFFsxfpHUqLVtnjCUY26W0PX4oLUlfe1H6YG3Ty/Z5YAYJDGji84JrZEobnZnUqbgJydV6X9qzWvlLWrpWsEjbt9wLtBQf5Icorc/kmGI8hmU8Pn94z3GrzxlOUy35mHvLDF4o7OK9pP7mH54U9y3wsiBsVRzn49HG4XPKk46ztWHWkjtNpsV643OOEJBQzVrWEahpWAJNr/jufLTcIi2zE5Z1xecm4ZyJY8pIseyEgPYPNrY+bDqsAwP0aO1nLP4UAIq036KFpYRjGrQEZN9l+yybhy2bvdae408h5nWzAUAL+LjuH6Hf9NR5jI9VyjGtOgwc/J1o5Bx6ukvkA+08NrL23dBg22oA2NMIrqf3zwoAOmppqkGAXyF+/at8PPdcAV5++Rwy0glkWzA8tBJuRPZVrrg3i2gJOPxpp/Ac9OF2jRoeNnn39TWhv79V+toO9Pa1ynt2oxw3i5/xNwAwD5wCdKArDUO9mVKnHAj/nHSDASCnEi08E46kHz+OlK/eifLYQHnGcNrGfHR2ZGDzh/G4+45KPPJIJpIS09SdccZHC9BUl4yow/JutP8ojsg7Tl7ueUnTgC43gLJWfrSc6yMo+/+z9x/QeSTpmS4oaXbuzkhzz71779mZObO750qau2elua2R1C21HbUpqU11d1ma8lUsuqJ3VfSuSHh6whuC3hOOMAQtABIe9CAJ7733hrbe/d6IDCDxI+FoqliS/nPek5nhMjIzMjMynv/7wki+KaqrauS6a2u5b60UDOScgtpNqAKBNotAAkK6F9Xz/LWrpTo3hH4vAPzx/LdQVtmsX1VlFa5czkVkxFXExV7B7Ts35FuwGM3GpWeTDdxx3b79lOJ8go31BbidEIOMje64fSJcvnX5DslCW2s2rl/VVhiTJ+fAx4fuG5MkPV1dWq43CQqt+QH/OYuuPV1hn5Nqay+Dc+ZNFP5paZegI0HAp9NgWU1S9sVzcfD1OInoo0dw9sxpHDlyBlez49RgZHXlef3MJGSkW1LjjvSZRQCZJPfceZQUX0RtTZX0Jfmn6W7p+xnQx6WR7oM+rQgAo6OLMH/+dezbdwtffcU+pI5jf43gkVO28Bu1q7NTnnl1qKzgXL018sxsRHlpKW7dyEV05A2cOE43ucXjgIDPT4R1GkA9b4BWh4K8Unh652DjR8dx4RdzEfKGB0L9z+HgoWuIj7sp7bca95JTkf65F24GHUZFfr6cn1p51oz/+AkNO9qa0d7KZ5tzmuchXhMC26qKMmm/lWhr4furVlSj5vkrLi0eDv+MSvRcgAYAKitAuf5NDXwP1Mk9UKWug+s+n1Zn4mMVAPzk44/UtuuPII/fME7fGBSBdWtrywD0o3tPWv05pR1JHR0d0v4fYc5ncRbgmRj8sssOebh0SvM00iAsWUFADSmd9zEW/Jo/JxKX/kTPP0d5/m8/Gagzy33aYzdz4ZltlsM628t2hZEElAy3h9llIKE9TJcl5S5KxPvv7JJ9OB8r0+lzNjzOyKl8u0arH9/99jj7sY5HPD9/+7eb1DyU3/tuOr773VS88bqHAl+EgMY9Ji3oDPBzlbHeIwArH8UN6GgQj9aDhHBOcRTrMZqrTl2/kSEf9z2SFeAPfjBTzcH5V391CrNmzVfHzuNiHq47zefnJM6FOFpapx/HHI4cOfJtBoCUBn5PLTXHIJeWJOxOQZFa5hUX416xrIuGzDuogCCtCIuQV0jLQW1JeCc/D/cK8pFnU35RIYr4sikrRVV1FRoIAtWcfS3SgZfOfUuzWjdLrdaBMCWuM08brdtaUd/apqzZGtq7FJALP3ICB09F40JaNm7IS7ysvg33ymrhtTMQN/OKceBYJA6eiMKp2EQckGXQ/iOISDivoJv37iAciohR7iNDDx3HSUkTeeY8jkXHIznrGu6WVuJYTLyEXcDZy+lq7rOTsWdxJDIOR07F43xKNhIvZSB0/3HEnk3GqdNnlZvBW3llOJucgcOnTkvYOZyMOStpTqg8aVfvwTf0EKITU3D6fAoC9h5S+8yvqEF5QwtK65pRVF2PU/FnESZ1ir2QgpNxZ7ErZK+qR9r1O1KPUwg+cBwnYs8h5MAxBVvoOnPP4eMIlPJOxZ/H/hPR8As7hISkdLUdfjQCiclpiJRyd/oH43J6prK863vwAJzfSc9NZg0qUmoQluGDHUhaPRlXoSqdLDnoSYsnDoC2tbcoeNHYVKe2aQFF679m+Wiskg9LTuBeJqqQD7rKKk5SXKcGlPtkX/el7F7WhdDnoXa3+kjW6T6UZXBeQ87vWFxehktpqYi7cAFJmZm4Lu0uXzos5fKxSJXWN6BAPl7zKiqReTsXqdeu41JmFiISzyLy3Dn47d2HnWFham68XXvDRXuxiy4+Cd/2iBRw06DOWPkRBO46tA++h/djt8jv6EEEnTiC8KhTOHImDhGXziM65RJ27g+Hm99ObAkNwo69YUrbw0OlvBBs30tYx3WRlD0g7ov7HpDsdyQxvQUAFQSUdWV1KOF2C0LjPnRshYqkHBf57KU4ByHjw5QVoHuAHzxFW4ICsD/iJO7Jdej76iv0yTOtR65PXVsn4i8my3VJwplLKdLWo3AlKwdNHV24/xXQp9zQfoWHsk49kryyqa43Ae/DJ1/hPt3Y9tPihe1LX/d+zt8p1/6x7OeR6MHjx2r5RPIzfXtXl7Sfh8rNLV349t3X7aSX7ReShvCYc2lK+X2Pv1Jg/1xSKuLlno+WezlC7vXrt+4o0KyBI10D96s5Oo3FEq1y1KC5dX+Y+8RYRinJOjuqTGesap58xTb8AE+s+0a5BqTko4uugbt76dpP9tPdKh9cbehWVoaEJF148FWXPAtu4cSZAMRwjr9UDf9iMwIQeXk3TqXsRMSVXYhM3Y2oVH9EpQXhRFIQjl8Kw8HEcIRG7oXvkf3SZg5ia+gxZeW3NeQ0toUkwic4Ed5BZ9XSJ5jz+yXAO5QWf7HwUoqR7Rh4hZ5WENAzNF50RsG/QQB4RhQP9+A4bA48reQWECvthNJuQN38o7DJ75SEn4S7/0nZPobNfofhHnhIyj8mdTsB36N7ERLpi/DYbdiXsBV7EzxFm7HvzAbtGjSRVoEi5R50Aw6e2Yjw0yux8+AsKYNAbyo8Qt6WutDtpxMEfHcEAGjJwL8hANBuIegslunFpZr/T0R3ogGc/2+yAoDb936APZGf4VA8Lf8WqqW2AqTbT1r/EQzOxf642QiPofWfBn8aADqBvw+xJ0bKNOK2koaAIac+lufSu/KMeleeUe+IpiL45AdyvmbiaMIyXEgPQktXPrr7aa3Wr+4xZY0qba29owWd0m57e2S7W8/31t/Pue3YzjUAVDDqkeTh3LePH8i7g3/K6UB7N+fllXYrbZd/2qFLz16JU1Z+3Z0KRnEeO1qKK7AtZdM6UM3tK/kIAgkOlStQWvbJfWPuKXWvjSRJZ95N5n4cVZKG7yta7lEauun32NOKx8ayCBXVnIBy7/IPAJyI3hwD9zkErhlZ8awHYRsBH9+lhIoKbFpQk/lVGlnnvnhOdZnynJL9Kws/WTKPHfopiMhzxDKsfXJ/CjLyGSXxY9VtWPgExLJfJgDoav1XX5eFnOwrSL1yCRXltBr65qz/OO9gbfU1VFfdQ0vz6O4/qYY6BwBYx8Fw5/Qvqwg7K8pz4e2Vhjlzr8J3dyJORyaiqCgXjQ0F6GgrRWtLuZyTMrTLeke7njvQqayXQRMCgQR/zwH+Ee7V1hagoPAWqmrK5Nkqz1M+e6Vv0dndjobGSuUetr6+yAKAV+S+u4ja8rOoKz8n94MF5hq/Bo0AAFsaU0VDw8alpisoLT6POOmPx+wPRU31JWlTnA/witwTl3D4UBSWLD6LVSujkZlOd34aALa1XkZc7AVM+yQL77xzCZMnZ8HNjdZbdZJXvjnlO8LAqEELv0FIZWTg4D8LKRDYKM+WBgX+FASkNaB8t7XIu626tAz5qdmoKpP7r1m+13n8LufjeYiAsaG5CdUN9WhuaQFdkrIetFIsyMtFWX4Obh46hJx9B1BdRsu/YqmHC7xr4J8HJHy8bj9HUVXVbVTIe6qxWVu+VVddwZWLUdi96yRWrYqA2+ZjuJwSg8Z6vkM0FOO8f00d19DCuQKbvgYXoN+geE6cgJ9ddP9ZW6vn/XMGfOPRi4CAg2prSUFb00V5v8iy5bK8d6Su9ZcUnKuuPDco2WYYYSDh3bPVJ0UBRbr/LC/LVO4ICQB1//HZgZ+TOjvlu7K0Vv0Zm+M5Q+Mfqj4mIQphIa0Cy8vobaAS+XmF8PHJxqxZVzBnTgY++fgaEhNvo6udz8ERgNwE4Nh4pKznqMbnb0VXVVGJA4euwmvWAaT++EOkf7QSUYcuYMnSW/j8i2xkXUxH6iJ33PjVXGS/MhNXJi1Chk8Q6url+TiO42Sautoq3Lh2E3l378pxaKu65y2eF1pvpl65jtDgFGzckCrPpzvKqq+uplr6ADWjWwGKSktLVTpVZlO93He1CgLyPUArQFoFPg8XrFRCHAHgn8q7+GO17fqjF7HGxoYh3xb8vqF1n4F+TMPvnxZ5X7DtMsz8iXI8YvqvvgLmfHbsmeAfRSjkCnqc0j2NWPZ3vrMDP/xhNv76vx/E3Dmn1T5crdgYtmQEcDVv9ilc+uOfIemPf6p0+H/5qZrzcOkSnc8pz3hljtnInIuRXGlSjHcKp4ylnR0c8nyOlsfI5HWKs8u1fLvGKoNxTGPfHq8Ib5cuOY//408X4m//9jL+z//TF3/zN8fg7rZWgT1CMAOw7NCP8/5RhF58HzFe/YHElt5VBHgjWcmNZaVn4mvVH2CcxfiRANxIdeOx/O3fZuB738tS+u//XYPPkUDlSKosT8Rrry3HjOleKB/BFarTjy5Ajx49ivfee88KGfn3DQNAV+j3HFVUgntFpQNSQFDC9XyDtnkFFQy0IGABLQMJ/Ypwl+sFBbibny/LfHDOwcIi+ciUdPmS1yiP0JBp8vMGxLB8SVcg5XI9j3MWKkkezl1o5WPZ97hk+mLWV4PK0upa3CutUFZyhyJOwz/8IPz3HELshSvIK6/D5q27kH49F6EHjuFoVBzuFJcjr6waJ+PPYe+xCKRJ3O7QfcgtrkBL70Ok37iDkIPHEHfxsgJtx08nqjScPy7rdp7kiVTg8FLGNaRk3cTx6LM4dJzz0V3EmUvpaO97hMqGDuw5dBKXUnMQnXAJB0+eRvbNAtS19iE54yZ2Bx/AqbhLOBp5FjUtvWjsvI9j0QmIkDoRSMacvYSoxAtKvmH7cDnnOlp6HqCktkHNp3ZK0iUmp6vjzM4tQFFVI5KkPjuD9iDjxm0FDJmmrL4VhRJHQLj/xGn4hR+W47uLtr7HuCvHG7rvEC6nZykASKunh48fqXmYlKWHwwtSDQgSYoiePKGrOD3XEpePZZvhfAFzIJRzPrW1Nyu3DexQ9vX1oVquVXFxKcrLKyVNh5TFuRT1IOZDWlFZesBOLyEPYVG/7Ffq9xWBD8Ppok72czkjDVt9d8F9+1bsCg2G754wBB7Yh0NRkTgaexqHaM1HuLdnD3zDw5V2he9R4nx5u/fvxe59EibyO7gfO/aGK7i2Q83zR8gmcQcPwPfIIeyU+F2HDsLv6GGERp3CgfgYHDt/BpEpFxGXcQVnczJxjsrOxJnMNGwJC8ZqH098uWs7vIL8sVW2t+0JwU4pl9pOYEeLu3AD6wgANdzbIetcKtecEjcA/WxiGuW20w4ArXK4VOVOAABuDWd+KmRAAwBQwn0kjbIADKEFoB/c/XbB098XHrt2IFmOuVOuf59cn87+fgX66Ho36/otpGblqHu0VT42HhDsUY+t66pgnbQ3wl4CPwWgOSeetAG5zhzEbm1pluuv26O59pwToU/CGE+AxvRUq3yk9MjHCl2kdHR2gq6HO7roorBD9iPtTz6meinZV9+jx2ru0IKSMqRnX0XW1esor6pRlqacK5NQ8qHUjR1K/quM1n/GwodtnR9JA0u5L8y6GaBXA/iyX4bzftDpJI3EafEeeqzE9s55z+4/6JH0Pbjf3yMfnk2qjIeP+tHZ14R7Zdk4Fu+HqJTdar6/qCvbtOVf6i5EXvFFdGowTiWH4GBCEA7F70XoqT3YfYjWqXvlWh6W9ndSZLn1DIqHd2CC6Ixsn8XW0ERZcp0AkFZ+BH+nlbwlPWUAoFeosQK0AUDJ4yFpPYKj4RYYpdx/uinwNwgB3fxPY5NfFDb70y1oJDwCI+EZxOUp2T4l4Sck/z5s3x8Mv2P+CI70w57YndgbvwX7Et1xIHGziBBQzxG4N3YtQiNXyL25AB5BH4relbq9C8/QKVIXkQX8nGDdiABwmIbnd9JYAHD3wU+wN3ouDiUswsE4PfffkTOLlPtPAsBDCZwD0AkAfoI9lAJ7LgAwmuDPiNuWFWDUNASd/Ah+Rwj/RIemKggYEvGhtI2ZOHrmc1y5th+tXcXS1tvR20cLV8uK7gGBX6dyT9vf24eerm50dnBeV7qJ7JO2Ks93ecbTLSgB4ANaxxIGcvlQ7tVO+UCTdtvMf7ZaEJBWfZ3dnQOucHk/GDedHGCgNe3gnL8aCCpXor1dCgSyXsxjfwdxW4nb1j3H+2tInE0Dea17VYFFueeYh/e2uj+t+3Y8Mvf7wP4t8T1oIKCyBJQlt1m+riefGYNuaMw+Xctiep4rAkSG851qPxYuuS+67+QHMNNzW51X65wZDWxbeZWlsrUPnUdbZpo6vQixvi8LAGxspOUGYds11NXKPuqycONaKubPv4zly1ORnXUZzU3X0OQC5r4eXZP65MhHktSrfnxuL2ntR+hnACBhYMO3EABShGDZKdLn9j+OkzM3IHXSYmTuO4C9+9OxxScD2Zk3cTf3jrSTDOzedQXFReODpN+kjEXeSCKIq628h7pqWhE4pxmvamoLUFqWh6bWJulTyb3dzz9TiO73aMl6c0u97JODeoMAsK5SPrTLzoJArvGbAoBNeg6/yuKzqK26pLaHAL5xiNZ8nZ3pogwN/6zwFglvb7uCqspEVJaflTAO1BsLwCtITzuLTZsuYsb0KLz/vnwThmdIOGHYIIwaCgBfUr2A+vGYOU9gbXWNtJcShO9JQtgnm3DulU9webMvKgv4rBk8T89Lar4/+UY8t9oHmR8tx42jp1FRViHPtxp5PhahIO8aCq9cwI0PPkfOm/NRnHpR+v+0DLZBO+UKtEDqfk+OpVBtD8RNVJK3tvoOCu5dQlO9tK/WHFw7EISzv56DLb/dDR+PBJSXnJd2QxBGIJaJ5uZs3L14AtnzVuJGwG5UV0i7axoKzf45aTwAsLz8EvLzYuX5c1H09BDwRQLAwedUirQnanCbkI7Ar4bWgASCVTYYWH1B7hW6CE1SaSdSP6avq70obfwcSkpuoKVFz//H/pPpXz5vsV/51VeP1TjOSPH84zZhCi0Bu7u65Fw0IO9eIVatuITpk2Kxet4xuK2LxaVI6bNVc8644WCHFmdlpWVynobPo/c0UtDPBv/MtlPap1ELQVd9tfQvCpGXmoGC7GvIyb4Dd7cUeHgkIzspFenLvZG81B3nv/DA1dcXIH36atRUlMv9TwA4cl1YV1rhJV/Kwaefxkm/8wrOJnLuVH0cTnmeSnIMtTXV2LkjDdM/Tcfs2UmY89l1HDt6R9pwrbRhznNbj6qqSkfwZ1RcUoyKisG5ACm6PdXXuUHK4frzqXd87GkFAKd/Ok1tu/74HUFA19Mj/RgL+tHCj9Ox8HvG/s3BbcYzHUGgPW40cR/379+XNt+l4Iwd8kxUBhpRdCNKazWndBPVksWJ+NWvvPD3f38Rv/g/luOnf+GPH3x/q6MVoKtl21BrvPN4/3vTcPpPfoJj/+HH+Oi9gIF0jB8Jho1HZh+u4QyzgzK7CAntlnSucrUspLg9lnUfxXSjlU05lW/XaPtasnjoeTbb4xWvyxuv++KHP7yKH/3ompo3cvqnW5T1m90VKN81XKeM1Z+raIVHGOYUR40G+VhuZfnIFoSsz+hWgHquQqc4SpcvfXx5fxqLxpKi0/jv//3UAAD8678e2QpxJNWKfv7zQPzDP1zG979/GT/76akB0Gnfl+uPc36+hAAwHbn5RRrMTUgTh4UK8EknnktlCWjiFBAUFZcq3S2WMEI3Lq3w/JIy5JeWo1BUUFqK4vJyFJVxuxSFJSJJW1BUrJZFVlhRGecVlDSyni9xer7BYmVBqICfpFUWhRTBHwGiJZOGMLBAWRtSxSiuqMKV7Ku4drcAd0oqkZx9Q4E9WtRdzyvGNv9QZN/KQ/ihE4hKOI9cOT+5RWUKkIUfPYXkrOvYHhim0ta29+By9k2EHT6hoN+Vq7fU/GVRiRdx/PQZ5FfUqrKPRMUpq73T55IRey5FyiXMS0DCxTRU1LeitKYJe4+cwsXUbMRJusj4i3L+5GXZ9QBJGTeU5V/chTQcOpWA4uoWlNa24EhkrKQ7h7slFSiprlduK29IZ8t/z16kXr2O6uZWFFXW4vCpaEQmnMOl9BzsOXgcWXJseaW1SMlkufuQcf02gvcfxolYafR0+yl1iTyThP0nYrH3eAzOp+ZIWZ24frcQYQcOK/eknT296OnvF+k5h8wL0XQGGaYGKV3EgVzTWTQDkwrctDZL56EANTWV8sLuVIPH7e3tEt6Ozq4e9PX2axdzj/QgKAcm7z/kQKwsH/QpwEPQ8+DhIzx8IHW434+HovsSznr0yb4uZ6Zik48nlq1bjU3bt2BbcAB894UjgDBvTyh2cw4/WvWFcxmOneFh8D2wF0HHDmG3LHeEW5Z4knbX/r1qnr+dB/Yp7T58EAHHjyE8Jhr7YmNx8Ew8IlKSEZeZgQRCvpxMJIrOXs3CuavZWjmyLkrMygDdcy73cMNKT3es3eKDzbt3wiswQLnNNFaGykXn3kFoRym4J8dgAB8hoCv8U2mseEcAqGTWnYGfqxT8Yxl2SZi2DKSrxj2ypMLgJefZM9APHr674O23S9p9BO4UF6KL11+uc2dvH7r77itXmv203HtI0CeSJcHu4yePZflAXWMCPQXz1LrE0VKOgOEhr3UvOjta0ddHF4WdCqgRJChrPDXYbUFAaSf8iGEYXc/yX5OE2KqdSBkdnR1qyf0+evxYtR3OJdpF0MF2rEDzY/T2ayvYh0wj90JXd5d0BJtVeSyXAJD7IwRhm6VVH5ds+6oNW/cIB+UJ7zi4Pnjv6LkCH8m+H0l9Hz0kDCD4k+NU8FvKecL7QPbb2YZe2fcDwkopo6OnEYVV0nmP90Nk8m5EXtmKiCteiErzREw6rQEDEXV5L/ZEBWGznze2hYVj+57j2BIUAe/A0/AKIOw7C+/gc/AJPg+fEFmGnBWdkWuprf20xZ+GfoPwT8LDJJ4uQEOMC9AE0VAA6Cl5PUMjZP0k3IJOwS0wwnIBSggYB3f/BFlqufnHi2IVENQuQQetAzf7HZXtA1K2tO19wfA95o+Q6N3Yd2Yb9id6Ym/8BoTHcY7A9dgTs0ra4iy4B30Mj8AP4Rn8ATYHTJbtKZKfYG68AHB4molqbAvA9xFyciYOxHG+Pw0ADycswpHERbJN+DcaALSDPzsINFZ/NvhnuQANOvERfA+/h12H3sXOgwYAfowD8TNw7Mxy5Nw9gfbeMnnWd6Cn94GIz1vC515pcz3KWuyB3Av35Rnd0y33XWeras/8I4Zqw9JG+yVt/yNpu/K87iaw7m6XdtqpwF+L3CfNrU3KLSjnBlRuPrsIEjsUEKOlIaFTo3zkVVSWobW9ZcAFKMGfcglKCMh73srPd4u5x7jkfcawAck2w53EPEbcZnoeBy1xeVy06tX3qX7uuOZ31cC+ue1Strn3zZ8F6OqUx6zBmz5/6mNV0ps6m/wsk5aYPF4+yxSkU8+3wT8X2I+Tz6SWFs5tYVn9cSlp7WWadZah8kkduGQ6pmddWWeT9kWI+345ACDn/tPWfbT+q6miW7ZruHcnHVu3JCMkOBWFBZmgFd5wOPf1qK4mRz5Wbkv9xp7/jy4w6xwB4LdjzjxXNTaXI2tbAJL+cTpO/ngmIn+2EBEee7Bufbp8vF/FubM3kJJ8DUuXipalIvf2HWUV+LK7Ox20BhwOA+trC1FTclsDQJe4iYguPyuqCuWZ2yJ9GPblLfg3TD3yfG5ArbSbwgINADloXV91QdrcZS01IP2C5QIAuV5w/jByFq7E1a3e0o4tCz4rfrxqatByCm9pTkOryDWO84SVl53D+XNR2L8/Hjdv5Es6y72lpZcfALKeTuHPLh53Y309rl8vwdq5JxH9/elI+vspOP/aHNyLTJRzy0HvwTkBn4do/VeeV4jESQuQ/tP3cH7tbuTdkTZeVo6ykruSpkjum5vIPXwUN/bsR2XBNcnD594gsCP8iziVii1bsnHx/FV5Luar8IE0E5Hko1V2fl6atI9LOHL0LLbN8kf8q0sQMc8d0SdiUFvF9mqAmLxbWrJx++ge5PzyU9xcuh4V+RekjkOh2T8nNTZmyHs7TZ5HzvCPqqy8hKqqc7I+HOqNXwawDQdpX49SFIBsqON8RYSBFywYqC0EaenAeQjNfIF1tUnSZpkuSZ5pkt9hXkKWx4HK0pILcn7o0pbuN7sG+nEvSvqP3s5xWg9Vn5TWiJ2d9DjxQI67DpeizyNh6kokT1mMcwvWI/P1+bgVdkxZhdmhDuHQjWtF8PHJQWBANiorKuX4n80acBj8oxj2HCEgARrny2ttb1ZT23B+0w0brmPZ0kwEBiZj8/KzOOobhdyrV5GXeAkFyWlyDcdnyUdImJOdi+VfJGHRwkxER9+QvM+//g11NTh54jrWrs1FgH8q4uOuS1+XrlsLsW9vJpKT7sj7vwrlFeXK3acTAFSSOKYzln60+iP4oxUgYaJyf+q6/6dQ3OkY/Nmf/ilmTP9Ubbv+jEUfRRe1A980I8jAQaY300iMR8z35MlXmPNZ9BDI8zRyBT1OaSaiV36xHj/8YQb+4R+CEfE//Q+c+Xe/ROL/9Aus+p//Dh9N9cdCh31wv8YCz6wPgXCfJ8mSGgwz6e1hExXzu8I+ljsSiDPAdCRASOn4QTA5lutOo/FaCzLNSOBzrH255uX2eEQ4zCXz/M3fbMDf//1lfOc7IfirvwrC739/EJeTw4dANQI8Wv2NZCFHC7zRIBxdfXIOQKe4sSwIuc+x4gkJG+ouDqufiWN+ivUwlotlpfH4zW+W4q//ejWiI3cPyTce0SrxlVeCFED8/vez8IMfZOFnP11vAUY9d2B15VnrSTL4IwD8oz/6o5cNAKYhlxZ1tHCzrNyGwDlH2eGfkVO6oVKQT8R1be1nYKCESfgd0a2CIqVcCb9XXIai8iqU0R1HYzMa2zrR1t2L7v4H8tF5H51999HdR0ubB+i7L50Hutx7+EhZ1dA9X6+oo6dXzeFWLQ/aqjqRtayoqUV5VTVKpZNQXF6hYGFhKVU6oCJ5GRXynzn5+XpdwvKkjodPRCDs4BHlxnPf8QgE7juEw5Gncbu4HN67ApF+7TYOHI/EqbgzuH43HzfyihUgIwC8mJED9x2+yuqPVoEEhwdPxeB2UTluFJQqq8JgiSMMrGntUi5GQw+fQET8eWWxF3c+GanZN5FwIQVBkvf02Qs4Hh2HkP2H5JyVIDHpCk6cTsDtwjI0dd9HqtRl3/EoZN8ukH2exN6j8uF5LAq7AsMQIXUqq21A14PH6Oh7gOauHkQnJGLPoSM4c4muReOxMzBE9nkJt/KKcCwqFgelLELG8EMn1fZN+XDae/Qkos5cQEGldMDy5RgiE5TOp13DrpD9OHAiWqXdJWXRBWjfw4d49NVjuU731UCjeRmajqAdCvLFawYiOaDJQVMzcMq0nC+tpKQIFRWlqG+oUYOfhCgN8iHZ3dmtICD/4UbXEqoDyn2qwdH7ckM+xBOR2tcD7uMBHkvdnkhHlPBEhcs+aAFYWFGCLX67MHPxfCxZtwbuu3dge1gItluWdr4H9qt5/AjclPbTsi8MW/cEY+cBztsXDv+jB+F7+AB2HtyH8NNROHQmHocTE3Ai6RJi0tOQkJ2N2MxMUQYScrIRl5WJ+OxMWRcRBNqUSEl8oqTdKftb5e2FFR7uWOXlibU+3lhHELhrJ7aGBCuXo3puQC267lQQT0T3nrRGHHQJ6gwACRM1AAyGjxzzUAA4KDvoG0mcB1BZHNrEMB2/Bz7h4bKPMHgEBcLN3w8+wYHw9NuNLf6+2Bbgi0tpV9Ar16VfrlNPH11ayrV9/Fi556SVHsVryXbQLx8UHHxWbecBB6570EVAoMS5I9skDQEYQTEhQDv6ZZ1p2ZY4n55qk6rdEfLpwXKKLu2UhQ/nEZN4hhE2qPm+JJyD8cqyRtobB8OU9ams32e7Yn3Yzh4/kjr1S6e8QX3w8MOHloAclGed2QYJFFW7lzLV/lgfEde5P0p1UCWMFn+E2kxD6MC2zDZNcNkv54P3nHKpeJ/zArYp6Nkr9eTxEoC0dNWhpPYWTp4NQvRlX0SlbkVMho8CgJFXtiHqSiAikvZh98HdmLNqBVZ57oa773F4B8Zja9BFaW8p2BKcDO/gi/AKPg+vkLMWwIsXnRZpF58K+Km5/gzsM+sJ8HYQwz2DRaqMKHgER8CdFn2BsgyIEhHwxcLdnxAwXoNAESHgZv9YbPaLEdEqkFaDkXALiMRm3wjZPipl7JO6yL180A/+J3ciNGY79sX7YH+Ch2gTgiNWYv3u97HC5y2s3jpJynkPHoHvS32MVd/IsO7rBYCT5By8Lff0ewiNmKUsAAkB1VyAIuMC9GD8XOyPnY3w6OkIiyLIGwkAGotAE2YPlzzRMxB08mN5pr2PXQfflWfcVAUDwyKn4UD8LBxLXIGbRTHybimX93GXtGOCc7lH5H6j9V9vTwf6erpFvbjPuTDpGlTaICEZ/wWsANOjPtVeCQA7JA9FCNjRy/l7tfVep5RDCNggH40tbc1oko9+4z6XAN9YyjXIR28tLcXp9rbPcglKUCj3D0EYLW+ZlusaUlowTGTeSfb3kZGO1+uMM/cq85h7WG9z3oc2BdrVtpV/TFl1UPuxhbMMPnPonpMQkIMHPE5CNsZz3+Z5wXSq3rLO+vGZYp4dCvxZ6U29COsI/bhkXqbnuWG8OT6VVo7JXi+uK9fDPG6rLD5H6V6YdTN/2jHpn7dYp5cBADZarj8J/errsuWjgbDvBmjtV1hACJCBpoZvzv0n5/+rrsqRDxUOcDvDJLsICWurCxX4GwCA1QVoHKf14Eun1nLEuYdg/yursP73Hpg15TBWLDuL0NCzSIjPlg+5PPlozMPFC7eQnHRDjr1Irt/LbQFol5NbUFr/1ZTelvbI+fmGQr3xii49a2qK0drRpCz9RoZ/Wh3Sx6pvqEBZeZbkTUaDpQEwx+ULFi0NlbWh0hVpsym4Fx2Oax8tQtbqDagqJyyZOAAcS7T6U5DQJbyhLlnunwvyHMhCXS0HNIcCKQK2l9XNJ+tXL9/PdFuq6qnknHYkaXg4Qj45bsZXVNQg7ugFJH2yGklTFyHlCy8UXEyTa8cB/aHn65nV1AxaHt5KuICja8KwdmE89oRl4t6dO9JuBqFcY4PcN/UFUk8brBO1SFx9XT4CApIxe3YWDh1MR21NnspjTzde1VXfw/mo89i6OQpr15zGp9Oz8eH7idi56TBuZ3FALE3KdoFisl1RcAH5EQdQkhwhbSx9eJp/RhoLANbXp8pz6pI8e5yg3nj1TcM/u1JUXQj5CPuGwEBaBVZqKJiWJt9hWxMRHh6PkmLp29RdUnntZREAcvC1tOSKnKca9cdT841s+pnfpPhnW8IUugLld0BjeSXubd+L7CXuSN24Hbc+WoPzbiHIuXpbjkNbjKl5+mR5/Vox3Nyuw90tE6XF5XJvvgAAaGTFDcuj8umla9xI0ml1WZx7NCkpH9FRN7Bj+yV8Mu0aVq5KRlhYMi4l5aKyqkqBsHFBPPkmIiy8dSMPGem5cs3ZP3BI9xxUU12Fe3eLlAVmQ10VWpvrcSYhF9Pl+fXlxhwUF9JteLUz+LNEK8Dy8jJVZwMB6+uqFfxT67QIfA7wMjYmWgHAmTNnqG3XH8dh+O2jgZ7zt4ZdnM+PME8DQ21NOx4RLhIMRERcVVZhBug8jezzwRH02OHVxJWEv//70/jhDzNleQGx/+7HSPvDv0PyH/wtEv/ob3Dhf/0VIv/kJ1i8gPt5NhekYwEzc1yjwTqnefPGKpdxnFPPKY7ifl3diDLPeK6TLnv0dOa4nOKo0fa1bOnQvAYYOonWmgvlOjkd64L55/C970YqK8Cf/zwdr7xyWb57NDAj7CLIoutPVwhmF6GXgWuuIogbDeIRlo1mQajmGSx1BoiTJ8/Ed75zWs1j+NmsNQpG0mLQQD/mG22OPoK80eo2mu7mRsq+I6DmUvxeDH7xi/PybuZ7eTCN648c7t/8m3/zsgHAVOTS1WVRkaWxAKAT/KOc0g7VoNtPE2btS7a1BWAZ7pWW464s70g66q6l/JJyBQNLK6tRVlWDipo6BfIaWtrQ1dOP/vuPwPnbOBcX59XS87pJGK1tZL2rrw9dvf2y7FdWQxTXu2mJJnmU+u/LtlG/lMN/rus5crp7utHeJS+F+/dlvw3IvnFbwTaKVnB0l1lUUYvT5y7i+p18xJ+/hItXMuTcFuFWfjHOp2bhTHIaUnLkpR60R61znj1a+9EasKCK8KxEuQElKMwtrlBArbCqQcHA+EuXcSbpMm4XyEdIewcq5EMo/epVXLhyBecvp+BqrnzYt7Ug8+YNXExLRZ68RGtaW3H9Xp5sZ0g5tbgq9cq6dRc5ooPHTyE28Txqm1rU3Gj9j79Cp5wPzneYmpWNCymXkXntBpJS03HjTh6a2rrl3NchJS0H56Xu6Tk3UVknH2qisympSMrIkX1WK5B5JjkdZy9nobSuFdm38qUORUjNvo7QfQeRkXMVnHtPuf58TFgxus9sNaBqDTbSSovWV2oQU7br6mpUh4IDi80tTdKeOYj5QJnid3R0Kn/znZ3d6JVrzX+V0QUb3RzS+uT+fc431SX76JV8fXj0sF9DwPuyFBGccCCT9eS8U8VV5djqvxvTF8/HzKWLsGDtKmz23QnOrbfrwH4FzwjZdh/cD/8jhxBw7DDCIk9gf1w0wqJO4PjFszh0JhZRV5IRKYpKS0FsZroCfPE5WbLMRhwBoChermtcTo6sS7jEJVzVVoBGiRJGa8CzXIr8Dh/Cum1bsdrbS8vLE8vdNmO1p6eCgN6BAfAJCVLQjnMLbpN6EgBSCvrtlTCK6y7wzwDAQQvAZweAytIwTM5XGMGilC3auodQkvWyJGHeISGyz1Bs3rkTHrt3YWuAP7b67UbsubNolLbOdkSoxX/w0n1gj3IdYrkV7JNr3K8tjB5zwFqu4QN1zbvl2sq2LB9JO/hK2iC3H6o20SNtiR9D3aqd0Dpw4MNE2pXdsobgmm4DOZ8YXWoSArK93pd9d0ldOtpbFFR8LOUod5vSzh4+Zpmyb85nJnlo3Ue3J+10J8o5BXvohpSwWsMHQkAO0BNIEGQoK5pePSDPOhEoMozb6l7hfcIl2zDXrbas59XUdVawUurU00cLR7kfpB5s591SPi2nmjtqkZObpOYAPJ0WgOi07YhM9ZY264OIlB2IvhyC06mHpY374tNlC/DZyvVY8uVOrN9+CB5+Mcraj9Z/HoEJcKNFXnAcvMIS4LVHFBav3XrKtnfYGXiHJsr2ORASetK6T+Ql8g5JFEm8gn/GKpDgL1riZT1IygiKg4eCftEaAAZaopWfhG/2o9WfdgtKF6Gb/aNFkdhMF6CBJ1UaNz+CQkLDU5L2kOQPhU9YAHYf9kNopB/2nd6FfbE+CDyxFl94TcaCDb/BgvW/wkrvN+Xef1/2/4Ec58hgj+FfLwCcjC93vy7H9gZ2HfwAe6PngPMAaghIGDgPRxK5nCvHNQu04AuLItD7eAQAaOYF1Gns8G9P1HTRTAQe/wS+hz6Q/b2HnQfehf/RDxQYPBg/GyfOrUZxzUX0Pa7Hwyd8Rz8BLXAJwGhp29/XiQfSxns6ZV2e0crqWuJ6ugni5Lkt63w/8P6ixR/BXxfBHa10Zd1Y8RHm9UiYgnfyruYHGK3V6BaTVnFc5z9IOV8eAaFxF6ogoJWf95qCgFIGoT0hGu+ngfvfJgMD7bK/p4wUuJN7y9yfXOf9yntZlW/LP6Ls+5VtU7Y9jECNYJHvQVoC8ngZzvPHPzCYPEzH54eydCTY43NL6sQ4PmcYTpho9s0/BRjX250WSFVlmXrwnWmlZVkK2Jq8IgX6LDDKvMr6UfbndP6el1ivbxoANrpa/1VnoL4uB63NN1FXmy0fB5mg689hUO5rFOtTXJQJuvV0AkiuanQAgNwej/XgyyZa8dGdZ1pKGvYHncX6NXH48KNkLFlyCevXp+D4sSz5cOTAvqS3y6Wcb4PsILCO7j+r8vAs7j8bm8qlz9Miz89ByDeSTJqmlnqUlhGKp0gZnJMrWepEy5ahoO5FaSgA1KouPY+i9JMouREjaa7I9R0K6Z6H6PKzvZXzfMm2rfz62mRUll9Afh6fBSMAQFcw9k1LgbkmBcpu74vAbe9QFKdflfPqkHYMaYDIgWnneCPC0eKbd3AnLRtFufdQWVah5uRjPtdz9qziOa+uqsTRoxmYMSMVs2YlIfFMloJ7rsBvmBToK8S9u7dw6eI1Wd6WPBN3A6r2I3mKM5Jx/tMN2PvK5wj9zQZ4TvGF785TyM6+IOctQ9I6QzEF/ERN1tIxzQsWXXMSzjXKkutOaZ6HRgOAjCssTERxcYJsP4Prz8YX5/rz2aTdhRLkEfDRApBAj3P6nYk5ia2TdiDw9U3YunEPwsMvIvfWeZVeP38uKxdlJUXxqCiX+7exQf3hlN+Ipk/5Moj1YT9ZuQTt6kZzTR3SLqTjbGwq4neEwvf9TXBbdASxMVfluAfdRtIV5e1bRbh1g94JauQ+cAZA49Go8I9ivJFsq3yyv7aWBnS2N8q3/LPAxzq5vrVyLHnYtvUKli1Nxmezr2DNqqu4lnNH+l5VSjxGvf9B8OhaDtXCP0daGhr/HGUrn1Z7rFthQTkiTuUiKvK6vPPK1TGVV5Q5wj+7qqsHXbjy3Gr3n9rFa4OZJ/AZdDo6Cn/2Z38qz/mZatv1Z74n6uvr1LeR/RvDSfzu0PCvU4FApzQjiaD74cPHmD8vYRigmajs0Gck67fxiLDt7/9eWwD+8AcZ+Ozf/RUi/ui7iPiD72DjH/wpYv/4x0j+45/hk/dD1f64L2ORxu2JwkfmMbCLee0wk2UTXnHdNZ+RsehzDWfYSCBuLCs7ivHmWLg0oNM1natGqo+rmMZuyWfXeNyEOlkB8toTAOv5/ka/DnPnxuAv/iIM3/se58U7i3/8xwzk3Y0Y1arPVYRso0FADfmcXW2OBQhHgnQpyUekfQ668vy7v7uCE0d9UV4Sr8p0TT+SRgOMrqLLUaZnfej6NCx0G37040T84hcZcr3XqLra07v+OAb7l3/5lzh27BjeffddK3Tk3zcEAEUGzA0ToZ0d+hkNQr7RNMTiz1WEgiJCP7rN1ACwTNLLsoB5dXwe3YEWl6n5tLikS9CSskqUlVejtLxSqayyCiUVospKEaGhVllVtbL8q65vQK18YNQ3N6OlgwOL99FH94G0HJSlXud8cYODZxzQus+OiQKKD9HS2Y2G1k7UtXWipqkNxVV1yJd90yKuQJZ3CopwW9bpvjSvtAK5ReW4nl+M5Mxr2B26F9fuFeJWQSnulUk9axtx/kqGcve558gJZU2XX16Du6VVyJPlbTkPtwqKcbtQyi6TF6S8HEtr5Hhqq1AlL9Rqvni72tHe14Xa1iZUNkmYdD6qWxpRIZ2DsjrOW1iKgydO4mhEFA6fOIW9Bw8jLTMHrR3d1vFzbiU5blm2dXahqbUNrbRGkvX27l703idcfYy2jh75oO9U+XruP0S3qEHOQVlNPfLkWHKLy3GrsEzN+XcxNQuHTkQp67+wA4dwKiYWxWVl6JfOHc+nstZ7wEFCa3DTJjPwqeK4zoFU6zo0yAu7Wo6/sakRbe0tanDSpOcgKP1207d2T3cPOto75AVLay8OQHagVc5PT6+kf0A4I/tWy348oktQqZe2mJL9y75UR/SRXPcnD+WalmBrgC9mLlmgIOD0ZYuwcMNaeIUEYl9MNI7Qku/ieRy/cA4RyRcRdSUJkVcuIeLyJUSnJeN0+mW1HpeVriz64rIzlBT8y8nWADAnBwnXriH+ag6iMyWe4VcZr60Az8h6opHko85kZSDo+FFs2LFdWQCuFBEArvL0wCpZX+vlpfTlzu3wCApQVn8ElQR+2vVmmKyH6aVoLADoHRqMLWEaAKoyXOQE/OxS+RQAlHItAKgg4J5wqc9QbQkLw+bdvvAODIS3vz98/P3g7bsbUQnxcs81KleftPTrluuq3Fj2a4jwoL9XiXCL8E/B3fu96no/eijLB714Issncs25Tvj3SIG6XtACsLunQ9oZB8f1wDYHulVblHZh4B/XCeDodpAQQbnWZBqpQx//MCD3I/er9veYYjtnWT1qSRecBNGce4FuTmqqq9XgRqc8j/r7JK2yYmQaDqpr0McBee5fhcm+7j/QH0pqv7R8tD7iHj/hPdMvxyvbbMsSR/cqdIFL60MOynXKcXZ1t6k0PH8dHa2g5WNbdx2ybl/A8TP+iErxRUzqDgX/YjN3qDkAoy4HSPh++B3aiU+XzsO0Jcswbek6fLbCG8vdw+DmFwGf0AQF+pS7zjAtj1C67mRYAjyCqTOyTutAWgleHFTweQUQNQCMV/BPzwsYLfGREi/rgYnwDDwLD38DAQn/aBFoxO3TFggk+IuSdSoSmwNPYVPACQ0Efc+IEi0QSHh4TLRP9huC7fsC4X/UH3uifBF43AOLvpyCOWtexfz1r2LB+l9j6ebfYd22SZLvPXgGvS/ikrLAX/A7GtaFDIrb2l2okSvgGyncSMq0yhkEgBIeMFWOYYoCgJv93sKXu34vxzAFwSdm4UDsQnA+wMNnFslyviMA1BDQCQAS9tk1FACGRk6Xc/QxdlsAkFaAAcc+xN6YGTigAOAalNVfRu/DBjyQ9n//wWNpx7Qm0wCwr49tvRv9vYT1fOayvWqrNlpsE1bRhScHknmf0fqvS9YJAg28M1LWewR7Kk+3fGSWKutwQm269O2Q9wLniW3ku7KtZWDeQAUQTf5uugy1uwDlvaPfBaYfoMOtd5O6t6z3lZEVZ+LNvaq2rWWvvJ8I2nhPD+QbTVY97HXgc4BiHN+LtNCjxV5jU4OygKRFoE5/34KOhKP62Hh+uc7zxeM14I7hjFflWvtW9e3rUWBRhfE4rDgTz6Wpm9rmM8mKZ1ncB69DP/+EYdJY8cMkcSpeySneIcwmlv/NAsBB+EfrP8K/Aeu/hmvyEZGGhnozN+A3pKbrqKzIQEnxNalTqWw7wyO7aOlHi78BAFiVLx85hXKs3z4A2NzE+XMqB47n1Ikc+VbKxhdfpGHmzOvYvj0DFWUFcs0c8n5LRYDbUF/0TPCvWs5XW3vTEMg3HnHe1dKym8oiRw1a0w1oXZK0vUFI98Ik+6DF37B9qW1a53F9uJXes4hlcY7Aa1fP4fChc8hIOyfn3QzA2wFgptxDDgCwgXKGYt+YLOhWU1GJ7Jnrcf2XM5B3KEaOiwO04wOWzN8g395lZRVKdbUcuHZOq8RzIKLVH+cFrK6sludOtdy3NSrMfs6eSU0tqg8eHXVVngEcaOd8Wedw7lwOWprHAQCNmookfbEsOVehQ7yl0cprkbz5ly/g3KSliPu7D5H9o4+Q+sonuHliD5pbCL9eHFR7GhHyNTXo+fgaLQBHMGfgHOOc8j2rRgKAjY3pqK29gmvXTin3n42NTwcAme/lhH+uomUgn3G0rE5CzqVjiHttAZL/7mMsfHUXFi5OQ9LFRHnmEAJeQFFhPLZuicb2bYnIyZE+SZP0kTs7VZ/rZRT75c0tzfK+aIK/fy4WTL+EfT/9EGe//y52/8YdIX5XpB9TJP0q9lFq5LkrzwVCqGe0/CM0GxMAGpl0siTguppzD1GRObiTW6DqwzjnfYxPdbU1yL2dr1xpBgdn4u4dul+vUOCzWpY11ZUKtrW11KK9rUGeIfrYlVVhizxD25vVt9BwOPjixPPAuf9qqiqReOYGYmNyUCrXieeoVsKdoJ9dtAJU7j4toMjjqyfQlXVaBBpryadVTHQk/uzP/kye9bPUtuvPfE8Qjo8X6NFtKA0NCALH/W0napDrwp+np4u7zKeQAWUGBDmlsQM25/gLmPZ+EBYviMWM6Yfw29964W//33OQ9gffE30XGaLY/+UVnPgPP1GQyjU/IdlE4aOBXUZ2oGjE8NHAIq31XGEf0490nBTjRgKElAZ+Gqaauo3XupJpxzoPo10HinG8Hk5xrgCTdWLdJnLu/8f/8MH3vpeI73znFL773TT84ufTFRCzzwU4HhkI6DRX4FiuPrmfirLRrQDt5XI9O/Mw/uqvdkidsxQA/O5/WYAz//7vEPO//QCXL4UNyT+qLMDoCu+MCC4Zr6FfnPrzjD2e3zJ0te10fK6/x48fKwvAlw4A3skvsOa4G0vFI6jEthxZBiQ6xVEEgQR9ShYQdAKFrhaEOr9Z1zJxA2mKtBRALNHgsLCsXM3pR4vCcvkQq5APEloWKqn1WlRWV6OypkaLYUr1kt4SLf8qa3BPyjTWinkl5SJu6/relX3ek7B7JRW4mntPWQZyO7+sCgXl8jKU/WXdzMX5y2lIzszB1Tt5KpxpDAylVSTL1PMiynFw3sPycpTIC7a0mm5Sa2QpdZWXSUN7G1p7utHW24vW7h60dHejSj50Mq/fREpGFi6Lrt3KVSC0o7sX7V09suyRZRdaOzpknR/tfei7z8FNWtxZevhY9EiFUf0PHuAh51iTht3V26fKU/Mqch5GOa+5eYVIupKGS5dTkZKWrtysdil3jYSr97U7wsd6bjK6QiSgUHCQsEK26cpRzc0nHUGVR9br5fjK2NlrkpetvJzbOzus/A/1nG3dtGDgAKMGIn10ESnngi4lCAe7OYhMWNreogahCX70QK8spU5akpfbUqaqpyxbujoQuDcMsxcvwEzR9MUL8dmKz+Hm74uISxcRfTkF8empiKUyUhGXmaaWpzOu6PVMKzyLVn8ZSgoAKtECUIPAhKvZahk74P4zS8M/CwAOSAFACcvKQPCJY9i4cxtWehEAumGVaLWnu5aHO9YQCsr6ui3e2LR7B7aEBGm3nuEEftr9pnIRqsJGkgZ3tCTcFhaqwyS9shwUqXkALcDnBP4oFS9lGLeftAI069v2SBlDxH0Fw93PD56BAfAKCICnrHv5++FgVARulxajjwPV0lYI/jrl+nL5hLDrfj8ey7V/wmup1mkFeB9fSTviuoKBsnwi151SoEziOEDN+cboi5/WMwSAZsBZfZCwbBFda3KbA+eED53SpnqZV9oMB6DZ+evsaEOvsiTqUq5F1bKf7vZoWUQQKO1S2mq9+kdbHarlHuagh4J/Dwj5KO5XxHnQ7nfh8RMCQD3g/+Ahj/2JLJ/g/v2vJEzfo4+eSN2eyDE+5mA7wSPvBR6DhCt3o3KupC0TfrAcfmC1SV1pEXj/SZe08wpcz7+I+KQwxCT5IvbKDsSkeUk79kRMupdyCRqVEgL/QzswY8k8fLroc0xbuBbTFm3EzM+9sOTLAHy56zh8Qk/DJywGHsHR8AiKgXcY4V8cPINFyuUnIaFlBRhCEQbSGpDWf3YLwHgRLQDNvIFx8ApKgEdgPPS8f5YVoLEAVOJ2jLbykzgFAC0IuJkQMCBCtiXONx5ufnF63Z9uQU+IDkve/VJv7YZ2x/4Qqfs2LNm8AJ+teh9zVr+NOWt+hwXrfo0lm36F5R6/w9qtk6Sc9+ET/JHoAwXmvILekfb7DryDZV3kLeteIs+QqaJ34BY8FZsDp8Ij9AO4h7wPd+VK1BUAvqfC3WXdXcIpD8nrHiT5JK+Gf+/KcUyV+0TKFG32m4KNu9+UJV2BfoiwU3NwKH6JaJHlApTWgHOx9/RMhEVNQ2ikHfRxXSs8+iOlPXQRqqz9aA3IOAMIP0FY5HQEHvsYOw+8I+fpHew6NBVBJz/A3tjp2Bc3EyfPrkV5XQb6HrRIm+xVz2/eY7wPeuSe6OnRlmi9PZzLTsOpB/fZxnWbJYinm94+uWe0uznL6s8G/+i+k9sK4EmZFK0Bm1oa0N7Rii4pg/cyy2rrIPhrUzCK/y6m1TilrALlHiAQ65fy+S7gM0EDdNu69UcRM8cDnwGDLoI1fKJUnDqGwW0CLR4X3ynKEk/qa1x1Ms7k1fHa0t2UOwDFzD64f24zH/dlrfP9Rus//qmA70meU65zyX+Z8h2orYtZjgZ+yjpRjs3sh8uBfcl++IwwAG/gWOwyee1Szy1dZw0f9XU2x2gHpqbuA3mlPP7pRpUrzz31RwZ5pqk2wTieUxEtvwk9+/jctcRj4R848vKS5Ln6TQDAofCP4K+6iq7YbigAWFOlYeAwIPc1i3UsLaGlYqnUa3xuLRUArBoKAMdrPfhSqalMPs4KUV5yR44hT9aL5HgKcf3addy4loVzZ6/g1k1ew/GB0W+bGhuHzw04piRPlZyr6trycVn+uYoAsLr6NupqL0pfJxm1FWdRV3kO2orFBuVegJT1nxMApBhmkx3iPYsIAGn1FxR4Fp98chUBAZdQWU6goOMJAysrLiD/Xqq0Pw5qDgVSBGov4xyAdM3Jet2MO4+cgIMouUFLt/HDSuY3ALCqkq7cnNMNl5yP+kY5V7UKABIEEgI21HEwd+i5m5CaWG4DKqQ+FeUlOLDvKqZPz4W3dypyb12VuuZLuuGQbjQR7o0KDC1ISNDnGN9QKPW5jdMn4xHitQ/RK91wfsOXyLsSiebmbEnzcgFAVwA3TPV6SYtAp/xPKycAyG0CwDt34nD3ThSamvhHIGfAN5r4JwVn2PaSq+myvKMvIPt4EM5s8EDgrj3w9DyJUydjEBd7Ah4e8v2z6bA8k5IwZ85tpKRIe2uWb13pE/KPWqbP9nJJe80gVDl2Ihdr58bjzA/eQ/qP3sfWd77EyhXnsWNHIpYui8C6dWdw60au3FvDgc9EpaDeeAGgUUOtnP9qBAflYNq0HHn+s63WSNyzwUjWg1CvtUWWzXxf1Mm7VJ6BVZUaAIpu3byH/fsykHjmugpvaW4Q1eP2GXlWbwtDUVaW2n4Wi0gj7a50dDENgeytm/lYsuSaPFevIiH+hjyzq+X+qkNFZYUj+FOy5gikFSDPqylTuf9U5dZKOdol6NMqOipCAcA5n81W264/8z3C7xW2PU4nM/CNMoL4ncW0dKlLsO6UxkncB6eBaWnpGhVGjUfG8owiDHK1qrODLMoV4DHdqT/5MZL/5GdIES39s9+qfH/1f7nD/w//EqF/8Bfw/KO/xN5/9z0ss+UbWoaug1OcXQZg2TUaWGPdR4NbrkDMiGFOoJIaKY9dBKmmfpTZdkpr13jKpphmpOMeCxAulrhnaTNvv70dP/pRNn74wyzl7vXnP/sCJUWnFWSbCACkjLUegZ1rXGmRnhfPNZwy8NApjqLlnQFwXNLNJ/Ps37cD3/nOCvzlX+7ExX//A1z9Tz9Xuvyf/kGeFRcdy3IS3Z0aK0DCSnPs5liqrf2zHq55jZzOl+uPHO5bDgBHE8HbUKD3NBoG/Cas4fDvxchp385SVo9FJQrg3c4vVJaB+aXlyq0pwwvkA4TLXInjkoCScXSXOmA1SZBIDezfWbQ4JNQsr6lTgJLzJ1Y1NKGhtR0NbR2oaWpBbVMzmtva0dbVrdTa3qG2m1vb0NLWhrYOgrRu0A0bYYGZS6mvt1sN7hGyEILwxWWsoQg16EKNLtfq5AVdUl6G4tJS5BcWIvfuHRQWF6O+oQE9fb14IO2O1ltUv5TTL+VpKKgBoLK8ZBoJZxoCwV55AdfJx2Ap/xkkL1fWky5Zdfr76OjU7ss4YGksGFg/s+QAMY+Dbsg4UMrj4TalXZUNdjpZnhqk5GDsw370yTrnmws9sBezFs3H7CULMWPxQsz+Yhk27tyBmMvJiE27jPiMdMRlEPwR+GkAOCDZjsuUeLr9JATMyrCWGggmKOm5/owYrt1+auDnKgMA90SdVO5IV3l7YJWXO1Z5umGNl4cGf+6bZemGVbJc6bYJK903YZ23J7z8fbEzfA92iAaA3ADsG0GEcsEaADKfAoYiAwAV5JN1V/Bn5DT330jaKvvwDgmCR4Af3P0H5RHgj90H9iMmJQlF1VXoY8dM2gCt2Ogi9jHbJqEfxbZqtdevRKrdyjYtPZXkumoLOd1GaMXHa6/nBetScNoMOjONSs82L3m5zcFngrSOng509nWhV+4BhlNqgL+/R9qjnheQg/38kOF+WB7jG6XjSWsdQsAm6bDrf41xMJyw/SsRP8o4AN4n9wABIK0HpQwp/8HDxyLIPr6SsiFt+Ano+rirV+re34Kuviapn57bjzL1UvP8SQe1j/WS+rd1yr3Q2477jzvRdb8exdU5uJR5FCcTtuNorAeOndmE/XHLsOf0PIREz0FI1DyER2/CthB3zFoyHzMXr8D0BWvx6cL1mLZwI2Ys9cD8tbuw2mcPPAKPY0toNHxCY+FDV55qjr9BeYfSwo+AT8/zNx5xvkDP4FgF+Abg3ygiAFTwb5gkL92E+hH+yTahYABdg56Am9TbLfCY6Ag8gg5JWBjWbvPB5x4rsfjLWZi7dhLmrnkV89b9AovW/xJLN72GlR5vYsPWyXDb/Q48A6bCK3AKvIOoyfAOliXBnyzdg96GZ+hUuBEChrwH99AP4Rb8gQUAp1oAUENADf8sAEjwpzRVAUB3BQAlT8B7cu9LuN/7cPN9T/QONu2eLHpb4qZgx76PERYxFwfjFql5AOkG9GDCXOyzAKCZA1ABvQFrQMK/D5UU+IuaYQFAgj8Ji3lfLTnXX+Dxj7Hz4LvYcWAqdh2agoAT72Bv7DTsi5+BiAsbUVabLe2yXQHAR6rtEtb0SJslDNfQhu2eVmYKOMm2cr0rIiTslPZJy1zl7lba7HAAaEnuv57+QXV0t8k7rVGpvatV4rV1oAKFIt5/hGVqrkARLcnp/pducWm92ydpH9EKmPe+7J9/GtDbvEcH7ycFryhre6g1oN5Wzw9ZV4Ms8kzhM4DPA76v7GCMaTSQM+8ik9/sZ7Bs865S61aZPBZa/hH08d+odJ/Ef692dckxW+9z/iGG8I9/nLCXZZa6HnpbXQ/r+cU/K2hr6ME6jCY+h7nk8Wmwqp99DLOXofY9sD/95wY+V5WVKK+lPJu45LyRPbyG6vpKfaw2oOZvlHUVL88+gsq8vK/bAjBHzjfn/LPcfsqSbj4V/JPtFrr+rMlS8G8QEH4zamm+Lh8ymaK7mAjgaqgrluNxAYAS5pT2pVVTuTqOkyey8Pnn13D4cCoqy++hraUKHW3VSgR/9XUcjHfI/y1UQ3UB6uW62cPoAtV1fsCRVK8sBkvQ2FStnrFOgG88ami8I+eVA+zJqC0/i5rSMwoGOoK55ykpf0QA6CQLBur0w+HeeKQsAFtScTnlDIKDziPp0nk5dm0B2CDLm9fP4trVBBQWpKPeYQ5Aavxw7OsXv71a2uV7sbnZMX5EyTERIFbI92mtfJeq43RK5yL7OaHV4AAErKqR88eB98E041ELv3/lG7KhrgGXLuZi3bor2LkjFTdv3ENUVCoy0vmnDXkGjGbJZ+LHsPZzVWnxHWRlch7Y27oMW1xTQ6EcX54c113U1eXJvZIv76q7qCrPQXV1mtQ7S/IMBWHfpGj9Zwdw41FjQ4bK96wgUwFAh/KrqlKQnX1cztt52Z649V+j5Pl6LP9ezD5ojdDWno7WTjkXlUnw8EjG3LlXsHJlJN5/PxtTpxIMHJfws0hPz1X9RP3nO/bHTL/zZYOBGgLSXSnnmLvufxjX1vli3454LP38Oj7/LArLfxeMzyYfw4kTnONVvqdt4Gii0jDPBvbGK8lDSzU+U3bsuI7TMTflfmWc834mosEyBmEi91dfWyN9y0pcOH8Ls2bdwpIl6biacxfXcvJwcH8momZ64uYPPsCeqZ44eixV+qCDrjUnqsqKShTml8j+xutatQ5lJaU4sP8Gtm27hYw0ea7VareltOYrtcE+J6m5AOVamvI0+CMAbbBgoFzjpwSaUZGn8Od/9meYO+czte36M98nVEODdpNrD3MSv9cIAOlthUt9T41PtdIP4G/hwlhHUDMRERhRBlS5Qj+7XK0E58w+ieT/8HMFAJP++KeI+OOfSLpELP9//RMu/Ju/Q+YffA9Zf/h3+MdXlg7J5yqWPRxM0YXmoKUfLfYIyUy8BnyjAzPmcwqnDHi0l0kZ60J7mF06z8gQzZy/+fPOqOV4ASfFdDxmpzgjBWZHKc/sc3jcRaxZlY0pb23Hr3+9E7NmHsDnjulG00VMmrQV3/ueP/7u7xaqY71xLUKBLw21RgZzI8m4ybSHEZ6NBhSZvtI2F6BJz3Aj1seeh6K7z9qq8zjx//wBcv7jzxQAzPiPP5Vvi6Hz8Y0mui6174f1d3UjOpYVI8V4ez7XHzncH/3RH71sADANd/ILYSznnk3OUG+8coJn/xw0AACL6c60SM0LmMf5DhX0K9LpDNwzoM/aNnkJA3XYWNLpmY9AkeVzvyXysVRV3zQAAGvko6mWH0PtHWjv6kYH1d2Dzu5utHd0olU+8mhhx0FEzqnX1tqCrk4OjMoHPQf1rMFLDmRqN54ciKRV0gN09/agrqEeRSXFyC8sQEFRoVoSCFbV1SpwpywHRX3S6VQw8KEGggQwzN/a3oYG2W+jqLm1FU0tzarMevqs72hXln999wlsHkjdOxUA5OCh6TRy8NIMqprBU3Yi1VxEFvwjCFRWg5aFggKB1gtZlSXHQ+vDXg5Sy3rIvnAFAD9buggzl4iWLcEqb09EpyQhLu0K4jMI+bQ0ABwqVwBIa0BlEWhtawhoA4HG8s9Av2EWgCJJdyA2Bh6BflhNAEirPy93rJV6rSb4c9uEtbIkDCQAXLJ+LRauXqnSGQC4Yy9dboYq8OYI/owkfggApPa+IAAo9aEFoEegP9z8fJU0APSDV1AgfA/ux+mL51FeUy3toE8NBHdxMF0NPIsU4HuAJ48f4Yk855RVp/WRQzGdXWxHvNb9bH/SpjukrM5eDjr3gJYmtExS4I/AUUFHWqFIe5I0aiC6X9Kp+0APZmuQoQf82a7M4DfjGceBev7DjctG6ciyDQ6Ca5ZBa1tJ+4BWQr1STo/Uj+oD5x7s6eMcgQ9Fj0VPZFvfd+1d0q67m+RcNOsBcwnrfyAfeI+7pB3LPd90DwWlaahquIqb+Qm4eicaWbknkX7zCJKy98g53Yr9ESvhf3A+fPd/Jud5Frbv/xBb902Fe8ibcAueBJ/Q+diwbTlmLZmLmYuWY/qCNfh04Tp8umgDpi36UrQJs5d74QuPALlmx7A19DRoxeejYB+t/wwEJABMUFIWgS6wz0lDAaAz9LPLGQAyjAAwxgKAtP4jADxlE60ETyp5BB6V49graf2wbtsmLN20AAvWfYS5a97GvDWvyfpvsGDtr7F4w6tY6fEGNu6YAk//d+EV+C68g6bCK1jLU+QWKHEEf8HvwTPsA2wOelfOqQZ8HsFThkBADf4M/OP5nyKaDPcgLaYlCNzsO1nq9o6Cf9Tm3VMUANy0+y05B5Owc/9H2BezAMfOLcH+2Lk4ED9nwAUo4V94jLbuC4v6SGm8ADA08hMEHPsIuw+9q9x/7jo4Gf7HpyI8dhr2J8zEqQtforbljrT/bmWVqsQ5MB8RLPHZLO2cIEqk7lveG2z/BGaPtavaDmnP6v5R9wLbPF2Dcu6/7gHxvteWf4RBvGfl3u1uB93eNDbT5WeT2tYAkHP8ESjRDa4G/fzjSkdnm3KXQ7V3tOg/i3TRHbC2CqTFrpo/lkve56qevFcZpt8Z5t4323wPqW3bvW8PI4wntON7yby3+Kwx8+7xmaXyOcikN9vq3SbHpZ4nygVoqzxfqlFRUSHHIu9GWvOr5wqfMZQ876y6q3Ks8gbqan28slz1fpRzZNIbmX27Sv9RQtYlveonSF5eO/NOVWlsdVflMV6uM0GweqbS+lOuWWdXixyXdsvcKcsuuc583nby+Ww9o/X1l7bApVyv/PyUrw0A2uf7IwDknH+1NZnywcCBTg3/6muzVRjjXIHc166m61KfXNCib7wuLgmM6msJAC34J6I1YENdiWP6l1W0dqytKcKB/RmYP/8qDh9KR0X5PTknFRJXgfbWKrmepXJs+XKtvoWuTV1E+FdbkouGmsJhceOFgLW1hWhqrh4C8yYqPperqq9JWRekzGTUVZ5XALC+PknqYIG3F6RRLQBHkw0CjhcENtaloCw7CkXxB1F+L17ufcmr5t7i4DytAmlZdh7r15/Hpk3nceH8OdD1uxOkUvBLvtFcYdhLoYYGNNWLJlI/Sct5/yorq1BVVS3XhK7xHNLZ5QD2GF5fW68sADUErFZQcFzzAloWf2WlVZK3DkWFFdi6NQsffJCCtWvPIT+vEKUltyRNvqQdGezReq+i4BqKr1xEdSH/8OGcboiaiqTe+ThxPB0LFmQgKOiy1PueKovxjQ1yr9bck3rdUSIEZPrmRkLGIqlrJjLSL+HWTXm31Y4yD+DXJg3/nCDcqDIWgc8AAkcDj7T+y8uLkW+qp7H+S5KyXzD8a5JnSrMW1x3TPKP4zKFqq5MQFZmI4KCz2LXrBD79NAEzpp9BaMghuG2+CE/Pq9L/qVBuC+khorub4znmj1q6P/gyiVZY7E+WllVhz54bCAzMQERkDqI3hSH9B9Nw+M3VSD5Ht8pVSgRkdugzXhmYNwTuTUTKErBC7lM+25338XxVh8KCEuzfdx17w7NwNzdPrvsN1cdZ+uFh7Hj1S2z8eD/8/ZNRXMjniVMZo4sWdzHRt+S9lYO407ckjMfqnNYuugKtralEetodXE7OQ5HUky5AeX5pvVhcUuwI/wwYrFGekXRZPLcEh9oKkOtPf34jI04qADh/3ly17fob+DaRe4HfUgR6Jmw0tbbq8VKmp/cVpzRO4vgjx+nv3Kl9JosuitZkhEYUAd9IAJBxxp0lZdJ5/q8/VhAw5U9+jtn/v7ck7CxW/+efKyCoLAP/wy8w5+N9Ko/T/iljuea075Fg23jAGgEhy3SKo0a3Anw6Kzuneo01J6HReGEh04xsBei8r+l/ORkp//ef4Ny/+SFe+X+8hu/8X3swebKfOk77eR/tOhnxmjAPz8WsmUflOTG6FaArIHOVsdqzu9bk9khWgAbCGejHZUVZAqoqE6W/mIjKCu2K0ykvVVoUj70//S2O//lPsX/bSsc0RqwT62dAJfdFcdspvRHT2iGlq1zPl+vvpQWAyvKM4OiZ5QSk/lVDrPjMueK6iDCQUFC5NbXA3ZD0Rg7lOmkQFA7dz52CYrUvHV6EvKJiFJeVo7peXojt7Wjt1O4/2zo60dnTY7ME7JJOVzc4fx6BWWtbs7KcUFCwrUUNYNLSiQOXHJylunt70Sn5CO0qqipR2yAffjXVKCkvRV5hAcoIPro60CVpO+ieTPajLPpkH1yvlTqVVZQrgMhlleStlw8/Wg8qOChp6J6ULkg7ujjY26UsAfkiNQOYqtNICy7bS5ZWi4QsHFBuo9u3rnZl3WBgII/FWGQogCPp1aA09fgRDp04hvmfL8GsxQswY8lCfLp4IZZ+uRFRyZcUAIyz3H8q+DcWAMzWFoAGAg4HgQb+DQWAiVezh8wBSAB4KCEWXkH+A9Z/GgB6YLW7rLtt1gDQU+LcN2PJujWYtWwJFq5ZBS9/fwXzdu7bqyDgMODnqj2DAFC7D5WwvS/OApDuRr2CAhT0o6tV5Qo0KFBZARII+kqdzyRdRCWhcg/npZTrKdeOVqUDbmQJFwiWlR6gR+J7+vsk3X10ywdFRx/nvetEu1IXWqSMCmlvZdLxLK2uQK10DgkK2CbUgLzk4eA2LVzUR8lD2R/1WNoet622o9IPAD1r3YLQbGdNTY3ywVmnBusVBLivfcYrl3ZSP7qEIFyn69D+floTEnB3K3hCy6HOrm5ZEnxK57HvIbp6evVAeF+HqA299ztVui5J19JWh5qGAhSUpyI5cz9OX9iC6AubEHp8NoKPTpNrP1nO6e/gEfg7OedvwCf0LXgHvynn+k14Br8Fj5A34RM+CW7Br2FTwOvY7DcDy93o/nMmpi9YhhmL1uDTBasHIOAnC0UL1mPG59LeNvliw85D8AyKgrYATIBXcLzWELCnw+2wz0nPBwBqCKgAoIKBBIAGAsrSileQ0P80PGTb0/8UvAOPwsMvBBu2+cg9tl7u/fmYt+YdzFn9a1n+SvQbLFr/W3zh9jrW0xrQT7sC9Qp+Vy29g9+XulMfSP3fh1foh9hMd56hU5VVoEcIoZ6BgAR+Rhb4C5mkJdfEPUiuS7CsB03CJr+3pK7c3xR8uWsyvtwp2jUJXyoI+Kact6kIPjFTnhOLcTB+PvbHzVEuQDXcM24/P0IYrfoI+ETjsgCUMP+jHyr4t/MgXYBORuCJd7A/fjr2xRMAbkLH/XIF8+4/6lNi+6WLR94rD/gs5nNb7lNzryqrb94zkqZX3ivt8ozmPUNIqOZ1pbtQWrPJe4MgkHMFqvkCZZsDGIRqBH1Ul/XOMjBP3Q8WLDKWhB2EW7IkdKJ7UOUiVMrgflvbW+R9ROtBvl8M/NLLgfeKHIe5x5UIL024ibNkws27ic8Jvm8IyPQAh37nuK4b6bKs/Yj4HlN/wLGeN3yG0AKfc+QS+pWVlakPabqj4fOEPugp9vv0nyB0nez7YDnKdakVx/L5Jxl1DRjGegzIOiYXKe8AUicFD+WcswxTb/NMNH92YN2ZTvcf5NoqoMfrRAAo6pFnOkHCfblGCu7S8k+um5w39h8oPrfZN+AfI3htCQAb6p2BHfV8AGAOGhuuwm7Rx+3a6gzUWG4+Ww38k23GDUC4b0pN1C20NJXIcigQGk2c50+5ynQBgISITulfWskxE3wVFd5DRvotFBfdU8fR3Fgu16cUBfl3JYwD8HkY79yIL6ua5NrUld1Fg1wzx3i5pmPNB1hbV4jqmmL1JwxXqDduyX3L/NU12daAvJ4DsK6KVnFJUgc9h9WL0lMDQCMDAg0MbHCGf1R18Tnc2OyO67//DNcP+Mv3T5qOaxq0Crybew5bfC5g69azSE46g1rpazrCKpFyAzoRyPayagD+cQ4/PX+fYzoXjQb1WEZtda3cq3peQK4zrKWlFS2trSqNK0BskfdgdlYhtm29hb3hubh2NQ9btmRi5syLOHwoBYX5t+TZzT8EjGHV11yCawFhyJ6yCHdD9qFO5XFI56KGugKcS8yGm1s2Dh5MlftA76uhvkDqf0+Ow4J/1XLfShjzNDUUyXukWOp9DStWXIGnR5I8p1IlzhmOfV0aaQ6+iUqBwAEY6LyvoeK7NMOlHF2Piook3LgRibq6i7I9Ues/zkn6Il1/pqCl+TIqCxNwJ3oPilKOob7mkkO65ynpB9Uly7s7CamXY7F0KQfPL+N0TAT8fNPh7X1N+j+V6k/e7CPSopcAo72df4o2MJB9uqH90G9KrAf7loUFlfh8WTbWrLmG27mVKMrIRsr01bj02lxc23MM1eVl8r6pQm3txCEg4dIzwT9Lurynt0KckCygx7kCa6s1/KTrzaNHcrBoUQwmvX0Oc+dmIDoqQ54v5U91TggAT8fcxvIvMhG+h/erHOc4ymFeAsBt27KlLtcQF5urwB/hKF2BltFT2CgQsLSM/ZTBuQDtVoA8TruF4EQUceoE/vzP/wwL5s9T264/fpvQUxJBHi0A6UmFrnLNN85I4jcO8/A+Gu/cgdSTJw8VaHz8+AlmzogeBmhcRaijLMcs0ENIZLcSM/DHFQAa6McwO/SjWB7L+GJZEuYvjMe8BdoakXHz5pxG4B9/Dyl//A+Y819+iuWfpwyzHnSVvUwTxv1R9nR2mTxOcdRIgM8uxtv3SY3PCnBkUMZ4e70N2HPdj5OYbrRjohg/Vv3s+1r+RTLO/fFPcPb/9hOc+7e/QKLob7+XgR/9yEelNZB1vKCSYrsw9cjKiFZuMUeyAiScs8MuJ5WXngHda5ptVytAQkTug2DNqKw0fgD6uYp5OSefye8q1sm+P1cNn89vEEayLgy3p3fVWK5KKcZznkCW7/ozAPD48eN45513rNCRf18TAEwftEL7V70gDYV6eg7DQUA3DPZZMjCP8QoUqjzMO7JymVaup4J9as5Dzhs4WA73mZtXoAAg5+ojDLxLACnheaIK+UBTFoHdtKzgv/FpccH5yvRcYS3sIHbQmqIbbe2cg4/u09rUnHxqXj5ZJ8hjPg7uEtLRUo9uPpvlBUcQWFhWggJ56ZdLZ6WMvsDlJV9UXITS8lLlG7y8ohyVVZWqPA7Ycr6f3v4+WadL0k41eMz5pGj1x4Fgzm2mBlnl5assS/hSHeg06nA975oeQOWgIwcgOfjKYzDWjBwsprjNNByU5GA0B6f7pKy482exfMNaTF84DzOXLFTzAC5cv1YBQDX/X5oo/cogBHQCgBboM9Z+riBQQ8DB+CFWgAoAukDA7EwcjD8Nj0BfrPR0w0qPzcq6jy5AaQFI95/KFagsCQCXbliHWUsXY4ZotZcntoaG2ODfOC0AJQ/X1byAeyVc9EJcgAYHKgBIufv7KvBHAOgZ6K/WvUW7wkJwJvkiCqukzUhHrkY6bfW0gpG2WtfajErphFVJR7O2pQk1zY0okU5jfkWZ0t3SIly7l4uMm9eQeeMaruXeRvbNG0i8dBEJFy8gUcpNk3NfJR1OwkMDABUElHYx0L7YpggALeCsB9F1G2Qc29pXXz2WcE4q3SIdSuk8N3Gwokk+pOut9mmAX49qi7S6YTukq0S6QmzraJJ7oEvqIfcjgeB9Qgy6OpT7sbvZcvvZiPYe6Ry3l6Gm4R5KKnNQXJmOjOsRiErcif2n1mJr0DRsC/5Azt3b8A58A1sI/EJegzcVqpdewb+X9dfhE/YGvGTpIds+4W/BU9Y9Q9+Cm/90fL5pNj5ZMB2fLliMmYtXY/oiiq5A10n4OkxbJFq8DtOXbsK8NduwwitcgTWPAfCn5/hT4M+Ce6PJpHsxAFC2FQCMVPMFbvaPEcWC8wO6+yXA3TcObrtlf74R8PA7Cq+A/SKCwC34fPPnWLjuUznGdzFnzduYv+41zF37K+Ue9HP3XysI5xH4HjyDPpDz+pEcy8dSr/eV+07v0PfhHjRFgT/PkClyXFoGADpDQFHw25JPyg2WdQMAAyZhs58F/nbSBahs+1KS1p/zAb6P0FOzcThBzwW4N2YGwiI/QajN6k/BPUujA8AP1DIs6lP4HflAzQG4U7kAnYzAk+/i4JlZOHR2Pk5f9kHXgyoF8/oe9Mg7QJ6ntP7jPfLoIR49eayBn6zzPaFhvQaBBG60xFXPf1nnM94AQOPSkusGAFK8d/ieIgzk4IUCgvK+4JIfb8pCTp4LFCEf3feaeQWVFS/zEwpKONcJ9nvkHcA/pbR2cp7MHl136x5X4n0+lvicsMMyPkvkWaH+jCLl8w8ArBuB3lega18N95hWW87pd5eyYpYl98t4AjMF2KQMPosYzueGGcSh9V9xcbGyBOzspDtgvhMJ/wjf9PvRPMMoVYZVPre5VNaRcr74PjTv1IF8lJVXnQvmE6lyJH2P1I3PMPPnBhVv5WEalsk/4CgIaklZ8fFaULwOPexLEAh2yrOuQ8E//lmjmf0M9gf6+pQb8065/uoPTHK98/KTQeBGSOcE754dANLqb9DlJ9VYf1U+EAbn+CP8o9tPhjXW5wxJ+42o6boCk5UVN9DSPL55/4wIw2qrCxX4GwCAsv2ttZIj2CMMlPrXVBfItSxFdtYtbNyYhS0+6bhx/ZoKc8z7LREBYCPnaBzhGtGtpxP0M6qvL5I+eAGaWxvkGegA9sYt/omjBbV1vG84KJ8Muv5sqCf80+uO4O15SME/racGgEYmvwUDXeEfVVtxEdfDfZG5ZBXuXjiM5maCmuHprl9LQEDAIYTvOYnbN++ALik5z50dVlEK/v0zAIAEeVXyXUm3nwpqOqRxlAvAc1VjQ4OUac0LaLkFLc29h/LcPDS18M87HWhpbB7M09SEs4m3MXt2JlatysLVq/cQHn4Vn356GVu3nJNnHK/FGPCPai7G9QOHkPPh58idAACkCAHLSu+gqlLnaXSBf1xnmElP60ICwNzbt+DtlS7Pp/PIu0do7gTHvi5N3PXnmKpPl2Ma27KRaZzyE0bevRuPwsI4Zf3nDPlGFl1/vkjrP1rktbalIi9hP3Jem42b81eh7GaMtE/n9M9VTZelL3IJWRlnkXQpXtrPBZSWFovYL6T3I+lTSX9Re3uS+8USLQPpTp79Z/4p1fQZ2W81fcCvW9w3+/rXr1ciJaVArnsL7vffx934C8j6h2lI/2A5MreF4NqWUOTnXFNWYhMBXgZs2WHeU2kC+1TiPieax1WEZAaUSVm0tEu6mIMd289h394U3LvLP25VSJ+nUkE0phlWxiiqrqzC7VuFyorPKd5JynqvqQ7HjmRi44Z0XDh3R8E/zlPI4+UfYBzhn1FJsTwrKwaOi+dWX1NZF3EuRNd9jkenTh5XAHDRwgVq2/XHbxR+lxmIx3uBIJDrY6lB3lt0rUsQOPDHyVHk738Ev/rVDfzyl9fxwQe7sWbNaThZbQ1CPw3snGTyGbBHSKfj9JJgyEAeiulc96XB4CC4c03PMr/4PHlUYEY5wSeWOV/yL/s8aUj4YPz4AN9o+2Yd7bDOiPlcj9XInC+nOMqpXmNZIxqNB1pSun7OcfZ9MQ3P7Yb//X/g3L8lAPw5Yv7tT/Hd72Xg3XdCh+Udz74p0za0olCQFz3Mqs0Vdtkt/Jyk0wxaC3LbbnlHAFhbfU7FGcDmBP+osawAzRyEZn9cGlBp9juSBSJlnwtwJKn6VYxuBajTnLWeJIO/r7766l8B4L9IWfCNln4G7nGdYa5wjusMs4ebvDqNS9kusuc1+QfhoSmf7kjL1PrtvAJlAZpXJPkKi5B7L0+Wsk0rQVFJWZmyvqOFkQZ6tMzoU1CPg7PNrS1osaAfXXEqKz7Z5npLWyuaWptRU1+HNgmn1RXVKHmKykqRX1yMIutfPjXyIudgITt5HCQ0A6scDOUAJzuh7RyIfGDNn2S5JTPAz95JNPnMQKZ2A3ofao63+9o1I5dMw31xoLG9o1Xq3K7qwAFPZfWg0txXcwB2yr5izsRj9aaNmL10EWaJCNEWrluLqKRLSCDgy7DBvxEA4BArvxzt5nMYCBxIp0HgEEvAAQjoAgADdmOlZQGorAAJAUXrPD00BLQsAJdtWIfPvliKadLxWSR1376HFoDhCrgRvDmCP0uMJwAkNCQA3BauZQeABIKu4M9o4gAwSME+z6AAuA3MATi49CYcDPDF1uBAhB07gqgLZ3HmSjISUpJw9koKYi6cw8GIkzgSHYUjMVHYd+I4/OVYt4cEYUdoEHaGh2LHnhDsDA2Gr5yHXSHBoiDsDgvBDh6nvy98ZTtdznOftNtHtJ7hvHyy/ljaBGXaGuEGrZtM22U7NIPiT76i1c0DNVhP+MdOq3JjIeIA+ECblbRmUFxZLIk4KE53hWybhH5tnc3o7GlBe1c9uvob0PuwHh195WjqyEdzZz4q6q7iUtpxnEnag8B9i+TcvI9tIe/BJ3ASvAPekus2BT4hbyoLv21hk7DFsvajfMLexpY9bynw5xP2OrzDfgeP4FeVPENknQp9A24B07DcjQBwGqbNX4RPFyzH9MWrpE2txPRFazBjMecDXI2P5q/AJwvXYsaSTZi+1BMbd9KdZiy8Q8/AJzRRAz1lDTgc+LmKaT2Vq9DnDAD9hsZvlnDCv03+Cdjsdwabfc/Cjdp9Bu6+8XDfHQlPv1PYEnxSzudB2Q7G+q1bsWzTMsxZ/RE+W/MW5q7/DeZu+BnmixZ9+QpWeP0e63dMkfI/lHP/ibTpD0TvSv0mK+DnNSDtJnQQABpXoHQBanMDOuACVNYDJysAuJkA0H8SNvlOljpPBecB/HKXdgO6yfdNOZY3sX3f+9h/ep4CgGYOwNBIVwBIuKcBXzjDOEdg1HQHAPiR5CUA/BC7D72HXYfewa6Dk9QcgAcSPsOxi0tw4WoAOu9Xy30hz97Hcq88eQjOq0rr7d5+uTcecVsDP4YNzA378IHE03qMc04RPEk6QkHJQ+jnCv+UVaC1bea5M2kHYGGvrMu91NjcgIqqcrTSsq+XbnFphd6hXEl2ciCE0FDeL5xzls98bnezLhJG8NQq7wVlJSjvH76X1LuH4N/c79a9b+5pvncGtmXdvNeMCPf4LuM7h2k4wKFcgEqcen/Js4br/JBULkylDuqPAfKc4D6ZXu9H74/vRtaN/+jmgA4BIC0Buc7zYgCgnudFZMtv6sznGdf5blXvQzlmNY+oFW+XqqdLGEEln5E8Lj7L1HEwTvKbdfXM5HtdjqmHIFaJ0E/EMHnm8bnHd7yCgbKuAK3kqW1qlD5NvurHdPTRivs+mto7cfVWLipq6nA3L0lBPUI6Jwj4LACwsdHu8lOroS5HPizSlLUfwV9L0w35+NBzABIM2tN+I2rS1ol3ci+hopyD3BMHgARldgBYW1Mo58E5/bdJBJtNDSU4d/aqfC9dx5dfXsXNGwS636x1o3LR+SwQUkFO5+vM6zke67+Gxmp9HzqCvfGLbnz1fWgBQLte5DyAUu5zA4BGowDA5qZU+eZJR3N7ujxvh8M/WgG2NKci9fJFzJx5HlOnpGLbNparQdeIENAAsW+jpP41NbUor6hUVoCOaZzE4x4DAFJMUyfl0yVowY1cJL37BVJ+Px+X3fxwIypRDeCqOf8kbWtzq6StQ0ryHWSk30WpvBv3hF3Be++lYN68RBQX5SrYNpZLzxZRU3OJ9CNyUaus+JzTOYkWfU1yf3Efas4/m9tPwr+mRrrrHZ6vhftoykdxYSbu3jkn9cyW/BN3n/k89DRz/41HjVKu0/4G5bTfQeu/W7eipK3RzbAz5BtZX4PrT1Fr8xWU3IjG5S9WIX3Tl6jIj/96AKClRv7povY8SorT1T3Z0cE/hRlvDA+kP2b90butVQHAJt43Fgxk/5GQkP05uuLUfdpvDgR+9RX7sf1Sr2bVx+/t6sa9qLPI3HMUGTPX4eZPp+PW4Uj15/LS4kLp/4xtKaahkgvIe0o5lT+iWhrR0tWKto4W5/inFOvR2tKAtlbZbqhR4K+6smJAhHAcixjPuTFqbZa6yjeUU9xoammqlWcd5/SrkXVab1eJKhWErKgoH9kK0FJ9Xa3Kx7Jo9UeI2NrCeVxrpA9Bi0Dn/Y6kkyc0AFy8aKHadv3pbxltzcf2znEZrg98y4xD+h5qcowbVD9eeeUifvWra/jlL6+pZWFhFRbMH7SuswO4sWQHUsYKzITb07gCNAP9TBojE2+2Cf80REtSEHA8c/YZqPXF55cw67/+Dhf/5Kein+GDny1xBF7MY+rupCWLRwdqI0FEcw5cwynWQ8eNDBYZz2vhGmbfHklOeV1FqDfS+TQQ0YjHwvLe+dlCvP2//wD/7S9C8Nd/vdK6NkPzMi3lGu4kXl+Wy2VUxF4FzZ7FCtDkNRCOqixPlHvf2YUo48vLExwBIKXzjwzxDLA0+yovjVdg0Smtk5jHKdxoInMBuv4IAP/wD//wXwHgvzjZYBwh3ACUs8DcEDhnSaUvMHEMs6Cea9kuMuWafdrLVWXKtk5TjPySchSWVciyDHelDdyT8HwCRFoFFtItrGxLnkKJL5CPpXv5+bJdqFx6cgBXu2vj4G2/GjDtvc/503rRRPN3ZQ3YDs4pyH/m18uLkK4W6WKxkWBQqU39c1+5VxOxY8dBQr5sKfOS5KBmW3uLiuegK/+ZwzAOIDIfO7Aqvywf2wdjRcyvy9XLJ6rjqF2PqXBrH9zmgCUtAJVlhaw3ynEq6Mj9imLPJWLlxnWYuXC+sgCcSQC4dg1Onj+L+PQ0nE67gljjBnRADgCQ8G8IALRBQJGxBlTpbWmHuAMl/LMA4JEzcfAODtBzAHq5YzUhoIebsvpb6ynb7puVFeAq9034fON6zF+5HNMWLcDsLz5XQI8AUFnziZzAnxHB3JgAcJ+sy9IV/lETAYDb9oRii+yHln7G4o/Qj3MCEgBS2jpQwv13Y1tYsNJ2pRBsC6WlotkOxk4pb0d4qIJ+TLdV4reGBso+ArE1RNIGB2Kn7G+37HtrYIBa3xkWit1SxtnkS6q90mLp8eNHeCwfPnQBqlzKijj5s4Z/GgCYtmzaMbc5sK1c54po/VcvnVgO+j+2BvvNvF9si5xnrP8+LZb0fJXMSyDCwbTWjnp09zeio7cSrb2FaO25i8LK8zh/JRRnUvywI3g+tvh/hu3Bs7E99H05B6/Lcb6GrWEiWfqItoS+IeftdbmWb0u7eVvO75tyXt+UuEnYsmcSPINfg1vgb+AZ8mu5br+Hzx5aB/4eXiLPkDfg5vcJvtg0Cx/O+QgfzZmPj+csxcfzvsCMxWvkvlinLAEJAKctWoWPF6zER/MkfJkXNu48YQOAZwYBoA3ymaWTCAA9nwsAZJjkH5gDkNs6nbYAPI1N/nGyJARMVADQ3TcRnv6J0tZi4babloAn4RlwXMIOw9Nvv4QHYuMuD3zhtQhz17+LWat/i9lrfo15636FBet/hcWbXsVK79fx5a6p8An5UM4/ASAB7LtyLugedKqEEQC+o+QR/K5Nes5AitvuQe/I8RMQyrosN/lN0gDQbzI27TIAcIqc77cVBNzs97bU7XU5vjexc/972BM1C/tOcw7A6aKPEabAniiGLkA/EGkXn+EEgwoAcq5AWVquQjUo/BihEZ/C9/AHygXo7kNT4XtkCkIi3sOB+Nk4fHYxLl4NRmd/tbKaoxUJARwheLu8D2gp3kmYRbcqtO4j6JL7iu8SunPkH0ho7a1chEo/RbmW7ulWAxTdFuyjlZ+aE1C2CfkYxzwKHBo42KthIfMyjlZkyuVnn9RF7i+CwI5e2ZekI+Sje2AuO1iWFUbw12HWCdda5T6WD2Hev3wfqXeNdd+b983Au8UFAOr7W6elGM6lAntSHw6wsEzzTuM2j8H8k5TpGafiZZt/UmGYthLU70L+o7u+vk7y9qC0tFRBQH6I8nzYXYCaerEcs67qbG2bdy3n4jPPsQFZ6UxaytSL1tF8PjIvIZ5Oa+1L8pp8tBK8L+dbWznKscr55bOO1pgK/Fnthe2kizBQ0tPlZ35JCaLjExB79hzae/tF91FYXongvftxJesqbudeUFCP0EtbAg6FeE8HAHPQqKz+DFjjfH/XpMOfherKdDTUXUVrC+dG0ZZ2eg7Ab9jqz0hZ/2XLh5PUb4Lwj2qs57x4QwFgHa3LHNJ+20QA2FAvfdyCO9i+7QICAy8i/95NuZ60BHLO83VIzc9XT1AwEQhYqqz+CDSd47XGtv6TPn5tmdx7HQMQz4jPcVe5phki6ce0ttWjqvqKlD0I/egGtL7ukrStF+gC9OsGgBRdhI7gJlTNJdiUKu3rPLZujcVns1KwfcNpFN+4LWU6wy4DwoYBsm+JGjjnnjyby8omCABFTufDSTw/tAbMTsnG0dfWIO4Hs5D8w4+Q9sZCFF29Ke2vTe7nejnv8h18txTt8n1KaBgQkIkFC+gi7TR8vBJQVHgLLc3jsAC01NpUjHFZDI6g+to8bfkn4vx/BIJO6QbFfRWjquIWKivSpC1laTnCshen4S44n12NorHcgI60X1r/5ecloKAgVrbluTKhuf+S5L3+4uHfgJquSP04P2GS9Mm+vv3SArGm+gLKSs+gpOSGfIe2gN4xTN/N9N8I9dg3Y9+aXiM4N6CxDLS7CdWWg3Q/P7TP+3XJ9Ce5f+XxQr4p+Add1vlO3AVc37UXZ47R0igTbpuzcf3qHXkP6PnjXGGQ0TcC/0Ql12/gZthR5CVelDb+dC4tR5KqE49LxLKV9R1BYFWFlgKBFfI8rFIgbaz6j3b+RhPhKqFftbL80+ea+yXAI4SkEYAT+KMIBwkJ7ftWLkTlG4dQkOssz76/sXTy+DEFAJcsXqy2XX/mG6WpSd5D0ua5zj+T8JvPxI0lAvWxoCHb8K9+dUiBP+qVV66oe++TT44OwDE7+BlJdN9IaGPAngZ6g/EEQK6wjWkIewwYc5JJy7IWLtAuIrltrADHAku6bJ1m8ZKzuPwnP1fzCHI+wfg/+R9YtSJ1WB7uw75vJzHeFWLaxXhTV9dw1zAjcx6c4qhlDpZ8zOO0H1eNBCXtMhDSQDwen+u1cTrfy5Zy/0kSr929usZTutzh4Z9LGGGrvXweDzV/XrSCd2NbAY4+HyDTEPo5xblqLCvACsuNp1NeI8ZPBPrZReD5PKwAaU3o+vsXAABLn1FOZf4zkAJx1CAAVPDPAnxc2iGdTq/DJwoAdXqd587AtsRZ5bKce8VlKi5XyicMvJ1fqCwBmU/BQFkOuCmV+HuEhXQZKrpXoK0DCQQL5cVMcc40ut7q57xGdJcpnbMewsB+QsEH6Oa/9Lu7FfCrl5dpY2srWqWj1tHTi3ZZ0qVoa6t0MJsblItEWgLoAcFutU3xZcnBUAKUAas/qxPIdQ5+DrxorU6iirPFq0FSppGwx0/0ACvjCF8YRldlHITk/lqaGxVk5HatdDRoCZKWkwWPbVs0AFy8EDMWL8LCNatxKPY0Yq6kDLj/PJ1OWdaADgBQAT0L6tkBoJGx/jMuQe1pnQDgiQtnsSUsWAFAao0FAQn+1hL8uW3Gys1fYvmmjcoCcO6Kz/HJgnn4eMF8rPL0wJbQYA3dwl8mACh5wgwADFAQkLK7AHUP8MOXvjslXRC8QwKUtu0NwY593Fcwtoi2hYeoeJ/QQPiEBQ6E+zBMtHWPpJe67dgj9Q6WddmvV0AAdvGYQySv7OdoVCQKSouVG1uCClrl0MLlEduPakNsU5Tu0LFNEezpDyq2qz41GE6YxwFtztPF9q6AAMtjG/zq8eAgO8t7IuFyPxnXtxT/Idj/qB1tPeW4lX9O6uWJXWHzsDt8Jvz2TZc6f4RtIe9K/SfDJ2iyXNfX5Zz8Bj4hr8r6b2X5W3gH/x5ewXT1+bYsJynw5KMg1LsSNgWeQW/Cg/Fhr8EnnBaAv4Z7EEUrwN/DI+R1bNz1ERav+xQfzP4QH82WdjR3GWYsXIlp85fj43krMJ1Wf4s5H+BqEaHgRsz+whubfE/BIyhO6mGBPrv1H4GgNQfgiPDvuQPA03CjZH0AANINqOTZFGC5AQ1IUNrkexrusk2A6e4fIflOiI7CM+CYtMfj8PA/INvh2Ozrj1U+GzF/3VzMXvUO5q57A/PXv4p561/BvHU/w5JN/6gAoHfwe3IvvYutYZwfcLKUM0VBQU/KBv603h9UEOcPfE/JI+h9Wb6LTX6Tpc5TsNlvilybSdi0a4oCgFq0CtRzAX65m/M3vo6AY4R6MxAe/amIln2EewbsaQtA5QJ0RABIfYLgU9Ow+9D72v3nwSnwP/aOijsQPwcHE5bg0tU96L5fq56tfJYT6BAqGeDzgM9vuUcYz3WCIj7jeZ/Q6kxbeGtgxrndFEC0pObxkzL5fKY4dyat4pSrSMlL19Sc34/pGK7nh2M+Ws/1oEuW7d2tKCkvQn1TnQKDFN2C0tqMbkG5TuBH60ACqE5LBFTcB+9jQn1+FPIe5ztF3e/qGAf/wGLAn108JgXGrDgCwMamevXuYXk8P3z/UOq5IGnMO40Wh8rqUMIYpyzabQCQH5Cco5fzf9bW1qq5NOgGlP+U1tZ/wwEg8+l68Xmm96Usj+n6lOdQzgf3xf2Y96h65yq5HJs8s/hc65T3Oq/nQNzA/qw/+0gY/zxB9648Hp5DXiMFAHld6Z6V51xBQLl2Ui77FQWlZYiMi0dUfKKCf209/Sgor4JfaDgyb+Tizl0OAmqo10hwZ6wArXkBJwYAdX47zCP4a6jTc/tRTRJGyz/lBpRhNRImaYZAuG9QrHtj/W05jqeDWgRRNbb5/6j6bxiQPS8RZNbXFSE97YZ89F7DF59nISP9qlzfIjlvznletAz8I4xrnAAAbKjMQ21prnL/6RRPjWX919go17qmAHUN1YMQzwXocck/K/AZSFfKo1oJEgC218rzJ0XKNwAwCbUVZ5UcIdtzkp7/7zkDQKXhcG9iuozi4rNIOrwPlycvQc7sDai8V6AH2p0Al5IzJHu51QS6/iwpLVcQsK6WA79O6Zw0/DyMJlr5FRaUYptbIpa8tx9HZm1Djk8oSuW8NktcXm4xdnokY/3qVLnX7yk3dj4+OVi4IBXrVhzDhmVx2LfnEqqr7o4b6o1qKdhUpGBiazPXh5fXUEd3fMby76600UG3n6NKyq2vvod7MREoiDiIqsJLEuYMzF6EXpz13+juP0fbb1VVMm7fjkFV5TnZntjcf43yPHKFZS9aLU1aTnEvSvzTBa0XSuW5U1lZpFwa8g9ipg84XNoqkP08pnOFgUa0FiQMZJqhMFD3hV+8OI4jfUCpW6vU7X4/58jvRk19DTIzbmHNmnR4et7AtZx7qKwok3dblYJGrkCIcOmZAaCCUBMAUdLfr6qqQtzOw7jw0+m4/PYC5N24Ied14hZ245LNPWh9HV0yV0mbsMFAWadVnnaxWSPp6+QZpvO1qLwu9WIY60pZZY8mzuVH+FiYX4y42Ns4k3AbJUUl6rxVyv6d4J9ddVIvsx/mIbTktdTzAk4MnJ44dhR//ud/jqVLRgeA/P7SEI/faF0KApq48UhDww7HOCN+L27bFoGPP96mXPPyT5pZWSUDMMcAMVcR+nE5CIyGwjzmc4U+hEoMt8NBVxHuDc4TODTfYDkXFACk7OGuGoRaevvkH/9wAAAe+J9/jBWS3zUPZc/jJHOcTnEU6+sUz3wjWdm51tUuO4zjugkfD9gzcs3rJPv1o+zndqx9mfo7xbFcWhhynelYrut+zHEPzgV4FrExhxUQG80KkNDMNdwu5h8rjV2EjeVSrhMApEqKhs7f56qx5gIcTYSZYwFGDSlHL59luP4MADxx4gSmTp1qhY78+5YBQAPxnkVO5X77NQDlDFQz6yIVZ63bNRQGDgV7o0rSM61Jb1yCDoSpeJbPuQHLNHyU7TyCP4m7nUfLP8JHbZ3IetxjubJ9t6BQWQfeKypCnuheIecSZFiBculZVC4qK0NFTY2Cff3Svu4/foIeQsD++2rZ++ChWnb29ikI2CCdyBb1D642rfZWNQDKgVAOsNISjwOPHDymm04OPvKlzI4pBw05mKgGQaUzyJepGpgUqYFVkdk2A6gMG0hries6Tnd4zf5oqcU60HqE80AlpV6Gx1YffLZ4IWbZAOC+6EhEpyQhLj0V8ZnpFgS8gtNc2iDgUABoh34GAhoNugRVsrZdIaABgJHJF7EtPBQrvbT7zzUEgXT56bZJuf9c7a7nAqRFIAHgnC+WYdqCBZi2aCEWr1+vAKCe/+8pAeC+cOX6kxBwG92JStjzAIBbCQAt8EeLPzc/PQ/gABAMCoBHsD82+++Gpyy3hIfAm1Z9FuTzJuTjOiGgiMCP8Qzn9ra9oVLXUAUat4TKMoRWh3SFukfWaUVIK8AQHIuNQZ50QAm36YrQWADS0sUOADmYzfX70qHTHye6fXJwn+2ZgJkgkPCP7ZiD7mxragCeQJrlsE1KWffVfGlcl3DeR7I/zqXT0VOHhAuHEHJwPbYHzVbz+W0LnSzX5fdyXX4nx/I7eAe/Ksvfw5vgL+y3ci4kTNZ9VPzrEv+6hE3WADBkqoKAXsGT1TqtADn/n1fI7+AV9io8Q2kJ+Kps0wLwNTnPb2Ljzg+xeO2n+HjOx/hw1jzREnz02TJ8Mm+5tKtV+HQh5wJcLVqplgSA81dtk2sXpQCfgX+ewXFqXVkDEu4F6e1h0M+u5wUA/QgA42QZK9uEgAYARigIuEnq+qVfFDb5xyhouUnWv/SVOP9IuAVGyP5Pio7LPk7IPmTd/xQ8qIBj2OwbjnXbtuFzt+WYu/YTfLb6Lcxd9yoWbPgVlrn9Br4HZ2HD9jewxue32LTrDXgFavjnFcS5Agn2DPizFKTBn0fQh0rugbIeoLc5n+Amv6lSLxGXvlPxJQGgyLgC3biD8O9NOT66A30Nuw5+gOATnyAscjrCY2gFOA1hUZzTz4J/Mdr95wAAHAIJqY8lfBqCTxIA0gJwKnYenATfI5MRGvkB9sfNxfHzq5GddwINrcUKAmmQpQccOOE57xM+a3nP8F4wFrBM19nJeUc61b3Ae0Q94x/2ge46FXzrJtwTyVIBOwWMOOCsQSDdjfY90GmN+0gCP8LBHs6b2dUq6QmaOuS53qzU2dOu4o0UBBTRUrBTWQgSAlri/uT9oFxWSj3N+4rzpRCW8RgN/NfvmUFIZp4LXOf7RknW+RHIgRSWxeeK+ZOLazrzPrO/xxjHdbMPfqyyLP5jmwMjtAIkBOSADd2Aci5APR+gLpflGQCowawum8fHOXJ5Tcw1JMBV4rolxlF0Udor78o+ESEgn3X8aFZ1VvXS72zuY7Dug8dBkMs/SBDwqnkZeb0kjFaidM/a1dur+hH5JaU4dToOB46dxKX0LKXE5CvY7h+MyzYLwEGAR0vAHDTUEwTmoKYmcygArJO0hIMWILSLVn8K/jURpl1TZRjwR9efdPdJ0f1nTXWGWr40ln9K1+SDJUc+SvLkGJyh0Fgi7Kt2AYC0mnNK+20Tj62uphAF+fdw+PBVRJ66hpLieyrsm5gHsFH2OQTINZRIPZzT2tUg9a0tuY2GaloROafh8djLdlR9MZpbquTeG2r9R0s//nGCz7J+eV53SH+YzxP23Xmf2tMOkeRp76iVe24QANbXXkR1cQLqKi9InWgZ5wTZnl2NDSmghaGyMnyeAHAEC7/xisdcV5uEW+cP4dzHX+Dw66tw5WyWXPsRrACpb6EVYGN9owJ/pWUVIAhUFoDjOQ6VZvh5GI9u3ypBbOx1ZKTloky+aTlvVY3s+8axeES+sR473g/A2cRs1FZV4XLKNRzam4A907xx8p9W4cjmUFRW3ZPn+fgA4Giqq83D9WvZyMrKUtZ9dBvK8JYWeaY0l8j7Q7v+rKm6q2Cga/4R1VyM8jtZuPrxCmT/ZhZyow/Je94Zmo1HLZK3pSkDLc2Z8n4w4bTEc5WOI6hzgnDPpHpaANJinn+mGbo/Ux+nfLT84zI//wzy807L9nDAN5o471/z12n9940pRe69S8r6LyoqATExd1BWVqsslNj3Gl2mH0trO05P4QwDuc4wxg3CQKfyXoQ0rDTuS3t6pF8qfcX62lpczbmLG9cLcPdOCY4duILo8HgU3bkzDFg9D/g3Yes4qUNlRSX2+xxD5D/MQOxPPsT5L3eiNC1Tnp0Td2s5UbHOhHIEaVUVfFaWy/OoArm38xEbcxNREVlITrqu4pSrUEnLOpvjrJd8BUmpKEqVfq+su5bvKu6vvrYK2Zl3sGZNGlasyMSF8zekDtWq/LJRrAA5F2CF1I/n2lw75f7TAn8Emizfvr/RdPzoEQUAP1+2VG27/tS3iSUCQH7n8VuV68Yby3jE+2Gi0JDfbYQFC+YnDAAcA2pcoZ8ryCGYGw6wLlrhGiA5SZc7aEFolx1KaWszHc5tAkAu7eldxXjWk+tLFss+/ts7WPRfX8PcebHD0hppUOdszUaNB7wx3vV4DCQbfo607PvV0G/wHGlINvz8mDjXcFexvHffCcTbbwVJuYPXdtmS4eDPaT8U40Y7L4zntXYN577t5VM8B07nQR+3tgScNfMEigtPD1gBOgE/J2BGkGZ3xzkRIJebG4FTBz2l3xg3DP4pVZ5V5TrlpQzE49IpfiSZOuv6jg4sCUNHswKsLE+0niRDfy8dALycnqFgz1BwZICS3jbgaABKMc62PTTPyDJlPQ8pMGXmumP5pj7WfsYFy742WfWx1XVAJtzEucYPhI/zmFR6k9Ze9uC2sgwsIvCjtZ/ORyB4t6h0wBpx4ByqvEPLvEdLQIowsJAAcKg4t18h//VZJS91UaV0xBpb29TgHYFg/6PH6p/8CgrSSlBeqHQHxgFHQkD9r6JGNRhoYFxLK/9t1oLuLg1TCFH4UlaDitIJ5IvTDDKaAUf7S9V0FrmuBmcHBjy1NYMZRKW4bQY3aY3S2NSoLBUzr+bAc9sWzFgwD7MWLcTMxYswb+UK7D6wD1HJl5T7TwJABf4GLABtVoCZadqqT0E/u1wBIOWaxko3AAEzBwBgxKXz2B4eilV0AerphrU+nljLdeX6U1sCmjkAlxoAuGgBPpo/F7OXfwGfkGBlxecE/YZojwaA28LoTlO2JY+CgHtFBgIS9Il8CNWkTluZRrSFLj1FCu4xjw30OUu7ACXsM9Z+Zu4/5Q5UgcEABQEZ5xVMCz9CP8K/EPhY4rqRCmO81I2Wf1tlH1waAOhDCBjG+kt9VVgwdkrdw08cQ9bNGwoA0g0ooZ9yAcp2pcQ2qGGGaW/GNR/bNNsyB8cJtym2K9XmJJ1uq3pgfMAa6lEf7j+Se4JWPo9lfyJCwJ5+uiKsQ+g+ub7uH2Lz9nexJYhz+r0m+rXU/5eif4K3aGv4q7L8vWy/Kcs3RHTjKekIBhkeprcZ52WJ62buP6/QV0W/Fv0GXrQclH0oMBj8Jr7c+TEWr52Oj+Z8go9mz8cHs5bgw1lL8fGcL/DJvJWi1fhEgUCRLGcs2oC5y72x2msfvtx9Cl5Bp6VetPazFEoISDCot9U8f2qpLQOVdaDIk1AwOE7JXcpQcM8G+0aSSTegAQvAWAxaAEZJHK3/CAAjsGlAEhaoLQM3+XP7lGyfFJ2AW+BxWcq2xDG/uyzdFQw8KuXKse70x/ptPljuvgIL1k/H3DVTsMxtEnYfnId1W9/Ess3/hC/cfiX37W+xYefbUsa7IPzzDKZoATg4DyAtAj0tC0APAsBADQI3Sx4FAAOmSv2myDqt/rQLUKVd9rkAqdeljm9gx/53EaQg4KcK5hnrvjBlBUgRABL0GQA4aP0XHkOrwOmSfxp2HXxfypqEXYcmwe8oXYB+gANxC3Ds3DpcLYhCbVOhhtyih/Ks5b1C+MflY8Ifa0nd7++R5zutxgiNdFqVnq51eX99RReheiC6u0/uhe52tHe1obOnQ21zXYG9HnlHECLKOsMZTwDIOFoAdvXQNWWXUmd3m9qmRQvvUS3tjpOD4CYP98UBbUJBFS73Nd8/lIJjFhjjNt9PtAzkkjCL4N88F4zUu0hJrxOKsUz+4WVIWj5TKGtbveOsdfO+4roBjloPpU69akCZVn+VlZUoKipS1oB0lTo4B6DOa38WMYzXi1LvYwU1ablpg4AuGgSAetlPECtLAkCWwWehqa/aj4hLuximrB55DiUvryEtMhX07SGIlfC+PrmOfcpLQURsPEL2HURE3BmcPJ2AY9Gx2LI7AIlJl3HzNgGghn0GABLKGdXVZmPXzvUKAN67ew6EesZdqLYW1GqSbQI0inF6Xj8N+QgEldVfwzXQ3SfFcnR6JxD39aut5SbKy9JEN+W4naHQeEQrOTv8oztQugV1SvttE0Em5zeka9TGekIyLkvlWn/9cxw20jrPAcjRas8pvRHj6+WaNKjjcE5DKctC1/It1SurwBJUVtxDXX2lAnd295498txV/RS5h/kHA3rtUIO/nINpDADY0lolz6CLUn6KHE8SaivPoaYsEQ11L9D9p0hbAD5nAMgyVVnOcG88okXi5eSz8PFOwOLZ+/HJVOmnuF1AUUEpzHx1rlJQ7FsHAZvAucaq5Buwsb5hfPW3jtPpHIxXTQ0N0rbqUct9V1ShqrwSWcHHcPEf58D3NS+sXpWMhLgM5OfdwM0c+S6b74HEH09DevAe+c4rf2YAyPy5t25g/fpkLFiQjpioi2hppqVxPorSLuHexTMoL72p4B9B4Ujz/jmqqQg1Fbm4KXW9sXkH8tPOy/nNkGPOlDg7NBtbLU3ZuJubjNPR55GVmSznTEO4BhdXm3TPSUD3Ilx/DlO9Xpr9sT4j7zdN2tcV3LwROWHrv38p8I+uP2nlyD9d3MmNxapVF7Fo0W0kJxdZ/T4Nz8aGdYP9Sw0DjWVgh4JufBcYF6GuMND0K+1lPH/p42D/ky5B2e/lfP3NTY2oKCtB2pW72DEtBAmvLELahp3SJyqR9j9ouUaruGFQb7xi3gnAJ7uY73rmdSS4BSHm3WVI/d1c3HQPRHW5vLNdIOWL0s0bBdi7NwfRUTmoKC+VtpGLJV+k4oOPzsvz6wpCgy/C3y8VJ0/ckHNZLv3KerS1NqHsdi5ypq3G9VnrUJ7JvrJz+UYEhwR2effysHlzCqZNy0VQID1pVMr7ge+JilHnAuQfGWtrq4eUSXDIctW8gHW0Why6z5F07Mhh/Nc//3N88fkydQ1df/ZvE34DNcg7heu6nTcOiR9LE4WGbL/8hYWlKRhjoAyhEGWHfgQ1Jo1dg+kGwZJxEWrWqfGBq6GQ0YRz3wSAdD/pVAcjA92Ghul6jATiTLxTnBHh3GgwzJwn13CGjZTPfm6p8Zyf8dSVEPY3v9mKH/4wU5SBH/0oA598vM+2n0FrS16zkerndC7tMtd3cHvo8Yx2vuxi22BaguGTJ0KlbxojfamzKMyPHgb8jIVfdeVZtWQ8xfCaqpEt9ZyUmrIX1//zK8j+jz/DVVHUIS/5PqM7z6Ewj+Vzf/Ywu8ZrdVgt/QamtdeZYVx3Sm/EfY8GISmnH8ccXjILwFTlAlKDnRLkFZcir0Q0ANc0BBqEfwRwg/PMMdwO5uwagFJGpoxnlZRl6jO4v8FturXUsEqn/VcN1R2eJ8K+Z7LCNABwdOUXlyj3oYXy8i6XD8EqfpjJRxrdgNIF6H1aN0ln0gA5AhJtdddlWUW0K/jXIC9tDqoSELLDSQBI6wT6seegKdcZx0FIBVWM1ADy4GApxf3oOB1u3DWqAVkrjKJVCgclO6ST2y66cScXOwP8MHvRAgUAZyxeiM+Wf6Es1SKSLuJ02mXEZWrQRwg4AP4sMW64FeDT6YzIAMCo5IvYvjdUzf+30mMz1nh5DAC/Ne5uWO22WVn/KQvAjesxd8UXmLZwAd77bBZmSgeIoE1DvtEtAA0AHLAAFBGi0bqPkM9YAlI+KpwWdpJmLy0ACdsk3bjgH6UBIOf5U8DPVQYAWvKWevmEEu5JPuYdTZJmq00qTxihpdaWPVJ/uaZeap7AYOyW47mYnjYAAFW7eWBJrUv7fUjgJx04kWl3bL9ssxxAV2BA2mhPj7ZsMoP/at20OQI/hj2WNvukTwHA+w8eof8BXYH2WwCwFv6hX2LOkl9jpdvvsCV4spzX30udfyXnneDvn+TcvwKvEILA1+AdQou+t0QWBAz7rehV0W8scZ1hv7PptxYA/I1WMAEg3Ym+AVoAagA4Ax/NmYYPZy/EB7OWKX302RcSthIfz12NafNXYdqClWo5fcE6zF7mjkXr/fG5WxjWbj0EN78I+ITEynkmAIyT+sappTfBoIgQUM8PqJee1AAYjFMWgAboOUG/kTQUANIF6KD7TzcF/wj0TmFT4Gg6KTphidaCp7FZytscoCGiAoH+p6T843DffQhf7ghSUH7ZpiVY6T0LO/YulXPwDpZu+g0Wb/y10pJNv8YK799j/c634Kbm96MmiyaJpshxTxVpQKgtAgkA35f9vqPA35f+k7HR72186TsZmw0AVK5AJ4smiQwEfAOb/d6QvG8pCBh8ku49ZyBMgT5CPgv0RX2McOX+8xOJo4Ugww0cNADwU+w++IECgDsPvQX/Y1MRGvkRDsQtQsQldxTXXUZ7VzX6+3rwgBDsQa/cK30K9j0h8Fbr+t756om09b4u9HS140F/Dx5b8E9J0vQ/6MGjr+Q+uN8t74x+y8JPW/RRtOAj7KNVX3uXvFsI9iSe4cq6T8K7RYR+GvDRHS/BXwf6+rtR31CNxqY6Fdcj6Rim0hAqyjbDe1m+bHcRUvZ1i/Q8tPwTibmnCfv47qIIx7htXEsTHHbKu4px3OZzwrxzlJtgKZd/emGYeQcxTqWzyjfpjQbfcRKu1vksoWXxfTUI097erv6BWlZWJh/YVSqsX54lasDHeudSrvtjfQjv+P7loMp96xiGS86DxNtF+NcreU1+PvsUBJTrzn0qAGjtz75PvmuZjpactLKkdaey+OQ7nhaAfX2gW/HC0jJExSfgaEQ0CsurUFxVh6ybd7DNLwjnUtKQe/sS7PDO1SKvvjYHu3duUJ3x/Hvnh6QdKu0+08zzVytLhpm5/hQQlPC6Wroo0+lfFrU0XUdhQTLu5qZDzWf3lNZ/VG1NoRynDQBWF8jx/jMAgHJOCN0UAGzkwH+FEsEfIedY4O15ajTrPII7pzxKUsemWrm+Y9S1cTzWf6KamiI0tTQocGcHeQb+6WdLvxoU42AYXcmN5gKUcQ1NJait5eC8dv9ZV3NR7sEkOb82sPa8peDfiwGAlBPYG4+U9V9NCo4dPY9Zs7IxfXo0Zs7IxOrVWbiTS5eRIwBAJRdY9m3QRMHl8wCAZinl1NfWy/1dg6SzmdgwZw8+nHwEkydfxOpVnPOPz/cilN7LQUF6EorycpCfd1PS0wrQAb6NUwSAt2/ewOIlF/H66xexNzwWLY15uB55EpdnrkTGR1/g5oV41NXny709TtefNqm6NZfIfarnICwrvSrP+kuyTutzV+s5ZzWJ2lqyEXHqkrTDq9jicwUlxWzXL2aOv/GJFn3aqm9AFhB0UlNTBu7ejRfFyPNtIq4/5dnzLwD+tTRfQVtrqjrW2uoLcn3P4NChi9i9O1POWYV6nnNOe1obffXVE5c/kY1PBgZy3mlahbu6CKXY5+Q4DV3T2/uaL0q0bGQ96Hrx8eMn6O7slPu6APHb9uHyq/ORvswLhfn3UFpcIH2jKjk/FsSzQ73xysrnBJnGraYGacsNuJuRgQx3f9yMjJPn1lDQ9SJk3J6eO5uL+fNzsWRxpjxLSpFzLglb3nHDZ2+EyvvpDFatjMDsWZlYvPiqPC/ScPGC9C3zi1BdUoScdTtwdaEbSrPGAwDptrMa1VXlss+r2LA+RUFH1qG+rlbu9Vr1neIE/5RKSlBeLn2Z+kErQAX+agn+GiZkBXj08CEFAJd/8bmql+vPfBeZbxPtBpTtvGtg3Z5mNHE6BsJxp7iRxD9qdnX1gRZ3BuoY2WGRXUxLYEVwY09vF/M5WYiNJXsZS2z5uT9CQAIje3pXqXwuMG0sgOeUx67xgDfGM509zBWicR/ctmu8oMyIeXRdnUEo6/D97/vgBz/IsJSOH/9ok6rL8LRD6+cq1s2483SS/TgoA2fHKtfIpPuH/7EYf/3XEfibv96FgntRcq8lK8s2wjHXOfYMQBvNKm4sMe9er8+R/Z9+hpz/qBX2//0JaiqHz+dHGDkWpBspvrry/BBQSatGV2tBxpdLuD3MVcw7GoR0+nHMYcmSJfjZz35mhYz8+9oAYG5BIe4WEfQV405RkdpWYYVFOkyW1F2JM+moe8UlIrNdMigF3yi9Pgjpnl2qXGs/Q8Jl21gEDqQbBq3+VZSeG9AAQOc0Y8ucYydJOxFpV6EWKFTuQ7XoPpSDeHQVWicffXUN8lKmxUR7K+hSqJPzCbJT2Uv3QZw7jZYWtNbgwG0XumSd4Uzb2iZ5+A+0FulsShkdHa1qwJEiGOSgKl/atGhwfcmaDiMHNzj4aML5cjdWglx/IGm6pC4FJcUI2hOKzxYtwMwF8zFj0ULMIQAMDVEWgKfTrDkAM4e6/hwEgHb493wA4NmcTMSmpmDn/j3KBehKD+0GdJUF/BQAdN+MlXQH6uWOLzZtxPyVy/Gp1P3d2bMwfekSBcEI3AjeHMGfkcT7BAdja0iwsgJkmAF+FK39CAMJArXbTw0AuaS2qXLo2nNwfyNL8owTAHpZAJAWexrmaWkLv8HtgXAHEQAOiC5ApQ7eUp5PSCC2BAcg7uJ5dPQSPuiPHrYLAkBaAWpLQAsAWu2H7a2tXbuw5SAYXfsNDoRbHyscgFftz2qTqmxZWgDwvrRLgr/uXlrBWFZPPfUICHPHJ5+9gnlf/CPcdk+S9vc2vEN+L3X/rYjuOn8t27+R+hPmEfr93gJ7dvBn4J+EK0vA10XGWpAuQF8T/V4tPdWcgW/IOgHg29i48xMsWjsDH875FB/OXoT3FQD8HB9+tlwBwI/mrtKWgPOXY5osP52/FjOXbMbcldswd/UOLNrgh5We4di46xg8giKlbFoExip5h2gR8in4N0R0DSpLWgA+EwC03IAOSIM7DQCHihaAWlEO0nMFbvI/rcS5A2kN6G5chAYch7v/Ebj77Ye77x5s2uWLzbu3YMeerVjrsxhLNn4g5+JtzF/3O8xb9xss2PBrLN70Kyz3+R3W734T7kGT4BkyCR4hb8MzdJIcO+donCLn7B25DnQP+q7UeYrsc5LU4y1s9H0DnO9vs69l/afgnwGAgxBwsx+Xr0tZb2HXgfcRGjEdnOePoI9wL9xoAABStA6ki1BaAU5T7kP9j34Mv8Mfqvn/dh58A/7HpiA8ZhoOxC9GxEUPVLVmo+d+Ex7w38I9tAzrlfuE1n76/lFWgdLGae331VeP0NHJP3S0K0tBAidlOSjrCqDTEk/UJ/dZtwJ+HXIvyL3V3y3bcn/RHSjBnsT1Eg4yvYRr952cx48wiSCpU1mZKRd3cj8TyPf398hHWgNqaivlHdKgwJ+GgIRYtPbTUjBQln1yP/N9oe5bBe31PfxAwXvZ5n2tljpO38d0ZanBIMGZgoaSnvmUtZ3E8f3HZwSfDQPPEUmnAJ9sm/eVkdkv19UfWJhHbXNOQP0RyQ9PDoZUVFSof9Dyn6wMJyA0AFAdB+GclKPPuX5+8dnFeb54vnjtFNC01odI0hrR/XE/B3qsbfMe5rkeAJWyP2U9KOfElKEsKK0wWv1xm+4/eb26ZUl1SbmEgAVyHJHx8YhOSFTz/9W3diC/rAI7/IORmnMdd+8kY7Q5+IYCwAuOaQn0aNFHiz9a9zFNW8stZfVHC0CCP873R8tAwjbX/N+kWJ+yklRcv5asAFdLU7mEO4OhsUQIRhhmB4AEgk5pv43i8dVWF6jz1NpSqURrwNrqQvng/XrcnI7pmrN+5LkA68ruor4yzzHOLlr3OZZtE60A29rrh8A/Pl/p8tP+3OEAK8Efny38gwGfH/3yzLWDPyM+8+obCqRsa/4/Sy8U/lEKABL+aRD4sgDA5sZUuR9Tce/uBcTHnUFCfBSCgs7h2FE+U2okzhkAUo7A7J+hnI79acRzWVtdg7u5hbjiE4bon83Aulf98M475xAqfU497x6hayna2krkGqRjzpwrOHQoTfLxnhoO38alpiLU1dxDamoaYqLOoajwGhIOxyPut0uQ+coMpMxYgdzL5+T+eXpLw6b6QiWuN8hx5N1NRUnxJbQ0a7jnCvxcxTRMm515CT7eZ3Dk8Dl516UN5P3mIOD4Reu/nJyTqK4+NwEASPj39c/793WrpekKKksScffKUZTe5UAlr688f5rrVT+W/Tv2GWkpd/lynppzjJDO/pyfiAw85J/LOFbDP4jYYaCxDiQMZDz7fOpPaC7lPB9x3EZbUrEOHOckpKSFWW7OVZQV5CnotWbNFRw9moWqygpp7y5gb5xyBUtPI0Krxjp59jc3oqVDzlkrn18jp31e+1VqqkdxUSlOHL+K7dvOIDzsAuKmrcGN772Dwz9fhGUz9+NC7DnEROfg4IFU7Np5GbNm3YSnZ5ICeVW1VSivZP/FaQ4+1nOwroR1as5BOd918q1VV1uCivJi6YMXSh34R6daZeE3mhUgxXkc7ZZ+dAWqrl9DvTx3xwdOjxw+qADgyhXLVX7XH79RKP0dpN14Evzx+4nrtHw1acYS+0vM6xTnJH5/cc52/ubOjVQwhtDHFWRpWGPm9HOGfgRzo7n3HK8InOxlmnCWSwDoBLLscrVMo8YCeMZ6zSnOiPGjAU1zXlzDGWbENKyfOQYDwMY6JtZfnX/J++pvPPH3f5eE738/Bb/8pfuQNKYO06YdljSX8KMf5Ui6VGUBaC/PLqYf6XqN97wxnWscw1kf13C7eNxzPouWel5TFous709+ckjuL/6R7pICX+WlQ63rFDArHR2YuYoQ0bjcpFhGRXkiTv/nH+P6f/4Frv3Hn2P7jA+HwTkj5nEFkXbZrQDt1om03KssPyPljpyX+2RapzijUwc8cPSjj3EizA31tUPjWC+nH8ccTp48iSlTplghI/++NgB4h2CmmECvGIR83Da6a5ZFFKEOLQWL1LpJOwgQSwZVOAjn1HxylD3sGTRQdoElK8y+Xw2iuP2vctazwL8xpNqCtA+CQAX+ipAn1yNPro8BggxXcaK8ggKUlJWiurYGHdIh7ZPOGv/138J/jvVw4JADqtoSinOhcV60nr5elYauOTukQ0nLCWUd2Mp/JWt3oVy2SGeKVoV06caBVw5Gcp0dUDUIbQ12UhwQ1Z1H/W9nNbDBcFp9yf4rpX4h4eGYNX+eBoByf81dvlxZxUVfTlYWgDEZqUqEgKMDQGewN0yWu0/l+tMWrgCgpTOZadh9YK+yAFQy1n+yJPzjHICcD5BAcPmmjViweiVmLFmED+Z8pgAgQZuZn28Y9HPR1tBQBTwpBeoI9JQ0/CNwo2tQDf4I00IHREioygh7fgDQK2AoABwC9qQMJXuYi7ap4+H6IADUVoCsv3YDukXqcCw2GmXS2e1jB03ahnZjSPhnXIFKO1ED3NqVHQe+af3HNqfmteziQLoeXDftS7c3XRbDVAeQUIAuQB/3qoG3Hlq99NINLgfBO9DZ04jAMG98POuX+PCzH2OF22tSv3elDU4SvQEfgrogCVPuPH8L7z2/Fv1qqMIkbAD+WeAvhBBxiiU9P6BX8Nuit+Ap5RL+eUk6WqRt2DkNC9fOxIdzpuPD2YsV/Ht/1hdSnxWilRK+Ch/PXYFP5n2BT2Q5bd5qzFj8Jeas8MacVVsxV7Rg7Q4s2xSINVv3YbPfCalztOwrWuodK9fytKxrCGgsArVVoJ478PkAQAI/V0UMSANAA/4s0BdA0BcrireUYC3jRBInaZQVYOBJuAUdlzoeEx2Bu/8xePifgLeEewecwPaQI9i0YwdWuK/E0s0zsWDDJMxd+5roN5iz9p8wd/0rWOL+T1iz47dSl9fhEfImPEPfkvP/tlyLSfAIomXgVFlOkX29jc2Bb8ryDXzp/xo2+b2Fzb6u4G+oNvvK0vctfLlbyg56W1nxhUbQCnA6QiMJ/6YhPEpLAcDoj0XDAaDv4Y9EH4imYuehN+B/Yir2xU3HwbglOHHOA2VNmSivzpOPpkY1UNwr7ZgfQwq89XYpWKTAldwDhD8cNOD9MnBfiLQFtoZ7HQR893vQ2tUmz3y9TXUSsHO9uwPtPR0okQ/SqrpqtHe3o0vKU2kUROQ8cnrJgek+ftxJOcrdpyybW+QDXERrv67uNnn208KtC52yv14J6+U7hO+O+/Lu4H3Kuj+WOlLqvpV3hqwr8Tkg97UOZ1qTRq/T2lety/GZevCdRfenPHa+j8wfV/geUuIzQjTkGcLzJHFPBp4lVtr7/PDsVwMvHOSh9V+h9NW0G1CWa837N5BHl6fApiUFAOWdyjAF9lgXC0gOSu+Pzy0FETmoI1L1kXDm1aBVzreUoY9H/2OcbUC5DZXrwX+HM57Xn/P/EZgyjn/+4bKL66JuaT8V8h6+kpWFjGvX0d7bj7qWNpTV1CH+3EXkl5bj7j1+qPAfyQRixppP1ESNBgC1tSDBH+GecuvJef6ab6Kl6aaEX9Xh1Qx/2eb6GxTn/KuqzJU6l8vxPj38o5SFnMv8f3QJ6pT22ygNAAvlepagtblSrnWFnLMKK4wD9M75nqdGc81pV2OjbT7ApjI1319taS6axrDwHG/5FRX3UFtfNQAA9bx/veoZYZ41FO9VDQCblZs3E877mu6ZTV4NADtR35CnAWB9kiyTpD50S2fBtMYxZNKNJ61dkt7Av3HvawJyhnujq6U5FWUll3DlciLy7l2Ua5aMyoozuHn9Aqrl+dzCQXIHkGU0YWu6b6PU8Tkf/4TV1IjT0dfw2ayz2PF7b6R//wPs/8V8LF94HNevZqKthe51+SyT9l+Xh6NH07B8+XUcPJAlz/gJzMvnIFrmdbSVoruT1sT34LH+HDb943YcmLIOGQmxch/ky3E6552ouK+a6rvK8r2uJl22LdA3Hpeg0kdrqEuT+yR9SHrtCtQZvL0MqqtLRVFRojyzzk7I+u9fhuvPFLS0pSL3eDCyfzcLNzZuRsndGJSWZMi5apJnNwFgv/JwVFpahxUrrmHJkuvIyiqTMN2PfHoxv/Qrpe/H9wT7nuz7E8bZQaC20LNcxFvfxc7lPa00BOQ3Bd9V/MMb5wZsaKC7zxrEx92RY76BnTuzcevGPVSU6/nlxq3nCOJUWUb1tbKk9LY9HS3cqioIzsbv6nI8amlukGdGFY4dvYZPPsmB79veuPDWHByeth4Rb6xA5puLce5QLHLv5OH8uZvYvCkTIcGXUVkufcNK9pUqRVXSr66Wd3ytnF9d97oqiatgH0sfB+MJ/2ok/Y1rd7F9WzpWr47HzBln4LaZnjv4zK1HueQpLhkO/pSMFaDt3LB85f5T1mkdOB7rycOHDigAuGrlCklfY42ID/7o5pPQjmpsbFDtlO2J7ZpeTSY6r994oCG/ywgYzX45Pt/Q0DXE4o4iGBoL+s2fd0atO0Ggp5V9HyZMQ7KkcVsBusI6HTZyHRk/GogbCxIamOcUPlq5zOMEysx5p37/kzlY8B/+ClN+vR7f/W68suwzLj4Xzk9QZVDMY9+XdptKDS3briWLNTh0iqN0/UYGn4x3Oq8jnQ9XLVqUiB//6Dr+9E9X4nvfu4b/9t/24Je/TMevf52NV15ZI/3Y4e4vxwJmFK38zLyAFCHdMMAn27S+K8iLRnHhyGXSGnF0N5wa4lFMVyV9bed0zuIxjgQ1b109hhv/+RfKSpHuSne/O9WCjIPH5vQzcwC+XACwoECBvbziQSnIR1BTWKjWjbhtZAChsfjS0M2ukcLHkgNUGpAF/yy5btvDnfP/q7ReNADk+Sf41e1DQUAJUy5BlVtQhmkAWCDrZRUVaJWOYr901AgBq2vrUFktL3K6CpVtxnV0cUBCOndPvhI9Qf+DhxYUpFsx/c9kWvwRBPIlzUFVDmByYJXWWAQxTc2NattYBmqrAz0wyZfwIJTRFhF6gJP7fIzG5ibsk47D7AXzMWvhAsyU+2vOF5/D3Xc3IpMuIvpKCqItCEg3oINzAGoYSBegEwWAhH9ncrIGIaAlAkANATNE6fA9uFdZAGoA6IaVBgDS/aesEwiu2PwlvvhyIxauXonpixfho/nz8NmK5djCOQDDCf/GBoDK9acFABVcM6DPsvbTloCD21zq+fgMAHy+FoAGABLC8jiGAD7Wj7KH2UQrRgJABQFVGOsWBs4FSBegW3kMnCswOBB7jh1GTu4t9Ev7UADQ1kY40P3woWXNxMHtXlrztKj2xTan3OhJO2P6gYF8DpYzr1WOCmM5hAKc8+xxn3J12C/hBOIE3pyPrKOnAQFhXpj22auY/PHfY96Kf4KH37vYEqwh4NawybJ8Gz4hb8pxcD4/Y/33Wwv6Ges/2aaFoAKAb8A75C3RJAX/CAG9ggchoAKAkobykG0FANfNxAdzpuMDZQH4Od6f/blsL8cHCgKuwMdzlysAyOW0eZwHcKPU1QvzVvsozV3pjbmrfLBowy6s8AzFhu0H4eZ7XK75aan7aalDrOyb1oBxchx6bkBv5RI07vkAQBfgNwABFRzUIszTVn1UDDbTys8/VmTgnwaAm/3jdJxKxzkDT6r5Ad0CT0g9RQGn4O4fMeAW1DvoOHwC92Hz7t1Yu80Ny9yWYcGG6Zi/9l3MXfsmZq96FbNW/SPmb3gFK3xexUa/1+EW9JYc+2R4Ev4pK8ApUvZk2d/bUm8NADf7073nmxrwDYF+BghqbfaboiDhxl1v4MtdtPScpGBeyKnpCIskCPwU4UoaACqXnwr86bkBlbWgpPM78jF2HXwPuw5Nxq7DbyDw5FTsj5uBg3FLcfK8Nwpq0nHmwmlk5VyX53g7+uR53dXbi85uDhD3ybZ89H/1RNr6Q7TJxxEhTz/vh4F5Lx+r5zvzdMszulue0bTCbScIknuiS8K43Sn3FuM65R5pbGtFxOkY5Ny8jgZak0tcl+zLrjZ5n3AO2l5RJ+cxkfpQtLTlsoNWu1KuhlB6TkHev7RK7O7uUHCfYIuA3ohwjzCQcE/dswyTZ4GBfiZOQULZVuHWfc+y+KygBaD6w4mkIWRkmAJmTCNLZSnH95UlZXHHeljvL+VuVNYpzgHY1yfH2qbnYuEHJT+eCQA5IEMAx0EgWhiaslmeyc+wQSgpaa1wR3G/av9SV9FDKfeBnGfWm/HMr97F8hzkMXGb9TdLpjF1UOec6iMgFMm575RzTotPugRlO2jr6kSNfJTXyfu4tVPOW3ePLLtR39KClg66e6IFXwFaW2gdcReNDXdEt0US3nAN9XVOAFCDv9oaAr5M6Hn+bij4x3n+6P6T4I/hThaDL4WUJeItaMsWZxg0URGCVbsAwPqvCYx9XaJFY11tMdpaq9DWUiHiIFvR1wY6x2OdZxehLK0GG+U6NI1hpTiidSHn/FPz/mnV1RWhRs6Bmh/VgneEeQN9HJv47DDWHbQmtscxvYL+FggkAKyty1UAsK5SPvSrzkv9CegvazWOLgXOmq5I26b7TOc0Thqc/0+2nzP80+UNB3yOYt2bU5XaWq/gbOI5LFqUhgD/JJQUJ6G2+qIsU1Al3z9jub4kIGusF/1zBIHmmBqcj91RTdrKzzFO1CLvh4iTGXjnnTOYNikGa171gd/iXbialSrPNRfXm01FqKy4ixvXb6K4KFfqMYF5+UYQ4SJVX5uP6OgrWLMqDjt84uSdI++VZ3Ax6iRCQD73K8qy5L6mG1C+w9LkOG1AcASpeIc0jY0vpxVgfX0aCgvPoqAgVrb5pwJn2DdM9f8yrP8UAGy5gsKUo8j5fC2u79qC4nuxqKq6K88h6RMrEKGt9traOhAZWYg9e+6gqKhOhdmf588mgkDp78r7YBAGaiDHd4cRt9knJQBhOg1anMqbuFgOy2U/mH1i/jGuTd5deXcLkHTpJmKir8LHOx1hoVkoLea71AJxdtjnJBuAehY5lm1k6sGlKCP9Hvz8cnDyBPuq2u2lU5nN0jd2Dh9dWZn52L37Ok4dSkNeZjZup2Uja+0OJP92EZZ/cAKBwbdQUlSC4sJS5Sq0rqYKxqJvQFUa8FWWFOP6vhPIWbcLObHncfNmofTLi+Q9V67yZWfdwbJlVzFt2iV89OEZfPF5CtJTb6jjpRVgaZmGfY4QUFRTzT/MDNad1oW05OO8joSBXLcfm6sOHdyvAODq1aukn6et7ew/wml+k6gxGQfxe4rfK05xTuI95woNeV/QutBAP4JGpmM44zmHO93zzpgRpaCMgTdOGrT0G9ty7Wk1dH+DEInbhFqjgTyKUItp7WFjATxjeegUZ8T40UAnQdpoLjOdZM61a7kLFyTine/PwPv/n58h6t//CEl//FNcEv30v3xmc++Zpvb3rPB1tONi+OjnbeTzyvDR4KLRm29swXe/ewnf+94V/OVfbMePfnQRv/xlFv7xHzPh7+sh9/tQCzptBTgUstVIf58uNoeCuPG7CWUeuvt0iqMYP5oVIPc3UctEI9ad5bvOP0jdyDyirBSNq9K4/+OnKCuOVxaNBmg6/V46AJielaXcMVID1lkEMxa00eBGL+8WFOBO/qBowWWgjgKBtOiy5SMwZLzRkDhHjRPcWVaGdPmpZG0PwD9uO+X7V31Nsq4jr7m6FnJdbG2G19q0icKSUlRU16CppRUEeu2dXSivrEK+pDEqlPZVIGkZ3iQdWILArm66VOtTQJADxbQQZIePL0+lh/olSrhH2EdrLLoI7bIGIWn1QVDI+QVpKUhQyHAOSOrBVP3y5yBtv3RIaXXYLZ3TUzFRmL90CT5bvAgzFy3E7KVLsW6LD05dOI+oy0mISk1BDK3/rHkAT6cbd6CDEHAiLkA1ADQiCDRyBYD7sMJzM1YS/nmI6PKT7kBluWqzSJYEgJ9/uQHzV63AtIXzRQuxbNOXynrOEfY5aEuIsf7Tln47OO+fNfcfwZ9aEvwRvBH2WTCQEFABwhcFAIOClGtSO+AbDQAa8DcoOaYwvW+fsGB4hwbJMghbqOAA7JZ6X5Bre/8rggn5uHhC6xnTmWNbo2ULLfX0oLly9yltr1E6pKajOPhRYuWz1tlWlas/q90SAD58IvGcF032QaDQK2X0KBegDfAP8cIns3+Ltz/8AabN/ymWb/odNu+cDO+gd+T6TJXrM0XW31ZA0CeEekvBQJ/Q10S/F/3OJgkLkTgCwxCCQ1oSsixLAwDwdQ0ApawNuz7BAgLAuZ/ig88W4b1Zy/CeBQA/nLNC6aN5y/HxvGX4eO7nyg3ozMXrMW+FO+aI5q70wLxVXpgr+mylpyy3YMlGX6zy3gM3vxNybTk/IN2CxskyTupg0/NyAaqA3ymRDQAq8Md4KZtz+g2TBQD9CP00AOTSzT9e8p9WZej5A635AbmugGCUiHCQ8wsSCh6XYzgm7ZhzIR7App1hWOPjIffiQsxf+wlmLp+EGct/h1kr/wlz1v4CS9x+ibXbf6eAn2fQVGn3Wu4BhHl06fmG7Pt1qYtI1jf7cq4/uvmkJum5AI12T5H6vivrBIC0AmTaN6U8WgJ+hLDIWdgTOUNkB4DWvIAKAMp6FEHhTAQcnYbt+97FjgNvYdfh1xUA3Hd6OvbHLsGp81twozgJ+4/tw4XkVDS300rvPhpa2lHb1CLbHeh5IB/noobWVgV0auSDp6apEU0S19XXL229Dw1t7ahubEKdfLRXNdSjtrlJyulBhzyLO/v71LJZPpoYX1nfgGJ5R4Tu248r8gFbJ++UFoKh1jbJ2yh5W9Da3YfWHlqNtau60HqsprEZ9c2taO/qlbBWFElfqLq2FvVSp3p+6BMkdtMdaLcaTKAbT7qnpCWhnv+qR92jxu2nK/Tj9n25z/vl3qYUGOR9bnsm8D3FdxCfBxyE4bOAbrD5LhqAYwqIsR5WHSgJY7iK69VwrVfOj55DokvK1B+eHGiprKxUc2wQAnKeXUI5Pq9YlpJss0yzH74r+W6kaKVn9u0qk3dA8lHbTYhqlacsLC1rQv4hglLzBNpkQCAtjihCxfsPaH0kH8l0v0qrTFGnlKckx6hAoLSJhpZm9PT3a5Ar16i6ptp6jxOCdqFf1NPTLvttQGMD57PLGgIACf7qCP6qMlBH8Nd4Xbn6bJLltwL8UU3XpJ5X1SBwC63BRrEIm4jqa4vlfA0FgF+Xa8yvSwR99aKiwruIiszElcvX5aNTuzodsLh7QWL5EwWAyiWo5FFzFI5ynVm2o/Uf88s1pAwIrKrKR1V1ifqTkbHe4zPIPJ+MOKDK5woHkvlM4bPGNQ2l+s1y/3He1br6W6irvoDqwjjUy3Ii1n/lpReRnZWI/LzzckwOaUbQMAA4nv2NV1Z5jsDPRZWFZ3HtSAiuimrKzyMz4zy2bLmIY0fPobIiWdpeEspK6SYyV64DB26Hgyy7CLzaW5vk+UQg6OIWdACijUP2fC+DGmjh6HzMI0kNnNbWaasiF+tJnht6g0lJuoUP3k/Eu+9eEKVg/frz0qZuoYVz6A2DaKJmvbSHDxX//FA8LK+TDACsq81DRdkt3Mm9Ju341nD4+LxECNjAuUtvo6wkHRGnknD48CU1F2xrM99r45sfcFB0cf3yQcCqqmSUFCeiru6ibE9g7j8CwIZ/CQBQ1HRZ2lkSKgsSUJbHeY4uyfkqR4v0b9nf0pZ6+llNMNbe3un4vH+essNAA+XsbkJbpB9HGEj4wv6r63fz/5+9/4CuI7vOfPGWbTl7/d94bMueee8/Y9ljz9hKndStljpKrVZodSLZ3cw5gTmnZgYJJhAkMgFmgiASkUHknAEG5Jxzjsxk63v7O1UFXFwUwNAk1bLfXetbVXXq1KlTdatOnTq/2ns/rrhfPqdohcj9fnn/Pnpl3wRVKclFWL/uMjasz0Z+XpH0AxvkOhm2wBuSBZgzA0qPIyMGn2XZZqK1GwFXTHQ+Vq1i7LxU6YfVyT22R/8LAAD/9ElEQVTNttOq3A5uQxDGeat140ny0vKwvq5O+j2NyiqQ+24qL0NGaBIO2KXi7NnL0i+ql/3SYlCrO912ErgpGCjn0wCB5Xn5iF9pi8gfTcOByXbY9EUWHI8mIP9ageRvVBaDyUlFCA7OwelT8diyORaurhnSVvHDi1a5x+tHQb8hVVWhprZanRdrV6D877rkHVK5BZX5oeOz0tkzpxQA3Lx5o6q79W9ojGYMMa4fZbZuLBHy8b3EsCDUoF+7uiZ5X1jn7+npVnU5dEhzUUkoQ3BDgEMZ0I9pXxU2PYwM6ERxvwZo1OqmWQE+CCxxW2tQyLQHga7xoOZ4sIsyYJ7ZuvFkVu6G//5TBfziv/kKMr/xIoJ1CLjlv/0M//Z/VuH//J/D+OTjwyO2eVzxXDJOotk6inVjHc3WUVxvBmUfBA8NEc6+/HKigpo/+fF2vPhiAl59NQFvvBEGF6c9o6wACb4IzGgJZ23lNx6kG08NddE6hDNfT1ee1ZVjr2+VPkK1lbvSRxGPgwDTWOYxcp+s085X30Lu376Jy3/3JvbP+GzEdpTZ72sHAAuLitAvHYDuvj40SYe6pqEBlTUEgtVD4rKhqtpapQqZL6W1oG7JVSaNsmbdVYlSwh0F9EQEPrqYNp6Y/0EAkICvoIxxCmldpoMmPX0I/hmy2vb/05NVoZxjS40657KswVkN/g6DZP16kPSq2jr09A/g1t176B+8rmAgYR+voVL5P4tLy0S0EqxCmVxf5ZXV2vUi21fW1KKVboiu03JAOpa3dCs+6fTxKzLjoaota4OpXGYHmNYWndKBUgOhHKy8zsHSHpVGWMiBTA7KUvfu39MAo9xHAUGBygXoQsK/FSuwaM0abLazQ2BCPELSUxCclowgTjNS1PKwHt8KUGkUAMwaigEYJWW5nD+LTfv3aPH/VAzAXQoAKuu/XTuxfud2ZQWoYgBuXIc5K6T+a1dj+2F7zQLw5HFNJtBvSMc9cUC3tFPWc7KsIJ8CfbL+1AkcPn0Sh6VzpcCfAQFFal5EADgS9I2lx7cAHIr1p+/TLP6fNfw7KNtzqiwUCStFB467Sx3csN/NGYdEgZfC0M/B/ntyTX15Tw1yqeuLX01+eVsNntHyT8XNko4e4R8Hv43rTr2MUHJtEvgZFju8xoYGw+kOT5YJFAgL6B6Q8E+LgdarxwC0w4z5v8Skma/h87k/xOzlr2LT3l/JOfgMe10I8j6Wen+sphrUY9qHGuxTANBSBICa61Atn7bdPvePRB+KPsBe9/dhJ/kIAS0B4JTFszFl4TJMXrBKproFoIKAIps1mLFktYKAs5asx7yVW7Bo3S4sWs9YgLtluhsLlWyxaAMtAw9KmQ5Ys9sNmw+cUiCQsQEPeISJwuXYNBi4XwHA0CcMAEfDP01c1vOrbYbzaDBQ027KJViVr+IGOvtjh5S9w/miTINkqmm3WxD2eoiOafve6egj2/rJNR6Afa6nsPPwQazdtQFLNi/Ewg1TMG/dB5iz5qdYsPEdrNjxc2y1/wS7HT+X63+ybDNVrv/Jcp4mgTH9djt/pME/pY+k7I9NAOCnSjsUCJR5FSdwgix/hB1HP8Retwk4es6AgLNFM2V+hor/pwFAugDVAWDAPDhKXofTk+FwdgIczr0PF59JOBU6B2dCV+NsyG6EJ3nD46wn4pKzUNfahauF5bgUn4zAiChEJaagoq4Rbb39CI2OQVhMLMJj4+EfGo6YpFRUN7XKNh2IT83ExfBLCI+JQ0BoGGJTUtHS3YO+W7fRe1NexAYG1UdA4THxsj4Cl+IS4XriNOJS0lHT3IYrBaUIiYqVdZcQK2WV1TWhqasfQZdiZb8Jss9E2WcEohNTUVXfjOqGJkTFJ+Ki7Cs6PgGBIcFITc9Au/rwhDCL1mmMISjzN3hP0spFm9LqTwN8GrTnvctlAwYq0cWSLtUWiBg7lO0FPxywHIQxvsZWloKU/gxTbYbkV3BNnlNsWygtXiABojyv7t6VvEy/q142OWjPl02+PDfJCz6X1TNSL5fbc6r2TwDJ8tj2SJtEYKfWi7T6Wg6uaPseEsuQ57DmAlTLY5TL9cqtp94+querTLkPA14aMQBVzETGW7w1gN5+eUbLPKGEAQGVS9Drg9IeSpvb3yfnnxZH/EhiUH1BzH1Z1pPi+eQ+GhvyhwBgQX6UvGSkgZZ/HW0a+KPlX0tTlrzIpKvpsDvRr5suS12voKvzCupqM9FQXyhp5jDocUUwNgIANpTK+TCPR/f7Klo0clA+KDANn38ehc2b4+S6yJOXPQ6mP91jVRZ6FpZ4D1JrczlaGktlG1q3ataAZuVSptZ/OvzjcVmqs6Nec3XM9ozQXNoS6/uHYpvBr9S1Adsu1Ubcl3bNLC8tAQkA29ry0FgVgabKSwrKPRSQa0uR/yUJIcExWLMmE85OMfJ/xMlxpTx4W5EGADU9TP5Hkl5/a9g3Sh0pKEvyQ8Kk5Uh4fwkKE33kvKVKexMvx0IQQevGJGl7IpGbE42qSgLbkSDLWteulCEivBD51wit6fqMruHoXq0VLVRTi6hZytTE+dFqkeudA7hWEO53IvPjHE/cpr21DQVB0cjYdgRFkQnoVMcyMk+3XKNlJVXYuiUMc+cFYOHicJw8kYy25sd0v0lA2FEu7W2ZlD1+/D5a5PV0V8k25dJmFknbWYgmmTJen1n+J6ty5eJ08+Y02NhkIDkxGr09OfJ/PyoA/Pq5Am1sSEJZWYQ84x8R/in9Z7EANJQkbUO8tDd0TZaClpYmBcHYZlsCQIqQzHL56Wl4v3yWEAbyeWIJAoeBoOYmVItZzTqzbzvcL35Usd/M46e14f3796UveEP6TXVITclHemqhXBstco80SlvKGHMtcv+2olfU3UlYpwM5BezModKjygwumkrPV1tdi4T4PCQnX5X2T7N2M8rqkvVdkjdVjuPkiWxkZRarbSz397hiOQ319dJ+Naj6mOaRdMLAtuYmebbVoyI7F+kzNyLupRlY8r4HPpuajOnTIuDinIzamlr9uLVtM9OLsXZNNpYty0FaKt3way49CfnGsgKki9BG2Y/lOaD1Jt1/slxCQM6PBQHPnD6Ff/yf/xNrVq+S5+SjA0BeSwR4ZuusRU8rvI6Z37D047ubWV5r0XvLjRu3YbM4QkEZwhvCN8K/saDZ0xT3awaVCJQeBgCaQbWHA11jl/swkJDrzer9IFlut1rk8l/eUMAv8c9eR9o3XsSJP30BEX/+E8ya7vnQYO1h9aDyWK/x1j/ICvBhrCKnTfXA9753HM8/H4x//zcbmSbihReOoKIsWEEwAjEDihnQj9P62sihNGsw9qhimYSKZusoox7W6Qc/m4jcb72F3L97E7avvTNq/YHZU7Drv/8APo5bR60zZEBNSytGgk+jPm2t8dLOmLs/NfsRAH6tYgAWFBYqeHJLOgB0t3XztjyU+WC2lHKXRbcuHNS6Dbrv4mAYY7S18Mt9adTosrFBXiwa5AWjrqFJWWvV1NWjWh6wVdLgU7T2IsAZS2WyvrSqRlQ7rspr6tSgn2ZlZkAmQqf/zwXow6rYSmZ5xpWcbw38VY8PAYf+DwsgLFNaWTTIS2h3nzzg5Lrrv3ET1XLNECZrANmAhjKVbQpLSlFUWqbgnwGYCRQJBVlWXWMjbkhn0hgE5YCj4d7MGHw0LK6MDiHnjUFODkoS/HX3dA5ZVdDyoU06KuwwDgwOqPuEA8KL5b5asHQpFq5YgcVr12KDra0CgOGZ6craLygjBcEKBurSISCtAA0AGP4IVoBK4wDAaJGH/wVssz+ATXZ7lDbb2SoXoFv2aG5AN+zagU17tRiAK7ZswrLNm7BB1u13c1Ww7WFdgBKSHT7uicMnT2gwT9IOnzkJlwvn4Rnoj5PBgWre/vRJ5UZTgb+TmlWgEWfw4eTxSADQiAGoQB+3HUuWEHAIBLrj0DECQDdJd5d6yvKJY0oHaQF4zBkHXB1xLsAX9dLxvs5rSq4fZa0nuv/bu7h99yZ6+zTrFvWiIdcR3c0aHTk1CG4xr2JdSSfQEAfylUWOmmruCAkaBm9cB+OW9V/vFXWie7ARjh62mDb/5/h01o/w2dwXMX3x81i766fK6o/Qzs79V1Lv9+V8EPiZWf7p4E/BP1r/GQBQpNLex75jv8Q+j/dEv8DeY7+CnWxDCMh4dNuOzMDSL+ZiyuJZmLJwKSYvWCnTVbK8BlMXr1WaTuu/JSsxw2YVZi9dpwDg4g07sGSzLWw27cbCdTuxYO1OSbOVtP2w2XwAC9fvk/R9WLLFAWtsj2GrvRd2O/nLMekgkG5AlQvQJwUALeHfGOBP5SEo9BP56lM/3ZpPixO4SweEti6sU7CkBWGnlLND5ncwbqBrqJpulzTGCbSV+jPPHjcdGDr6wNbxHPa5nMF+Fw9st9+PVdtWyvmYigXrP8LCDb/Cog3vYuX2X2PD3o+x9dBnsHWaLtf9DNg6T5Fz9KlMJ8r0EwX/zAGgBv92HvkM2x0mKZC4y/Ez7DhCAKhZCxIC7nGbACev6fDwmwXPgBnwuDhN7uupmnQAyPh/Hv7z4HB6Ko6enYajXhPhcO7XcPGdhDPh83A2bC28wvciOO4cDrkcRXRyFlJy8uEVEIGA8BjEpmbDJ+QSzvoForS2EX6hl+B66hwi4pO1+ZNnEXgpFsFR8fA854ukrCuITkrDUTdPRMQlKjjY1NmL5q4+FMgzxk/KOnVe8mXmKrC3z8EZsSmZSMq4jLO+gfAPjUJMUia8A8Nx1j8UJXUtOOMfAk8vP4TGJMn2kXA/5YWgiFiExSTghJe3bJuF8JhYOLq6IyY+Ufo5negbvK4szwibBuX5oOCfiC5C6Z6S96lyX0l4Jeu5TChFIKjcf1L3NEtA5SJUfy6xXSAA4/PGaCMoNVjCwXV90EMNfOiDH1zP7fn8UjBQtufHBmx7WAZfOhkDkADQcLFkAMD6+jr1Qkord6NszWKebZr2QYNRD+6DH8bweWjUS7VlY4gAkC6RqS/v3xtO18ti/fisZb2539/+9r46Hn4MoT6E4Lnjeb3RL+eNloDybB6gG/Bu3RJQswY0zn3vQK/0OetlvbSPupqaG9T+jOe8pbj/5qYiOBz+QgHAa9cipBOfi56uPAX/6B60oT5dWQO2S7o5ePt6qKvjKtrbcnH1ShQqy69J/esl3RwGPY5oQUYrOEsA2NxYjqcNxZ6pOmrkf65GS3Mp/P0y5cUsF7t2XkVxUZEca5mse7rWjh2PYP3XSjedVflori1CqwU0NIOAY1r/iRT0ax8W3by2ttSpwVjVbsi9OdaAMNfTjRutrmjBMdZ9RtHKmXGLmxqz0Fh9Ca1N8bI/K5g2ltqSpU7JCA6KxKpViXB2ipD/KF6OLVWtM93GUpLnabgAVWBRlWcC/KzE/V8OOYWLn69E0IKNqCwIl3s2VbbX1jc1JOCCdxgOHgjC5dxIqae0yz3dsk76jtJWD8Osdmmj2sA4gXZ26Zg27QqOHbuK6soauScZV+kx1EArDFpv/K5A4DCse3S1o6WpCVf3uCH/J7Nxeacz2lvaFAS0zEeLQlqquDpnYusnrgj4dCXSvc/Js/wxIBxdhNYW49TJdNjaJkqbmyPPjDEsASVvW0spCvOv4NoVfkiSr8E/SRuV9ymprrYQAf7ROHOag1fJ6OokzDOHfA8SIWC7CYx7lmpvT0dzcyquXg1EtbQl5oBvfDH+X8d/+Ph/w+KxtjTFybUg/YNK+S87O1U/8NnBvoeR5u2C3hroYYP9UiNeIMU4s3zWEAay7nxXNtyEmpc3njSXpCyf5bFvTDf5jQ310lY0IyU5H2fPpCMj/RqiIjOxbVsg9u2Lk2V+WKWBr56udnSLrIHSo0pZ/0mZjyJu19vdrqQti2iJ19GGFqlT70AHPD2uYvr0Qjg756l2vqNN35dMrevwsNLqqslsvaW6RMxXV16O7H3uSJ+1Afab3LFsRRBmTs/GyhXZSEvNl/pox8MprQFTk68iLDRdnmmMZ1ovz84WmTZowG8MCFhdXS35RgI+rTyCwfYhCKjFBNT2Z4gA8J/+6dvY+sUWld/6Z7zrjKfx4vrx/YYWfMxDjyu0FuS1+7DQ0BC3pRvQZUsDxgVcT0MEUIRIBHTjg6hoTH15Lua+tVZBsgeBNpZleSwPstAzA2HcxqgX9SCY9SBXo2OJ5Rr7oKZPOIKkP38DKX/5Ds7+2Q9lfRTW6nkfdBwPK+N4DT3Yym/89SzPOv1R6rrEJhTf/vYOvPpqNl58MRvf+95G6VNcQp08h6vKguXdMwRpmWcR7mevgJglBBsLzj2KCNvMAJuh2pqIUdaIrc1xCP27H2kAUFTwrXeQlnF2qC4hLjuRra/LEbktnzdie7o3pUtTA/oRZI5nxcg8dBlqmWb2+4M/+AMFACdOnKinjP17NgCwoEANMtPN4W15OCpxXi1zcIqDQno6l+VBSnGZsalodXXzFl3U3caNm4Y4wH0L1+Xhev2GhbispK9T05EalHIGxpPk6Rm8gXa69ZJOf11TC2qbmlHT2ISqugZU1NShjO5MK6u0WIa0UuRUASURgVJFhQJSGiR8BMm2mnTQZSVLEDZKsv3INMtlvUwF1iz3YyVVDz2fDtdGr3+wtHPxFQGgqJCyBoAj8ljsU+qnuYHVAGCNvIB29/fj1r378n8Oyn9Xp9KVVF69XmVafUurqmVeiynIPLQiHOFyVtZVVtWgWv7/FnlZpqUGLfd4rXJAQw223r+jICAHN9UAp/41GjuTmssxzSqLA6kEOZ2dbWqwg1+KDco1xziE4ZcisEE6DYuWL8N80dyVy7H8i83wjY5CSCrdfaYjNCsDIZlpGgQ0lDYMARUAlDwaBDSBfZbKGdal3Kxh6QAwkgBQlk8E+mPHEXtsZNw/Q7a7sEWfbqI1IAGg7gZ0y347zWrOQ7P+02AexXmRpKl0faqs+wj9jnvA6dxZeAb44UxoMM5fCodvXAyCkhMRKsfHYzweFACHM6cUANRi6Um5UoYGAT0UCHywPBQA3OvmAlsX51Ha4+qiAKAhAsD9kp+Qj/EGKQ36eQ4tD6VZQUB70WGpJ0EgLf4OeBIk6qIFoLsL9rs64cSF88gvL8V1DmTLtWO0gWwX+wb70CMvL4THhMVdPV3SnmmD/7zOaEFqtJtsa+lCkFZEA3QrSKhAoKDEmGQEfhzgvoEBLku+3oEedPVJh7a7FgedtmHy3J9i4owfKgA4ef73MHvFi1i3+22p70ewc/ulnItfyPyvceDYb2RKGGhp9WeIsM+w/DOsBJn+C+zz+LnoXTW1O8blXysIuEfybDsyHcu+mIOpi2eOAIBTF9EKcK3SCAC4ZBgALlq/E4s27ILNRlss2bRXpnuwcJ0tFqzfo1kCbjyABev2Yf5aDQSu33scuxx95D8IkvqFKBioAUDCPAI6A+7RAu/BMgCgFt+PLjtl6hwksnT1aQ0JCQAJ/yxFEEgIKHJmHuZn+cOWgTsJ/3QpECja7RaG3e5h2HZUylYQU+rg5Ie9zv6wc/LF3qNnsdfRE7ZHHOQe3YrlWxZg/pqJmLvmfcxd/S4Wrv85Vu/8AISAux2nwdZxiuhzkSwzvt/RCcoF6C4F/0RHCAAN+EcR/hH8TRIxJiCtACcqEMj8u50myLF/BOfzjAk4Ax4B0xUE9AgkCKRoFUgAOBdHzhIATlEuQGkB6B7wOU6Hz4dXxEbEZJ1Ccf1luJ89heiUHPiFxcI3JBp5ZbXoHLyNnMJSHPfyRWrONUmPgE9wBMrqmlHZ0IqzfkE4deEi/MOiERabgp4bd9HQ3g2PM+cRlZiqYOCFwDD4BEXAyz8Y5/yCkZx1Bc1dAyiva4HjsVNISM+VPBHwDY5EflkNWntuICWnAB5e/ki7VoJTvkHwDY9GRWMHiqobcc4/VN9nlLIKbO0ZkLo048TZ84iMS0RzO+MJ3kKf9GNUTEIFqbT4gBSXjdh1CghKe8D7m0BLufu8x74T+1QyL22CsgoUGYMThHj8aMD4utkAZ6PE9sRCxvba+uGPX+hWhi+nfHbR2o+DHhywp2sdugFta2tVzzY+++7TmlmmhIEqBqleR+1ZKWXJcfT1a4P9xkcP2noua1LukHXdZ52YLm2jqqcqR9uWz2IeqxFbkLCRx6zKVscneWSqxQ/rk/PYo097FfyjdZJmBahDQILT3i40NNVJuyt5CAAbxwaA/MCiqioXhw5uVgCwrDReA2mtl+XlQHMD2tpCd2lfY3efVMcVOc5M5OfFywtQAbo75b6ygkBfVYRDTY1l8jI0DABbmjjAbJ7/91UEYs1NZfIiW4TYmKu4doUDVDVyPZTLiySteZ78uTVE95+WMG880fKvqTJf/oOyEenWAHA8+Ge4DrUEgASgHe3NCo4T8I1171CMs80PCjgoS/fC1pYkhjjQSle+vQNdsl/GLEqQfSfJfpJl/8NA7UFqbopHSdEl5SZTxQF8FJhHWGcGALlsyDJNn2qAT08zpEO9h4391y11rS+PRM7aLcj8dAmu+XvI+4QGL9X6zhQUFsRg27ZELFmSgW1b/eDhEQ1fnxyUl9JCQoN+dHHZJO+2jQ1NoPu1C+ezsH1bNkKC81FXW6/SCfOalJoeSsxvCQKbGpvVfmhVp2CgoVHQ7jFklCNTSzj3VcXyKjMv48pxX1Rk5Mo+rPLI9clYiaXFFXA4FIujnxxA8q9skDFpOXIPu6LlEWEc3YKWlRZi755czJuXi6jIXPR2V8h+TfJL3qtX8rBpYxpWrEhGdmam/JclUuevHlfwYUULxZbmAhQXRcu+0yVtNNh7VGkg8HfjErSpSc5jlh8KCwNlmXH/HtX6TwOAZqDsP6ro7rSpMUb6BzHKxTOBGvuFY7XZvwvxWcNnjtG/5bzhIlSDgd1D1oF85ljCQPYjx3tWjSU+mwzQqH0kdw9tLY1wdcnG3LnX4Hg0AwcPxmLSpEuYPPkatmzhPVwg7W8d0tMKkJlRLOd1ZAy6R5ECesoC7hEl2xCM0fWl2p7LonJ5J7qy4QCueZyXuhXC3S0DEWFXpe+iucSkW08VE+8x6/tY6mD4hGbEJ2Ri7doorFoVjYULL2LmzGg4HE5CUkIOsqSupcXlSE66iqzMPOX+s6lBiyOorPdk+7q6WlP4R1VWMT41P3obuW9CQR57F715dTBmbou0hY3Sr9fK5Lk8feqkAoDbt30h/bzHA4BGeAVj2YB+hqUfr1njGjWkQUNC+OG08UQwTlDN+JwPsq57EhqGfsMAylLW+detSYTHX72qucUUnfirH2HlsvHraUA1yzQuPxh0aXUz6sLzYQkSx5MBvMaDZYZ4DizhIudXrRxev3F9GpavTcT6NckjtqOY3zrtYWQASkPGuXgQqDODo5YyzpfZOh7XeOecYvnf/a4nvve9SLzwQhpeeeUc3vu59F3zfXHsWy8i/M9ewNaf/xxX/+ZNBdSuitJTzwxBMMNyzhKMPYyaG+n+k5brwxDuUa0Aj/7mIwX4fP/ry0j5g+eR+7dv4OQ/vKzKDnXfPQQAqYs/+Y3aH0GfsT9aMDKvYQVoWba1GNfQOo/Z72sJABkbrU0aTlqs9A/Q7RJBCMGe9kKoRCBIyTz9adNaxYih1tmlqYtf1sgDu1saQU6N+V5pKGnKPMhBbdF12V6z1uKADweH+MW5Lumc3JF63Vbz93QwyQF0xt6SZQ6g36aLLW3wXbOS4ZfjGlxUbqGkbv03ZKoGibQB9GY5vlp+USIPlLLKCjCeYXEFAZIGkjQgqMEkTgmaKDUveQokfxFdWBJMWaqyWrNGVCDMTFXIL69EPuFVZRWKJC+BX4GkGRBQzYsULJM07me09HWWgM0sr34M40mDchblPKbyS7nPapRU1ahzYVhfFjON50XmCf3yi0vV1HARWy8vm3Q7e/POXXT09KCijtvz/PJ8G3WjhWeNhXSLz1HS61MmZZTVo6S8HuWVoqo6NLd1yP9/Q11DtLjQLDA4yMlr7Z5MOfCpAW9t4FV7iLODyMEQzUXjTQwO3JROQy+6evoQFReLjVu/wNwlNpi7TLTSBos3rYVvTBTC0jMRmpGFkIxMDQRmpCngRyhmWAKOtgK0gH3WyslEuIUidPgXmZttIVmWck4EBWDnUQdl1bdp7x58sW/vkAtQBQHt9mCDTNfRGlDW7zp6BARsB2ild8JDuewkIOOUFnt05el0/hzc/X1xMiQQ3jGRCEiMV7qYnICg1GSEyjGFpsvxyHFGZKYjIitDzR8Puojtjg7Y6+4qZRLKaQCQ+9nHZYJA7odTCzGPAQoVyJO67VEAUOTqKtKmhH8qjdZ/bm7YI9O9BICEerItp/vk2DhVAFCm1tIgoOyXsNFD5nUXoISCyoqQ4vlgvY4fh73olH8Arsl9fP3+b3H97n3c/vK3uC3zfQPX0dndi15aCEn70yYvKDflOlOQkO3Wb7/EDbnGuHxLrjlavA7Iddl3/ToG2WmUNpfW1X2ybb+k916X9pIuP29fVy7uOnoZp6wDnWxv+9uxz2E7Pp3xDj6e+iImznoRn839AeYsewXrd7+HA8c+wz6338iULkHfF3Ge+kBkWPm9L+eHFn6/lGUDAn6CfSI7Wd7n+QvYefxc/rtfYa+Cf79SshPZStnbHKZi2dY5mLJoBibPX4JpC9dg2mLN/efURevVdLruAnTmkrWYtWQd5q/8AovW7VQuQDXtVtZ/hhZtIADcq7R4g52st1PTJZsPYtX2o9hywBO2Tl7Y5x6AvW5BCgDauhqQjtZ0wXJdhMg1obnjVC45ZVnF5nM2AGCIykPrPlrt7XQxFDQkWuZpQFCz6hsGgQYM1K0GLTWU19jWQkaZsv9dBH4K+gVj51AebncRts5yXE7+2OPogz1HvWF79Cxsj3hi26GDWLl9Jeas/hRzVv0ac9f+DAvWvy1tzltYs/MX2H5oAvY6ToEdQeCRydjt8Dl2OnymgOAep0+xS0G/z+V+/xzbHQgHaSk4UaYEfhr0IwDcpVyCUppb0EMnPofrBboDnS338yyZzoRHAOHfbAUA3f1mw9FrKo6c/RwOZwkAP4R7wBScCp+P85e2IOmqL0oarsHl5AlEp2QjIDwW3oERyCutRu/N+7hcUAqP015Iy7kC/+AwBEdEo7mjF41t3TjvHwJvUUBoFPyCo9DcOYDy2mY4uNICMBk1zR2ol3x1rd0K/J2/GIqkzCsKFBIgOrgeR1xqlgKE3hfD5Plah86B20jJzYPb2fNIv1aIswHBCI5JRGNnv5TXBZ9gWiQGK2tBqrqpAwUVNXB0P46ohGS0yv3dd+uO7OOmikE45AKUENASBMo8rfHUsvRDaOnLfo4aeODzhYMc8ixSL3hqMEIbwODzhv0vDcaxzzXsgs/IZyaVh1OrdKPfRrDHKV9IGXCeAyiV8gyuq6tTgJDPPvb37n95X8E4uv4zPpYhEOQHDEyjhR1hpgKZOgDUgCbXa8vKtSlhnl5flsMXYAJE9ivpGpkvv4alMy0L1XaS34B/xvFqIJDuj6/jurSDygUyXYBShKwEgQSAOnBlX1RZ8su0tqoSt2Sf2vnTBrt4Pnm8dL9TXZWLI7oL0JKiGBCkafH/6O7zaw7+qI4raGvJRW1NDurriiRtJFR6UiJYosvPEQCwmQPM5vl/n0VLR1rC9fcyxk2tsqZsbamSa6NMzrf5Nk9CZpBuLLXIf9FcUyT1qhiRTqhnlDcE/0yhooXrTx3+cb6rkzEztZh/bCvGsxDhu58xIMsPC8YGgLfVvdvT34bW1mzZd6LsTwNpQ9DtIaTBslR0Ef6ZrB9XbYyDlSTnY3iZU0tQp+U1wKIG+CyB3+OquysNlZkBSJ66FJlzVqEy2VeOIXW4XDmehvoEhIVewqpVlzBzZgJmzUrAggWpOHggA6kpdBnZMATpNFDXJNs0SPtVq5bpxpMWfJxSBHgUwaGp9Hx0F0r3oAoGGiBQxPKV21B5PxsuT4d4Bsh7kIy8Kr9mhcf0EXDuSUieY4xD2S7XIa9FyxiAPL6C/GpERV7Fpo2RmDsnAscO+CHd9jByP1+Fa3uOoLmlFF0m4Gw8NTeVyv9yBaEhOSgvy5fjKpdzViznlm2EHjuwg5CvHPl513DYPgu7d2Ui7+plWffs4J8hxh+srryMwsIYqWOG1M0c7D2qCAI72jPkvjKHdU9aDfVJyMsLRklJsCwT/D06/NP0nwsAtrVK/7Y+BjXVBIE1qt3meMbXBQDyOWOAPzOxz6b6jzoMNGIGGs8fAjwjfppZ+eOJ++bzi8CGVoBfSr/78uUaHDyYirWrQ7BsljemT3LHjJkBmPupN5y2ByEqLBUrVqRi6pQUREddQW834+SNhE8Po8eCf2aSctramlEWEo0rE5YjdfYmNNVWobWtSf5zfrxVj8u5pdi3Lwe+Pnmor7V2mfl0xViBOVlFWLw4BQvmZ8HePhI7tsfJMy4eNjaXsGRJBHbtjJD5GCxbdknOfbi0q2XybKtTIJDHR1eg1TXVCvaZQUCuI9yzhpttrVoMwG569WK8PknjcluLFrPwxHFPfPvbBIBbQQtE65/lu9R4MkBfa6sG/XhNEmCb5aX4DsJ8ZuvGEqEhf8uWhptCmq8qa7BmKSPOIOfNLMlWSVrUn/1YucVM+sOXkfSNFzDx3Q0KXFnnNWRALcs844Eua+j3IAvDsWRAPbN11tCPkNLseB8kbvuw2xH6WYLWseCkVp/x4ejKFeb7NDvXw+vGh4fU4kUhyvLvn/95P158MRMvvRSHl19KxJmJnyL7b99Q8Czuv74Gr/c+Qe7fv62Wj7396xEwjmDM2jrOTLSwo2UhY/pxG8I4gjWW9SArQG5HWGid/qv//r/g/o3/Dfvn/gnhz30X3n/w73CdOU2t2//Dt5H1X19H2t/8GBdO7FLlEwJag0SKZTOWoXW6pbg9LQeNZbPf1w4AXr6cKw1Sk/oimwM1hH4cnOnu4hc3behiwHH19bjm3o6DOJzSXSJjXLXTBJ2WUn09Kq4av2Lv7JLOf6d0+mVKQEjXVoSMmotFKUvyUao82Y6DQ4YLPDVQJA97pnPKPKwbxW1ZlrFODSZxW6m3MdDGBlMbPLqBe1/ewe172tfk/BpVDRQNSNmDfTLtQ5eUQyu0TimrUV52GNfQsFLj1LAgJFgrLNdAoIJcI+IPajCPrsg0VSO/rEpEuFeDospaKaMGhbRgU/CPQLBCqUD2QSg4bD3HfWn7Mxf3pwMvyiSvGfCz1ghw9hVkuGEtKC1X4jzhnwKjnJfzxPNIN51040mXnXT7SXef12/fQUdPL+qaGnX4VyqSMngcCvbViupQVFavzzONkn2r47Y8Bkkvq0NhqZRV1iT/W6P8P9Wyv2rlVrRROhI98p/fkU6eEcuPFquEyITO2mDpTQxZMXAAhLBQHwy9fVvy37iP6zduIzohFhuk0zB/+VLMXW6DOasYr2slvCMvISQ1QwOAmVkIzeQ8LQIJADUIyHkjDmCYsgI0jwV4KUfTEADM1UQAaEBAQwoAis6EEW44Y6PdXgUAt8iULkA32+7Gpj22WG+7C+tkfuO+vdjucBj76PLyFKGcp4Jy+054wP70CTj5nMexQH+ciQiFnxxrYEoSglKT1LEQWIZZiFaMhH6WIgA8EXQRG/bbKQBIiLZPtwTk1I4WeLJPAwDu16Us8ziVeij4xzp5uMPWzQW7XJyx28VFaY+bm5TrrsT5PW6uKp3LB0+cgMOZM0M6eu4cnM6fh7O3t5LLhQtKrj4+cPfzxTF/f3gEBOD4xQCcungRZ4KDcTY0VFNYmJzTcJwJDcPp0HCcDQmHb2QMEi/noaa9G+UNLahpakdlfTNKK2pRW98i11oTSqtr0NwhbdStW6ioq5M8zeiXa+32b3+L9t4+VDU0yjaNaO7sxoDcA9fv3pP0fpTV1KJE2oj2XsY3G0TvjR6093WiRdrf9t5etHb2K/fHecX5sD2wFZOm/xQfT3sZn835IT6d8wImz38Rs5e9ijU73sUhj4k45PmhTD/EwWOaDhz7SBfjA36AA56/xMHjtBL8jXIbus99AuzcJsp5/A32evwce44RAP4Gdsd+LdfKL2Hn/p7M/wp7ZP02h2lYsXUuptnMVABw8vzVKu7f1IXrMG3hetEGTJflGUvWKAA404YAcCsWr2PsP1ulxZQFADQTISHz2mzcK/s7KNfwUXxx6IT85xdFgXJt0O0mAR2ntAgMhqUrTw0GagDQWCYUpPtQ5aZzCACOlGYVaEC9JyTZ3whXpFbrbZ3lmJz8YesYgF1HArD7CGGgnyyfxub9+7Fi+0rMXz8Z89b9CnPXvoP5634Cm01vYdXWn2PDrl9jm90E2B6eCjunWbA9Mh27HT6TciZip8Mk0efY7ThF7vtPsNORbkJFykWoIQ0A7qJb0KOTZcr5j+X6mAQX72k4plyBzlZx/44HzlMQ0M13Og6fnoQj5z6T+2wijnh9DI/A6fCKWiz3zSZ4hRzFhdBzOOpxDJFJmUi/Wqis/LwCguEfLPfTBT8EhUmnraEJfoEhCI+MRU//DTS1duG8bxBCI+KQnH4FXr7B8KUl38UwHD9zAbHJmXJf3JB75D4G7vwW5XXNCAyPhue5CwiMiFEWgQ4uHoiRfOmX8+F9MVTt00/2ffK8D/zC5SVT9nnuYiDC4hLR1NmH2pYueAeEyfayz8yrOOsTBP+QKFwIDIfL8dOITEhBfVsnuq7fQK/cy4Nyb/fr8G8IAhoAUPoi10Wcsk9DKKU9W4yBB/ZP+JyxGIyQZw63YR+HAxFDefR82jPJXCrOnpqOhoCGOEDCvhP7TB0d7Qr+NTQ0qBfX6zdopaxZJitreek7aRaL2pT9p1siBTZvyrFIXdRHNAR9lPSxFAgUqbilCm5qx0VLQO5fDeRIv5KDOQSdrA+XldtSOUfGAM5QnTkvYrks7zr7brJvfhRBafBPA4DK7apMVewyKYtfBJfn5aGzqgrXpc9KK0S6lmL/VbOIvI7mpsIhAJh3LUI6/Iz/R3efWkw9U+j2dZGqH7/uLkBbS4UsP0XrtNYqeaGxAIANpWC8PLO8v9fqkGOV4+LxdXbUoauzXlQn6whaGG/v6bgBJXx7WOs/ivH/Wmn9Z7WNJQAcG/6Ntv7rFPG4W5pr1X2pfTAw/mAqB1yNQVjeS9qHc6Pz8T7m/d3ZVif3F1340fWeAdceQcxvyGy9mSQv91VbEIa8444oCPBEU13sUDmtzYmor+KLOoHASHD36Eodlcb4hbT2q8m8iJy5a3B53VbUF0WMykcg2NqSgLjYSzh9KhoO9sFYsiQSa9bEIyw0W86bZtXHuH2M96cs9Nrp1lLepw0QZilCMAsQZi0F5HQYR0DX1qJZGDYrC8NhEKhgo+xXAUHdOpBQra21Va4h3UrQEvoZsoJ/1vt/FuK5qaxswpGj17B8eRamTEnC7FnxCA5Ol//8GspT4+W6yJTzNBqYPVAdldIuaHEAGd8vKTELR4+mIDgoQ7ncTE/LQUxMDkrL89HQWITioqsoyL8s547Wf2NYCz5NKSBZiaoKfixC+PzoMQDHF0Hg07UKrKtLRFFRKGprI6UN+SrwL162/88U/y9Z7lvG/4tGTXWGPGeapQ9ELw6j2+rflYyP0/jMGU/MQ3BJsHL9+nXpx/XL84cemow4gX062DTfz1jiueAzjFaGhIG0BExMLMGKSa7w/MkauP5iE1Ys98bhn2/BpV+sgO9uT+zayUHzJLn386UNeHQAqFxyPkEAyP03VlSgJDgKxZfiFDjLSsqG4+FwuLrE47hnChYuzMHWLzJQUsT2y7xeT0MEgI319XLO4mGzOA0B/llITLiCPXtSsWhREKZNS8WsWUmiGEydmoQZM4LkWZiK+Fi6A81FcaH0vVrkedRYPyYApOrrtZiClvvm+SEEpCUiAaCCfyKeL8oAgNu2fqEAovVv6F3ERHyfoUtPgjyKgI7Xn1lea/F65jbjQUJr0VPLl1/eR3h4sQJTZqDmUbV6VayCSgYEshahH4HYWDCLwMkAZjP/+X2k/dEPkf2Nl7DvD/4XEv/iTUyfeNR0O0Pcjttbpxlwb6VMly8bBnJMt1w/ngi7eGxa/UeuYxmW+Z4E9LMUy3lQGZbWfpw3g3OWMo7dbB31oPXGMZqtYzrPlXW6sc2ypbT8i8Crr2biX//1EL7//ZN45ZVU/Py/L0TGX/9YAb+cv3sTx1/8GXL+/i1c/vu34bhu4RAEoxScGyMWoLXVHUHbWLCQrkYtAZulFCSsvYSutkQ1z7Sd6+fh1B98H6nPPY+k536Aw8/9E2Kf+z7W/LfvoKoyVMqT/dG1p25ZqAHAyBHlDuvhrAB5LMay2Y8A0N/f/+sFANk5IJwzgBxhnjFlGkFguzSazMMvrDmoxcEcvuDR5R3nCeAoLX1QDWgZ+ThVoG6wX9IpbeCHrhbV9vLyyRdQY1vGceF6bsN6KNjIhlsHjlxuYwPPB2Bnu4KCHDxjXm5389Z1NWh25740oCLG5+IX7XfkZZWWYBxU4vxt0R1pWGlVSGscxqPr7O1Da2eXslKrqCV4KlMqpAVgme5ykkCrgtZuFSggDCznPEWQVw1axRUR/okKy6v19CoF/AgLCf+YX7n9NAAgl1XaAzQEvUSm6x9WFuU8pmjlRxiaX6qBUR6PsgSUNLrrpBtPBQCrqhQE5Dkl/Lt5l5Z/vcrtZ1k1zxXBnwH/WDeCPsPyz4B/sk91jJLHVISPcn7lP6IIazWLQlp6lqFKOglNcr10yfWs/nt+BSf/vbICJAS8w0FHzXqBFhpffskOojyk793CvbtfyoP7t2qbnKs52OdwEAuWL8W8FYsxZ9UCzF+/BKeDLyIwOVlZ+gUZ4M+Afwr8WcC/zHRNuhWgoSEYqMM/SwBowL8hAKjHAaSiL2fjfGQE9h9zx+Z9dti4R4//x1iAygpwNzbu3YNN++2w48hhyecG+5MncPTcGTh7e8GZ0O+iP85GhuvQLxGhUk9CSMJF1nNI2dQDAGBwIJZt3wpbV2c4ep2F8wUvuPp4w0Xk6ndByUX26SL7ZrxAN98LOObvC48AP00XKX+V5izrHc97KZBHKYDn6yPb+CoR4hnTE0FBOKPAHRWqpuciIkbJ69IlOV+R8I6KwoXoaJFMoy7BV+b9YmPhFxcH33hdMn8hOhbekdHwvhSlIGBgTDx8wy4hO68IKdlXEB4Vh9CwaPgTcPgFqVhi8anZuChpXM6+VozS6gbEp2UjWDrpQeExiEpIQ2lVA+pauhAek6hil3FdZHwyKhvq0XOjF73SvnZLW1nb1IIYyX/eNwABIYHY8MVKfDLlLQUAP531Q0yc+QImzPwBJsz4LmYtkU6Y8wQcVLCP8f1+oywB97mJ3PWYf3Tz6fmeJloDun8gogXgJOzz+AB2nj+HnYesOy7ptAg89msF/+gGdK9sv/XwFCzbMgvTbWZjysJlmDx/FaYuXIupC3QAuGgDpi8mACT8E8k8LQAXb6DV354RkE8DfQbss9ZwHroKXbrJDsu3HsZ6O098Ye+FXc7+2GtAQGda4tEqMAR73EIVDNRgH60CgzU4qOAb07V5zQ2oiazg3BORBfwzA4Ba/f2xy9EXO49cEHljt6M39jh7YedRT2yzd8D6PV9g+bbFWLD+U8xe/QvMW/suFq57BwvXvo1lm9/Dpj2fYMehz7H7iOjoJClLlpULUN3tJ+P8HfkQOx0ZI/Aj7DB0lGIMQM1l6A5CQSe5Tk5MkPtvityL0+EZOAvHA+fKPTZPWQK6+ND671M4nJmEw2c+gaP3BHgGzcDp8AU4EbgW50OPIjwxCMGxUcguLENjdx8KKmuQnJ0r90EGUrNyUCntf688d7OuXEVuXh4Gbt5GS0cP0nOuIr+kQu6ZeiSm54pyEJ+SAVfPk4hLTkNbj/Ql7txH/6276OwbUBboiVJmfEq6mkYnpsj25ahvacfVwhIkpGYgRtKSs7JRLvvslJf9tMuXkZNfiPbeATR39iLjSj7yiiulrHrEqfiBuQiLToCzx0nZfxaaurrQe/Mm+uRFr1/6KXRBqeL+yf1JqWW9T6MgoNy77PdQ7NvwRW7E4IM+5QA61xPOcTvjpU/LM/JFcCw9CABS7FupfhTjYsgLqwEBe+Tlkp4U6HaYloC06FPWfZReT34Eoz6eYl4ei55uyLD6G9pOxLoPH+vIujBN+1iLrpikP3lTjy/IMjjoc1eeueybEQDK/A0DAOrnvP+GnHcCP0rOsxLPuaiTgLOmGr2NDeiQfkdXW5sa4KErVPaDOehUW31lyAVocWE0FPz7uoM/SupIC8WO9mKZf/px+FqbKzXwp6upoRRPOybe70oEY431JXJ81aD1X1dHnZrSMpCxAM22+apSsM4E1I2pMcGedi1waraeUvBPB3+Wam+tkfu6c2ggdrwBYt6jhOia9UW3Gggzy0fx/u6X97LmikI5rwacewwA+DhqTVYArtDfE1m/nIOUzxajLMMPXXTBKetKwk8jZ90XyD/jomBglxWYexh1dYg6k+QaSRQNQ0BCvb7eNPT3pqO9OQmV2YGouhyENtmP5faWYkzA5sYEhIVEwGZxiigZR49EI/8awZEG68xg15OQZqVHGNgKgkZCPzM3oQYUJCxskf6oAoK0ErQAgkZ51vt4lmKd8jKuwt42EmtWx8H+UAwuBqSiprpA2sxKXVag7BHV3laB3p4qnDieiI8/TsbmzQnIu5IDh8MZWL0gDIFbXZAXHoT6mjypT6lcE5VyTVQraPhV9/3IUhCwQv67fPkv0+X/edIQUFN7+5OHgPX1Gvyrq4uS8s2h3qPodxX/j22SWfrTFI9VuVGrj5V7t0B9+EUPEGN9sPGsxeeMAfdUn+8RxOfO4CA/6upRzyLjecQPvYz+5aOI/W8aOfT20H18J3wc/HHp1ytx4WcrMWfmCdj+8hD83loG+wXOcLBPkPs8C9eulKC769Gt6Z4Y/KMM6EUjDFlmbMISeQeKmvkF9r23F9M/TcCaNekI8EtHSnKRHNvjuy19VNHVZm11DaoqqxAXkwdnpxwkJuTL9Vir3DJnZlzDgf1x6nk3e3a8AoDTpgXj6NFobNiQgsWLrmD7thSEh0kb2ipl1daObQUoohtP6zrwnHDbzvY2Oe52BfpoFUn3osePe+Cfvv1t7NyxQ+raoo+ID/+MdzZDfI/jdWYAP35QyOuQ+R7Voo/l0BOL2Toz8aOrn/3ME2+/nYHvfdcNy5dFjAI2DxKh1EplcTYMvDTAE6XAl2Hpp0Gz0QCLkMrMYk3BK8m/9b/9DH5//iMk/vmbSPiLN7H4fbtRZViK27EMyzSCKKNsyhpMGest08w0XEYUPn99BRa9PA+LFvipddbHr0E/83IeRyzzQZDSAIBm68aSVtcHWQGOv97sOI3/QV0fFuef58k4Dq775S+P4JVXNuGtt2JlmiFKx9RvfYjA//IynL73JvLz/JAW6Izk+ONDAMxQSXEgos7sx+UrF6QPQis/zS2oBvxo5WdudWepyrJQHHnzFzjx5q+RkXp61Hp/z11I/ZvXkfs3b8Dx7V/JvR4Hv2+/iaBvfBeZz72ALFHmc88rAPibP/k35KafHVVGow4jrdMNPawVoAEwzX5/+Id/qCwAJ0yYoKeM/XsmADA/P09BPkI3WvcRuhlQjwMqtNSje9DOznZtsEZfxwEXNWg1qH3BzYbK8qGqBob0KddxUMeyUdO20b42ZafESKPYqKp4bDLlvmjp19vHr3R6lYWg4U5K1ZX1kHlldcivPXq6lCWhcjMl6ygOaqn4b3RppX/Zrn3FrlmE0cUo3YrelvNx97cEPfeVi8oOaeRbOGDW1YkmedGprq9HKSEUYaACTBUKPBlQzQCBBFbFFgCwoEyDfspSUPIraz8dlmmx/4wyNLD2+yJaQQ6DP4I8PU0BQCOOX4WCf7SwHLhxS7k/7OrrUzEAaRGowKoFxBsun9DPkCyr9TznzG+iyhIUVRXKOc5DflmBpJWguIrrhiFgSWU5quqr0SIdg065TpSFg3RENfey92Veply+R5dotP7rV/P3ZN2dO7L+3m0UlObhqJsjFixfgnkrFmHOqvmYv34xPC9642JSHILSEhCYnoCg9CTN6k9Z/xkQME2BtSEIaAnWRIZb0BHKoTQIaIBAawAYlZuNC1GRyp3npn17sZFWfzoA3LLHVi0TAG6zPwSHkydwMjAAZ8NDcT4qAhdio+AdE4WApHhVr8jLmltR7iNKn9fqPFzPUEJAvb7WADBc8hFGLty0AXTfeSo0CBeiI5W8ZH/noy8NK+oSvEUEcD6x0fCLj4F/vDTmIj/RBanX2fAwnAoJUTodqkG9s+HhQzCPIM/rkjb1ieG28RrAUyCP5cQNpWmK1dcZy0ZatIpl6CPzF0ScEgD6xMXDmwAwWtbFyP+bmIyIlDQc9TyBuLRMxKVk4NQ5H/gFhiE6IR1efuFyfZxBeEwakrPy4XHaD/4hsbhcUIm41MsIiUqGnyx7+YUhIjYd6bnFOHbaFyGRyYhMyITnGT8kZ+ZIG1GKKwX5uFJYiFRZdvc8i9BLsciS/2TjttX4aPKb+HDyS/hkOvUCJs54AZ/OfAFT5j2PDbvfw17nj7Dfna4931cixNun5n+D/R4y7/Ge6F1J+xXs3H8j859IugEA31MAcJ+nzB/TIaA7t6FF4EfYcnAyFq+fhikLZ2LqwmWYsmC1DgDXjgKAM+gKlABwxdYR0G+ELAAgly3nGSfQUos37sOSzQ5YucMVG+xOYruDN2xdArDXNQh7XAn3NMg3BNwkTbkGJfRzppWgDuBMIdxTlFEfY/+j1l9UQHOn0wXscDwnOivz52SdHJ8TdR67j3pg28FDWLNrHRZtnI7Zqz/AnNXvYt6an2L+2p/JOfsp1uz8JTbvfx9GPD9a/NHCb7sDod/H2H7kAwX/qO2OH4o+kH19IPth7MiJOHj8cxw+NQVHvabBzX8mTgTPxsmQmTgeNBOegbNxPHAWGBvQ5cJkOBAAnp2oAOBRr09w7OI0nAybjxNB63EmyB6+EefhHRaI6LQMZBcWoaKxCVXNzaiRF6YOeXbflOf+oDzvm7s70NYrz22Z7xoYQGO7PG87OpFfWomwmASERsUiJOISzl3wQWFpKbr75bl+6zb6aJFHDV7XYwK3oq2rGw3N8uInU6b3DFxHS2cXGjlYSSsw6VP03rgu5XegWV7EemT7rv7r8oyn+9EuXCsqk3sxFhdDIxAQEo6zPn7yDKlA9+AgBgjKZPs+6QPR8sywimM8T21KSzTtIyjNfbQmviiqfg9BmEWfyABj7G8xxp7R/xnqN1mBs7H0MACQ1ux0f0mX7Px6lYH1+VLd3UMAR+8IA1Jvra6sswKXer1VGiEc/zNZp/p4/KCK/Sip71Bfj/sypmNIAUJ1jNo8y2P/Tn20pa9TeblexGcuP9pifEVCSMZWJAQcPvc6BJT6s86DA/1olhd89gvb5FrrkeuCMTT4uy19vPa2VlSWZ8Dh8BcKAJYW0zLo6+/2s7uTVn858hLCeFfmQOlJi/H+RgLAMgXIzPL+RxBBH4+Z4I+WlZwSqjUQDOqQ7UlKATgTEUaaQTwFAE0hYJXUbzyYqMM/KdcS/jG2YWNDpbr/LNuescT1jL3EASwOvqq4oSb5qFtyv3bJ+1JLdYGK30XQZVjgjQJ2T1h0+UmoV5RwHrET5iPmN7NRluyjA8AkFLgfwZV3ZuPKlh1yTcdL3tFWfOOJ8K+5MRHh4Zdw9kwkSoqjNQjI9KYEpKWGISVFcyfU252K/t409HSlqfVm5RmuRwvzI+F0NBBz517CpEnxOHeW25mDrqclgjzlRnQEENQhoBUQpAgDf9fQj2IdukSNBcXIs9mF9M/XIDssGC3NhbL+ybrfpOtPxtjLzsyAq0ssggKTUFNTAAf3SGz60A6ZP56L3KXbUFdIOCZtaEOhXBPp8v9elmtTcxdqXeZTl+yzo61E5umOdDTA+6oiWDSDeI+rxsZkFBaEKMs/M5j3qGpt/R0AwI5kuU5SpA9CF8Ym65+iVPy/BrpOS5A2qVLabFps3/jaAED2xR4H/hnituyvGs8jitaAhJzjPZfGEvuc/MCNYOfWzZvobGzBSZdILFjgj4kTgvHZxFBMmZaIqdMiMHNmDgIv5st/24xO3aLPGj6ZyYB2QwDvK2pE+VIuAWBpUhpyPliGsPdWYOtyfxxxSEV9bQ166ZntGcE/7qeirAb2h7KxcWOWipvY0836yntZS7Nck/XSp6rBxYAMLF4cgLnzQjB16gXMmROJ5ctzsW5dBFatTFDW27a7c1X+lmZ5dyTwM4OAfJeRaTvjHFrVpaONFux0EWpYAtLivQFuri749rf/EXtsdys3odY/AnO+T3CqQb8Wda3x2lPvJxZ69Lh+Nx8JGh48GIh33snBiy+m4oUX0vHd72wcAXHGE6GONfQyZEC/9etSsXZN0qhtCYcsoZAh63yUzeIgXPyzHyHlL9/C3r96WdIS1H7N8hpiWdZ5HgTPuM2DAVucOrb53/6ViktIi0Rq3rwA030+SbHs8UAcxfqNdR7HkhkwtdSDymS9CG+t063/3/GsF1csD1fgj9aAhIBvvumKyrIQBe8IzmjpZw3E8q764eo/vIPsv3sTl7/1Fhw3LEJtDb3ujA/8rHXyf2vuRmltePkf3sa1q77D6xtjcey/vzy0nlN3l83w/MfXsOz/988Ife47yHjuBWUFuP8P/hl2oqoxQJ8G8Ma2MnyQFWC99FfowpTzZr+vHQAsLCxQgy/GwIwB6jjPgSwO+hAQcsoG0YCCyv2nNLCEgmzQOIjFr9/VwNEtzc2TKkdvxPiQVWl84OqdEKOBU7Ie7JL1/IqUA2osm2Ua+Yw6Gg9vwkLWj5aA/MpduQtVbkfb0dvfow1kMZ8qmwNrtPhiOZy/BxVzkGmcv38fd/mluEy5zPQ79+/hhnRYuuQB0NzWhnoOYjY0KAvBEnn4KHeXCnbpEJBWgWWVKCozgJhIgT/CMivp22og8PdLCvTxuOkKVNVfjkeOtVjWFavjr1Bx/5rkhZJu026omH+9qKlvgOZqVbYvI6DjeRhd/pCGAKEB/OgudKQKK4tRUJGPouoiFFVJWiWtAGlpSUvFGmWtyP0RAhaXl6C8uhzt/IKrtwvX5fog9L1NSz9eU1/KfXD/Om7dITymxQOtBL/ELbl+8oqv4YirExYsW4H5K5Zh3mobzF+/HK4XvHAxKQHB6ckK/nGqAUAt9h9luAG1BIAK+o1Qhi4duBkWdzoIjMjN1ACgLgXrsjOHLAAJ+mgBSACoXIDSAlDE2IB0/enuewGBCfEIT0/V4/alIzgtWe2T1odRl3O0Mmn9dzlb7UPVUweSCgDqGgsCBqcmY8GmDdh7zE2BvxBZDk5JkvPD+IGJysKQeYLoXtRQqi6ZD2QeEeMNEhKeCQ8ThWuKCMe5SxGiS0q05jMAoG8sAaIl7NPgnyEjjQBwhOJi4Z9Aiz/Cvxh4SzkKAsbH4YLIOyZWyT8hEYnX8lHa0oojx08iOiUNcakZOOV1AWlZl9HWcx3Jmflw9jyPK4XVsnwbIZEp8PKPQGpOERIz8pCQfhXRidnwDZZ9BEYiPDYdZ31CpZwratszF4IQk5SK9NxsyZeAqPgEhEXGwNntBCprG9F3ox97D23HhKnv4IPPX8QnU1/ChOkv4tOZP8TUeT/G53NexNwVr2DXkY+w3+0jBf4I/PZ7/EquD05/gwOeMvV8TwFAphPw7ff4WDQBdrTy8/ipAoB7JX2v24ewc/8Ae13fV1O7Yx9jy8GpWLh2GqYsmKksADUAuEamazFtkQ4AbTQXoDOGLADpAlSL/6dZAlpqGAYu2bhHWfvZbNSs/pZs2oOlm/fqshMdgM1meyzaaA+bTQ5YvcsdW+29YOtyUcUGpCXdLictLp+y5CNwU2BQg4JKrvrUEsA9bbEeFrJcx3rukvrvdPbHDqcL2O50XqZeIk69sdPRF7ud/EXe2ON0DjuPOGPdnm1YvHkR5q/7XNqfjzBr9XuYvvx1zF37upyfN7B+7y8U9CMEtHWeIPO/wY6jhH8fStpH2OP6ify/E7H/+KewPz1ZAT/G9TsetACnwxbjXORSnI9ZhvPRi3E6fDY8A+kGlDEAZ8EjYDpcfQgA6QKUEPATHPH6BO4Xp+N0xEIcD1yPo6e245C7HQ64H4HL2TM4dv4cgmIiES33eOqVbJTUVqCmpR4dgz0YkDb21m/vYvDuTfTIs75XnvkdgwMorauV/KkIkvs7PDoK+cVF0l73yLPkJhjjV8X7FQ1clz6CpPXJNoz5yumApDMmMNMHbhBwEdqJbtGVpOxDlhlvkx/60Cq9T9TZ06eeW5Gx0l4EBSMqLh5X8vLQzlgjLEe2U64/CZ6kz0S34splpjwzGF9Wc4+pS54Vlv0pMzCm+lgEW4OaG3Nl9SZpHKThVPWRLLeTco0+j2U5DwcAb0nfqFNZ8HCgpKamGrQCJADkuVGxlyXfUJ+LQFDvx7EfyD4e+1j8sEr1xVTdpGy9Tmb7HJJRZ4t8XDYGagxvD7fkXHAd92mUzW34oQ7PtRHvT0kBWAsQK/WlWBYHCQg76S6Kfd/70pejiyd+dcv+YUP9VRzVXYD+fgDAy6isSEZpSYbUleDGHCg9SREy0vrNEgA2N5ar/Zvl/71XRy3oDpOwj64/6QLUsAKkG9AWORem2z0lWVvztTZKHeQ/MAWAY4JBkaQr8GdoCADSxSsHhlvUYCpl3JdjiXloacHBVrpdG9NakB929Peiu6FezmkFmpqSpC56LL5nYQGoq60lEaVZ/ihMPI+Whng5rxpwqy2JwNXgE6jIvSj/+2gg9yARAJaXJWD37nTMmnUV4WGx6OnmwHsK0lKjsHxZMubPj8K2recRFhqi0ooKY9Sxd3ZooNC6TKqrM0Xu8TDsswuAjU00nByjUFfTJPsbw+XnM5ABBBlrcIS7UF2MGWhY//2upOCfnKPG+iac2HMevu8sQdyE5ShOYuw7tlkmQOwJqLenGtcHqjHQX41rsq+Dn2zDprd34sSbixG2fi9qSi+jp6sSiQk5WLgwBXZ2WSgtLTAt65mIELC9WO6LbJnP0mQC8x5XX9kVaKs2bW5OQUFBCKqrI2T5q7n9tNTDA8AnAwq5v8qKGOTnRaKpUdqfZwgBW5vj5X6g+88kuUdr1QcbbL9N2+tnLD5n2J9kP++rSuuX0iWoFheQIqjRXDKa73880aiBsJSAMiOjEatXJ2Ly5DOY9LE/5k8IwsyJfpg8JRYXzifLf1qDJnnGPYwbUAXtCP8M6RDvsaSXYbaftpZGafdSURifiIaacrTLOxbTx8r/tFRZXoNDB7PlOZaLkKBceT7SNbRWD1rh0WIvI/0a5s06h2kfhmDKp1HSRkYrd6FxsVkozM/HBe8UhIVkSt4GuXda0dBQp2DfKABISZ+/sY59p9F1oYVfq5yXNgLCDloDtsHT45hyAWq3d48Cg9Y/w9KP1xKvMeO9xUy8ZpjXbN1YYn5uZ7bOWh4egXjxxXS8/DJjsGXh3/7NG9/73mJTSGNYchH4WIIdQwb045SWaD/4wX68+mqWBnTe2KJAk+W2hEbMZ5TPtLEg0do1CVgtouvOWT/fglU/tMH8OV6meanHAWEGsDJbZym6rtz/1z9RsQkNTX1/p2lea/H4eB4os/XjSQNt4wNGlv+ox01xm/HgItdb/leWsgSI3L/lf/wgoGqpeXO98aNXXfDSi3swd4633EtJMOL0mcGx1BBX5HzrrSE4d+l//VTltc43nlpFp/+VAPBNVQZhYrD7LlzN8UZJ4UV51sXBcfZUtc6Qs8M6xIQ64fy3f4Jjf/EdzPnj/we+3/h37Pqzf0HC3/4YxbKd2b740d54kI+g82GsAHmMZr+vHQAsKipUAzrGA1UN1hDQ0WJOfygaDREHq2h9p2Ly9TIAb78aHGK65p5TixnIQSLDJajmCovx+bQHvmXDZinjAcx9Gl8pseHlPjiww21ZJwMeqsEq6dAYZXKZ8JF1o7Ui68c6cXvt+DjgxGOhuyrN5aNK47JuCchBsJt3GHdGytbBnzGlm1DKgIX9ckyt8uAgDKxtbNSAYE2tAl5FCmxRlSgqlWkpoROBl+5CVLdmI6AaHwBaWsHplnBfJ+nQb8gKUNI08FeJEpkvraxWln8Ef7fu3Ud7d7dy+2nAP+1cEP6NcZwKkvJcUZbwr2SUCiuLkF9RgOIqWv7xvFahoFRUosUSLKYrUalXsZz3YslfXFGIitpy+c8q0CydhJ4BDurKdSHX1+17N0SDuPdbub7u0S2apBEAynWXX5yHI66uWLhsLeYvX415q1Zi/trVOHrmDC4mJiEkIx3BmWma+0+K8C9tWFw2rAAV8DMs/SyVRWmATcE2KwhoBgC9ozQAuIGuPhn/j+4/99pi0+5dGgSU5R1HHHDM9wKCEjUAGJYm0uuo3I8a0I/S5yNzs1U9jPUEkkMAMFPqT4ioQOIwAKQb0EWbN4Ix/HxiohBEoJeUgMDkhGHQJyIIpC5yymWVpqUzLUC2OR8dqaCftc4qCBgBr0haAGouPX1iRgPAYQ0Dv1Hr4kUJso4AUOQteTm9kBCHC7LeS8o9K+Wfj45GZFYW0ouKFQCMz8xCXGo6zvtfxLXiMvTf+hJpuUVwPe6Nshrp7PbfRVRiNs75hkmeCHhfvKQsA8OiU5WloG+QlBeXAc+z/giNSkZIZJKkRSEjN0/FrqxtbEZZVQ1S0rPh7HYSV/KLUNdcjz0Ht2LitHc0C8BpL2MCXYHOeAWfz3oNk2a8iMlzfiD//a+x1+VD0MJPQT6PX8o8Jcuev8KB4z+X6bs4IPMHPT+A/ckJOHyaMOhD2J/5BRzOfSh5PoYdIaL7R9jr+gH2ulGf4IuD07Bo/QxMXTQbUxYYLkAJANeoWIDTF63HdJu1WgxAmc6yWY8Fq7Zh8fqdOgA0tBs2GynCPtEmWx30EfrtwRJqk4VU2n7RISxct1/uu31YvPHwkDXgNloDOgdIHYM1yGbIgG2cJ/wjDOTUSH8Wkn2PCQCV69EA7HTxw3YnH2xz8lbarmCgL3Y4+Suoueuo5KccJe3ISWw5YI9Vu9Zj/oYZmL7yfdHbmLbiNcxc+RIWbPgxVu/6ObYcfF9Bv71uE2DnPlH+5ylwODMNTl4z4eY3FydCFsm9tESu7aXwjl0q17smn/gVcj+slLTFOBk+Cx6B0+BxcQY8A2cql6CuvlPg6EX4N0mul4/heGESPENn41TEIil3tVxTX2C/217sc7WHnctRHHB3xEE3mbo4wPmUO84EnIdPmB8y8rJQUleGquYaVDZVo6GzGb23BnD9t3cw+OVddMuzu623G92Dfbh59xZ6CcvYDzHAj/QxBkWEe1zWpoMjPAAYHgE0cCT9CUI3bs/+yS3pYxACEh6q6SDa5Lne1tEhfYheKV/SWA7hk2zbf132L/M379yQfgLhn/Rf2FeiRZzMG1ZrysuA6k9Z9m30/o4+b/RvCL8I3ti34Xr2f7hO9XeYl9uo7SzKMtJEDwMAuQ33xa+cOYjf1NSEmpoatNCdjbyIsu+j9s96SV1Yd9aD2xpgrYcfVUmfih99aRBQylX9RNmHXi/ruinp6y3TjHyqXyfz6v8Scd9DL9x6eRTPKyGgsvgzpP5v/m9yHfB/l3qyD8hBAg7gsN/LKV/i6eLpBqFwf6908n+/AGBdLeO3pKOpsVzOfy2ehQUgYVFTY9kIAEgI9qysD38X4rEZcQ6H3IB21SurR6Y/a/enllZ9TVX5aK4tGlp+WGmuPzWgaGn9x/LbaM0p70rD71HD95u12BbQ4sIYaKVbKrN8hhjqYUDutY5OuY6aEmVfVJJcV6NB3VMTY/F1pck7abrcNxZuOjtT0dWTLsfyaJZ/lmpqSERoSBRcnC8h75pmAUgrvoS4S1i3LhFLlkRh1qxkzJoZg7lzE3HIPhLlV0NRleiD+uIIlde6TKY1N8UjMiIIO3ZE4eSJTLn3G6W+vzsAaC26+9QsBNs0N6Ayb5bv2aodhYXVCDiXjFO/WA3vl6fD82fzEeF4Qq7VCnQ+JQDImH7traKOChR4X0D2GzMR9qPZOP+jOQiavRVF6Uloby5GTs4V7N2TBXf3HFSU0yLRvLynLgUAK1Avz7/aakKuLEkbDfIeX5lDEO/RlDY0X1MTh9xc/ycO/1jOQwFAQrpOfWq2/iHF9odthKdnFFasSEBYWJQ8S6T9s8qnifV6MtCR4nE2N8VJPycaDQ25yoqJH36ZtdPPWnzGGM+bJyWWxzFG9m2N59PjugRl/QgU2V9kv7ewsBHr18t/OMETvj9eiJM/XYllC2Jx3DMZ2UePI3flXpRHJ0obPb47UIKvlsZ6NFZWyrRB/iMdCj6KpAyK8ewoVbaVVR/hFsdgleTZzv665XpDdNFJ67hxrQJlXRfXj5fHWpKXx1dXXoaCq8VITyuRtqZGK0fP09LUIP3JWtTX1+D4Glf4vjIP9h/uwj7bAAT4JeFybgnq5N2kqLAM2VnFqKpkf4Uhn5pRW1djCgErRcoKUMX9s6iPhRgTkO4/6RbU45i7AoC2u3dLWpM+Ij78exRAx2uQwHDISOUhxHe+R7EC/Jd/mY9/+7cLonN44YVM/OAHgVizWoM9BDgPA/2swdTSpYztljFk0fXyy4mSny5Bx45LZ+zHbJ3SqjjM+effDFndxf7lm1iwwNc8r4j1o2tSs3VjiduMBboMQEhNn3gEKazHX72NoD9/TfbzYMs/y+0fVw8GgMMw7lH0INehDwKqRv0o7T9+ePBnKWN7Hucxt1PKNSbBF+FYfe1IK8CmxhgE/s0ryP7WW8j61ps49Ma7jwgA4/Duu9vx03eSEfDN15Dx528g4K9fhs2/vIyYP3kVmf/1Jzj5P19T+z68fgG8vvcz7F88fXh77kt0+N+0eIUGiHRdMNNiHyNFgNeoxwU0kwH4zNZRPAesj9nvawgAi1TDNTzoIy97X95TD0MOxBiDMQaUYx4uaw9LbXCIlna0uOuXBpPLynJwkF/laLH7COWYzvzcl3Ixeuu6VtY9Dd5xntIGwrSyabnHhpLbMo/aJ+sleVifL6WexiCVIbqqojk24wMyhiE7P3xZpbUfvwTXQKAcD+O/6Z0RAr+7PD4VE46wh/vgIJ6me/dlP7KOg2QqXcRtCAsZz+6WqHdgAM3yIlLb0KBchdLKrbK2VrkMLaaVG11dlpbJPGPjVaJEOgLFlRVQsFAHgUPgS8kailmAsYdRRZVyNWomc9j46DLi/VF0AVpCN6AEn6UVqKiuQ2Nru5yf+wr+0fKvspYgjsdP+EcIWK4s87RjY7w//RiHwB9dflqqTOpfLuLUSpWa8tnxkH0U0vqyvFbOcZ1MGauQwLVYyihASVUeiiqvoLT6KoqqLkueqyipLkBjex36bnag70YLBm624e5v+3DnywEdCMp1ItOSykK4Hj+OhcvWYd6ytZi3chXmrFqF/cc84ReXiND0DIRmiDLTVdw/QkDDAlBZAcoy0w0AqMX9M5SpZAkDFXCztgIkBLSUbOMTG4WDnh7KAnCzBQDcuHunsgA0AKCbjzeCEhMQScioYhJq9WFdCPxirl1Wrj9VuYSLMtXqalEfMwBoIQK/RVs2YZ/nMeXGk+DvYmK8SlcxElOTFOC7KOkBXEdAqEPBoLRkJS7TLSldhZ6mBSDB36UInB4BAOlGNErBP059YmMUzGPcPoI+HwsLP0tZA0Dm94mnxZ8oQeYT4uEj9aVoAegVHS37u6Rgo4/MH/fzh4PncSRmZSM5Mxu+gcEokHu7/9Y9ZF4pwCnvAFTWS+d54DZikzJx4WIYvEV+wZGITJDrITJO5Qm6FIdrxZXwPHMBofISEcV1l2JRWlWDwZs3pX25C7rNLZd7yds3EAFBwYiOj8K6LUvxyZQ38dEUWv+9ggnTfoiJ017FxKmvYsLUl/DZ7Bdhs+517HT4NQ54vo9DJ9+H/clf4+CJX+PQid/g8OkPcOTc+ziq9JECOccCpuNkyDycCpsl53eqTGfC/vSn2On4G+xx+Rj73CZgr9vH2CPTLQemY/F6xgCcpwDglAUjASCtAKcv1gHgknWYvWQjFq7eDhvl1pPaNQz+NtHN5zDkM8DfsiEQqE2X6PlsNu6V7fdh0YYDMj2AResPYMH6g1i0kW5B3fDFwXPY7RQAWgLSJSi124jrJ1MNAIoI4bhsAeKeqsYDgJy6BmKnc4ACftscCf58sN3ZFzuc/VQ6LQR3OQdjl2OIKBC2TnJ8Ll7YcdQJK3dvwryNszBr7SeYsepdzFz5JmatehNz17yFxZvewMYDP4ez9yx4XlwIr0sr5V5ZhQvRq+Ads1JT7HJ4xy0V2cj1vkS0FOdjNZ2Llpfe8JnwDNLjAAZpFoAuPp/LtfOpsgA8fPYTOPl8Co/g2TgRvliupXU4dHw79rnuwV7nA7BzdZB5B5naY7/rYRx0d8ABN5l3OYjDHkdw5Lgj3M964KTfGSTnpqK4rhx1XS1o7GlHU18HOq/3oWuwR9rmfk03NKk4cLcGZaqBOfY5bki/gh8d0aU5xX4GPRPQyu76TUkf7EXfQA+uy3bMyz7GIK0DdatBxvHjfN8A3UzSilD7kInw8Lrsh2XcuE3rcH4YogFAw/pP6y9I2tBU698o+KX3lwyoxf7MTSmfH1Sxf8M0o0/FPg37XUZ/x7J/Y6aHAoAsU/pNdP/JQRIOkPBFmhCwk3BM+mXqoyr2wdjvk6nRNzNiNDNWH/t5lOqTSR7VZ5P8nBp9xKH9GvXX04z8tIpU9eF26hxp/UrNwlAbqDKO31KsC887QSDrq1yAEv7JlHXj/8++pfZiLW2n9Ml4nBz8Usc1OIiO6mpUl6bhiMPW3wMAyHpdBV3ItTRXgi4brSHR0xJhF11+KhEEyrSlmQPI5vn/o4jwj8dL0EoAOBQLsJGxAJ8tACWoo/vO1pZyNJZfRUtDqSybg76xZAn9RkjK7e5qkvua73i8L6WNsLrfLMV7m3GXOLjK9oOg3SyfId7vbFs7u6rQ1poiSkSrqL1NGwR/Fup6DOu+h5aUTZjZ2sLYfhx419Lr6xKQkR6F2NgweByLgv2hUBzYn4Dz3lHIdjiI3F/NQ679frQoiyCrMkUss7oqBpnpESgsuAa64jSHXv95ROu+sa0gO+WcteHkqRwsmxqCyNdmI+HlSQj70TSkbDyANgJAaxD2hEW3nuU5SUg76IzQdXZInLcJSTZbkb1+L/L3OaG2JAdVlQWorMiXvF/RHWlHhdx/VSJaglea5xlPsg3rUFyUItdZgiybgbzHl4oF+FgQMB2VlTHIzvaRfkm4lPOkwJ+olVM5VnWfjqOOZDTXRKMqwRvVuRdlO54frns8ONfclAh//1hs356M8DB+JGAOAOkelJYUTwYCJsmzW3f/2RCH5uZS1WYThpm1089aWn9R7wc+YfEDFfb1CO+M5xSXH8cakOeLH7rV1bVi7do0rJh+EWFzbOH16Q4smBmCtWuC4PHpHsT/dCFSHU8jL68M9TXsM4wGTwo+tTShLCoBeRsP4drxC3I90nJah3qWkG8sST6W0yLlJCYV42JAntzDjGdqtj/N3ebodA0Q1tfWIjj4CsJC86VdIpwzh4S00quTY3ogKDQkdezu7kChXOuX1+xHqVcQOlpGxx1slWMgAGxsqEfSmSAEv78WJ6bvgf2+UGzamIKDBxKRmnwNxz0zsHp1OoICs2W7JnUOmpsaUV1TbQoBmUYrQbWfMerLc0n46e7min/8x3+E3R5b9d9Y//r7+x8J0NG7CN+tzNaNJZbPsXKzddZycDiOf/93Pzz/fBL+6Z924/vfv4B1azW3nWbQaukSQr8oBWnMYB63WWITgRdfjFTwjyDwBz84MyqfmVi+WTq1VnT4v76h4gAaEHDRRwdN81KPYw1nCcIIvXiMxnFznmnDkC0J85YEY72Ji1MzaWBr/Ppw/9YixFSS/T8IAFKPesyGuB33Z7aOsl7PeaZZaiy4+7AyQKMWPzFWPW/qa7U4fmbWcx3y/I0KdkRUuBNqKsPGhWfWYt5f/pffIOWPf4qkb76On/3LRnw2YRWO/8lriP3jt5Sy/uZ1RIY6qfxG/D1rpSWdRPbfv4VcES0S/U7tMc1H0aKRAM9sHUULwNpqDXqOJZ4Hs98f/dEfKQD4ySef6Clj/56ZC1Dta27twWcMxmiDM9rAkXrA6vMcFKI1nzHow23uf3kXN29og2kEcIYlHi3w+CUK47IwP8FcZxcbSlrodasBGw6A0cUo82uxCPvUl+Ac0OHgDuc5qKP2ZTXApAas1D45YKXVx3BbSndX7e2ynx7tqyD6P2fHQ3U+KNlWDVipY9IGl7T1+nHp6zhwpI6dx6mnaVPNapDQ8J6cX2U9ePsObkgZFN2OtUknpLq2DlV8YMlDt7yyCqXlFQoKMi4erQUJxAinCM5oQafBNQOKWWsYvj1II6FftZXMt3lk6dZ+rDfhnxbzr1LBv5aOLly/dQe373+J1s4ulNfUyHrGBWR+HqtuDanAJ+GfDgBHwT9a/RnzhH9yvkaJ6XSxWov8shoUlNepKWMwFlVVI6+sCNdKrqKg4jKulKSKEpFbHIOcokiZRuNKaZzMxyC3KA7XShORL6puvIyOvgr03WhUMPDG3R7c/rIPDe3VOOd7AfOXrsM8auVazBXtdT2mAGBIWgZCFADMUODMgICGuDwUCzBLc6FpWAKOgoGEbwq6DcM/AwBqsFDLS0jnHx+HwydPYKPdXmyiFeCe3dhCC0DbXSLNBehW+0NwPHsavtFRCE+X/bMutATU68KylAWglEf4F3UlR7kEVTCSln2EfjqQtASA1qLLT5svNqsYgIYLUM3Vp27xlyzniUCUsI/raPlnSAeDBhykBaACgJciFPQ7E6GJ84YMEHiBADAhfqTi4zXAF6fF9RtbMRYAcFgEgLT8U/AvJgYR6emIy8mB08mTSMnJxdXCYsQnp8j9XK3ijdGqNzopCeVy3zdK+5OclY24lDRZrkWa5I+IjVPrE6Wc7GvX0HfzplyrZYhOTERMcjKuFBahje3V7dty/9xC/+AN9PQNSDvSiHjJcykmFNtt1+LzmT/FhKkv49OZr+LTGa9i0vTXRK/L/GuYPOcVTFv4IrYcfA/2Jz+Es/cEHAv4DCcCp+Js6Gx4R82Hf8ICBCQulPOzWM7TUgSnrpHrYYNcvysQkLQAZ8JnYavDe5i//iWs3vkWdh75UK7xidjj8ik27ZuOhWtnY/piAwAaLkDXyH4tAKDNGsxasg5zlm7C4rU7sURZ+u3WYZ4uBfmGZaRzftmWvUNaSjFt8z5ZPgQbAsD1+7Bo3T4sXHcAC9YdxKL19liyxVHqe0yO3Qs7Hf3lGgxScQEZY08DgJq7zV3OXNZchT4TjQMAKULAnVKnnU4B2O7oh21HfTXrP2df7HQVufipPLYuYaII7HYKxY6jfnJs3nJMHthwcDdsttlgztrPMGvlrzFn9fuYt+Z9LN78cznej+UeWQ7v6FVyna+R+2G1aBUuxK0UrYB33DKcj7MRLVbyihXFLBEtxVkTAOjuPw2O5z/D4dMT4HBmIhzOTYSz3xR4hszD8XAbuAdshP2JnTjgvh/73e2xz81BdFgBwL0uB5X2uR1SEPCgO4EgZY9DMj3scRQOnk5wP38CAdEhSLychqtl+WjqakFbbxvaezvQc70HvTf70H9LA4L9N/p0CNiLvsFeBfk4f/MWAZ4G/QavM34dPzxiv4KQT0tj/GD2LyitL9Kj0gi9NOtBDUpxG6p/gC4z+xSIUu4/RZzSGpBTWqpp1oDy7GMfhcsyNaT1sbR+C8s3QBrTKWNegUOL7dgH4TpLDZVpIcttrMVtGOOEUIwu/GgFqOIA0q2q6r9p5d5TH0tpH1apPh1hm9ST/TqeFwVa9RdXHodaJ8tGf4ziOn7IxY/JjA/KjHqodTxWnj8ehxwr87Lvxv4e90fd5zlhXl1qW8lr7Edzn6r3FUV0987/jq5N2efjsXJQyBj8uXvnNnpbmlF+NQb2+zfoAJCu+b6+AJAu27q726SOHNgwB0VPQ3QPSRBWVZkv5+gq6mqKFBwzy/sfSYblY1tLlQJ/KhZgVz16umolrRy0qDPb7mlJuQJtqUBzbSFam6ReJpBvLGl1Jeyzgn8iHldfX6e6j4y2hPfI2LqrBlM7OjTrCt6f5vnkvub9f0t7f+zt5TGkPnMAyP3U1sTIy3ycWrYGbU9MFpaF2rLmypPTpsYkNNQnyr2TKO1sPPLOuuDqnFW45nlU/kvCBYvtLMRzxS+f62qkH1laJP8fLTksodd/IslxNzY2orm5ReZHQ0CCwdLiGuy2jcf8SSdw9icL4f3GXPhOXYnsc17o7HwMSPaw6qB7Xbk3G4vlfy5EbfU11FSKinJQGBGK7MmrkfmhDaovp6K7h1YsJmU8ijpocViG2qJs1ORlyP1UKsf/eBCwraUUJcUp0r7HSxnmMO9xpQDgQ0LA1lbN+o9xQisqLqmYf08U/lEPCQA7OpJQGnEaeRNskL1sA+qKQqUfwXvyccFcEurr4lFcGC3TODnPo/OwbWpoiEXLEGz8CiJIlLZHA4DRqJM2h+4/H9RePyvxGfO04B9ljN/RGpDjfoSAFOfpDv7Bz7iRYlmNja3YuzcDW7/IRnZyCUL9rmL+/DTMmBGCeZ+F44uZ57F19UVs3JiOM6evyHk3A1Ba7Ltiv3Bk/9oGKUt3SnvWoNY9NAAUtTY1oCApHQ5fRGDe/Gs4ezZLtn9IOKeLloqF+SVYuy4LS5deRUx0gfRzRuejVVx4aD4OHbyGmKgCuXZ1i8NxxGPp6elEvm8I0t+3Qc6Ww2ioZPs0EkbSAo8AsKGuFpWlZciKy0JSZDr278vG/Hn52GMbh/S0PDgeTcO8eclwdpLnZzX7M4R3LaivrxsN/3QAyKkW829k3UZI1h1zd1UWgPv32ak06x+vFc2qT/dG8gDx/noUYEgRGtJAxWydtXg9/uY3B/Hee9GYMMEJc2b7jIAyI117jrbsIvQhsDEgkAHKltgE4e237PHj17Zi1YqHg1IGcDNbR8381Em53Ez6izfh9xevSf5ISY9TLkLN8hv1MVtnJmuoRWhndswGqHoU4GXAVLN1hrj/sfQoAPBxQNyDgOnKFdp6S1meG9btUc71WGK5rD/L8vH2HwJmnNbVRCi3nPW14fIsihsBxrjOsBg0E7dzP7oRR7Yukfs4Vp5fsQj9g5eGYF/UN9/EL97fhl/9j4VDacl/+RquXrWICTiG6BI7JdYD+Xmsb6jUZXTMQkOaFeD4sQDHA5m0AjT7fe0AoHIBenvYdJkvbWpARhocY5mAjwM06kF7Vxug4gCRMUiktrkzDNQ4qMMytfz8gvy6gn+0BuyQBxC/rOFgjwEK26VBprXg4GCfPHRvqMZUlSvbc6q+3h6a1yAjy+T2HDDSBun61T4IEWm6zU4AB7mMDoDqBEgaX2R5PEa5Q8eqT9WgleguB/NERj2MuhjzKoag5Ocgn2ZBaGElSAtCEWPG3ZROCd2I9XDAraVVHlA1KKuoVBCQKinXLQKVRZwG00aDP0NcR2BmyIBx1ssa+CsYUvWQHh4A6uWNmVfqKusM6FdYqkHMihoD/tHt55dqftjyT4N/jPunltV2sjwEAKXcClkeAn+GDPBHyDfyeLTjq1Tz+WUaACysrNEsASuLcLUsF4nZkQiL98LFKA+cuXgQLme+gOvZzXA9R22Cm9dmuMk85X5uC46f3w7voIMICHPEpYRTuFIUhfbeEgzerUd9RyG8/M9iwbJVmL98DRauXouFa9bBztUNAQkJCMtIB92AEvIpsJapgTIDBir4pwNAS6k8CgZqsM2Ae+EW4G8kANTyUQR2jK935PQpZQG4Yc9ubLTdhS20AqT1n8wzbeuhg3A4dRIXoi4pAEgLwNB0zf0nIR/diUZfzVXwj/tQ7kVFGhzkvnUYaYj11aGfpQgVF27agM2HDuBUaLACf4wBSEtAxvajJSRhn2YFqEFBzS2oAQQ1KDgMAENxVln+aRaABIKGVeC5yEtK56M1AOhLC0BdIwHfcDplCQl9CQn1NCPuH8V5JcYEjI7GednPmeBgeF64gJMXfFDV2KSgX3d/P3p6+9Aj0zbpADfSDYW0cdelnei53o/ugV509HWjhRbRvV2y3IcuSaNbw0FpzwakPeN8s7SDrV3t6OjuRFtnO9qkc9jFtqtXyhDRNWHvQDuc3PdixrxfKLefU+a+jilzfoLPZvwEU2a/jcmz38TkOT/CtIUvwf74ZPmvFyIwkYBvmfwHyxCUvAyBSUvkvC+Cf+ICOebF8E9YIud7pVy7a+TaXIGgtEVyTudi88GfY+qS72Dyon/Diq1vYefRT7DXdQo275+NhWvnYNqi+fh8/lJMnq8DwIWrJY1xANdh+mLG/1uNWUvXY+6yLbBZtxtLNw279xxLCvbJ1BIEKitASddcgtqJ9mPxejssWqdZA9psJPw7iIU6BFy8wUHyO2H93pMKku1yDsBulwDYugZijxthXICeRgD4jCDggwCgUyB2OnJKCOiP7Y4+mgtQ5wvYIeI84eAupxDJFyr/RZhMWRaP4zx2OnuKjuIL+x1yfuZh7qqpmL3yUyze8iEOnpwGryha+xEArpJrfaVMl8M7dpmkLcP52CU4H78Y3gk2MiUI5PJymS7HWbl+jofOwLGLU5UL0OOBGgB08v4cR85+CoczdAE6ES5+0ySf5A1bAlf/jTjguRN2bvuwz90etk60Ajws8w5q2c7tkJICga4y76pNDdk5H8QByWvv6YTDx53hdNINx854wDfEX9r5IhXvtb69Ee39Hei+3o2eG73ou9mH67cHRQPoHezBoEwJBvuuy314k5aBtPAj7CMwGlDwj+BIWQlKX4QAkH0Ixo6rkxdTzWuBZllGC0Lmv0WrwRsaFDTcT/bLOloNckoIdZMfRxFSsb8k/QPlFtSiL8E+BvsP7LvwQyUCNfaZmKb6Trc1yzf2pe7c07Yx+h1cx74RZTlwf5dTbq/nNRPL5odON+WFln0hvnzyAyl+Tdvc2oKOrk61jnkolq/1rfpVHYeAn+yH/SxCP9VfErE+Rv05r6CcHJ+qo37cI+oi2xh1V/My1Za1snhebsn+FPhjui6CSaMMLb/WFyNI7Zb/q419S6lbWXmplNEv67Tyh6Wd5/bGUtjbfb0BYFfHFXkByZD/qUGdk7bWOhAGmUGipyHCvvraQpw6mYIdO1JxKTxLXmw4gGye/+sqWux1tGlTs/Vmam2uVJaPCv511qtzcSkiE8FBqagoK3iksr6quC/CvNbWCrkGRFaQbzxp4E+DmsPwj8tVaGqskHukV90jvCdG3iejxXuOH0cY71NjbcN266a8fw20tal7uKOjTOqeJHXX3X8+bRegUn5XRwpK5L4+dDAaLs7Rco+bW9s9C1m6+mxvSUJTLWOaEEaMzGcpui6lK9C6miiUl8l8Y72kSb/QCn79RxfhXq28I+bsdsHlPW6ouUb3mdZ5OhAbXYrZ865i+Yen4fT6Uhz7yQIkvD4LVzbtQ1NzieR5shCQbjSpttYSuY8KlIV2Q12hzBeho1Wz8GuuL0RZXCSKI0LR0lj8ROrAMuoLs5G7aheyPl+F0sQY0BrQLO8D1VEh7VopKsrTpL2ji1xzmPc46qArUCvQN5Y6OzPkWk9GbU201EcDdaYQ7yuqvc2w1B1L0j51JKEkwQvZU5chc+UG1JWEazD/iVjmDbdR2nKSlC3HXRiK7I1bkXd4PxrKIuR/0NZZb/tAyXYEfw3VjBvKmIPRqKqUtqO5SY2HPUwb/zRleNtiPZ6WtPLZP9T6r8b4H2VpDWhWv7HE515DQyvy82lN34W+3kFcu9aEjIwyuLikYsH8FMyYkY6pU1PwxRepKC0plva6Qe6pRmmzR4KvxqpKlEYloDQtU/re0ucm/KOMeR30jZJeTnXOFeQu2IbEX6zArpUXcCmK/VZzS7+xRGs/xi30882Bo2M6crKL5Docna+lqQmnT1/B7FmXcfRIjtw/jMM3vptTpY5WecbVoCQuGZXZufLMaxqVh+5LacnY0dGC7q5W9HR1qDqFBF/Gtm1JCAxIQ1lJBez2pmPatHTMmZOFAP9c2ZZWgJoFYXWNFfyzULWI5996v5Zyd3NRAPDggf1q2frH//1RrfroNpTXmNk6M/Ea1aCh9i70IPFjRn4Mw9+a1QEjgIyZO0cN+g3DMsIaM1D2qGK5BgAyW0+tXp2AtWuTlZXid76zTcUZpJ5/fqusHwkCCc5YnmWatQyYZ4jH9TAAzchrts5MD1cXc/hHEbI+PAB8vP+C21r/j1zmfrluvGM2/juzdQ8j1pllz5vjg5deilf/6QsvREp/O1D6QPLcaWB/OxBvvhmKn/0sS5SNPbabh8DYMDzTrPUu515QkM9Yv/knbysLPbrpTP7bn6A43x/H/+8fIvEvXkXcn72G9L95HTWynzffDMGPfhyI1/7bJ4iMdB3a/mFFF59m1oqG6msfZAUYPi7IpMx+X18LQJMG50lJDfBIY6cs9fQprfsI62glSItADiqxHhyM6+qm9V4r6GqKA0lDD3lVltZYasvDDSe35SAeB4Po8pPunyg++LUvLTpkH4xZqA2ecRs+4PnCSmkPfEJMpsk6ln1nOJ/RGbCsizFYRnFwSQ0wsS6y3hgEpGtRQkFCwhvS+bh+kzGHbqJHHhQNzc2oqKpGSRlhWIVyD2pYApZW1ijruvwSgjUu16KEaYRgkpduNxWcq6xGgcznl0oZMs94fIWynQEAOSUQU7CsXNarMgyYOLZYJsvnPuneU5UrMuIVcj2hHyGeAfbKq2vR2tktx854efcV/Cuvks4AtxtTUj85vmJa66ljI+yTY67ULP4KlEtPpkmeqjqZJ+Srk+U65JfT2k87Jg0GEvyVI7+yEPlVlxGXHYSzwfZwO/8FXL3WwunMcjieXoIjJxfhyClqIRxOzRfNE80VzYHDybk4emI+nCWf06mlcD2zCh5eG3Diwhfwu3QI6fl+8Ak9gYUrl2LuMtGKJVi0YRX2uTvCN/YSwrMY44+x/pJ1i7+0IYWkaxaAmkvN9CGAZyZlbUfR/acVBBy2ANREF6D+8bGwP3kCG/bswcY9tthE95+69R/dgK7n/IF9OHzqhA4ApR6sj0i5IrUAfpwy9p+mLA0Qsl6cqrro85Km4v5ZAUDCPsYA3LDfDqdCgrQYgMkJCE5NVi5AtTh/D1Ii/OkCNGY4BqBhAahBQC2N8E+554yKhHfMSAD4sKKVoGEpqFyIiggMCf/UvJTrLfvxkX2EJSUjIy8f1U3NuH7nHm7fvS9tyi31lWUX4wbQyujODfTfHEBHT7uoA9dvX8edL+/ghqTfICCQ9oXtw817t1TaoOTtGehBe3e73D/S+ZZOdJu0ix3dHcqqha4IGZ+M+QZudsDJfQ+mz3sXE6e/hM9n/wiTZ/9Y9LoFAHwN0xa+jEOen8M/Yamy6gtOWyLi/HL5z5fLtbgUQWk2cp6ZtlKWVyEsY5Vcs8twMWU+zl2ah632v8bni76Lj2f+L3y+4DtYtuVt7DjyGbYeXICFa+diygJaAK7A5/NWKSvAKQtXYfridZhhs165/py1bA1mL1uPecu/wNINOsjTQd/jasmmvbDZYKdECEgrwMXrCQR1CLj+kKZ19rDZdAQrd7pj88Gz2OXkhz2udAtK4OevwNkeAwDqLkNtFQzUgSCtBU1A3eNIcz8aNOSS1BoEEv7ZuoTI/gn3/EWEfeexw+kcdjifxy4XX+x09sMORwLAIFkXpKasI/PvpptQ2Wa38znsdfHEriOHsXHvTizesAI2W6bg0OnZOE+Xn7Er5Xom/FsmWiJivL9l8FbAb7GCf17xS+HFtPgVygLwTORCnAhjDMAZOBYwAx4X6QJ0pgKADmcIAD+D/ZlJcPWbjuOhi3A8bCnc/Ddjv8du2LkdENljr+th7HVz0MV5SbMS81H7KMJC3W0otV+2s/dwxCH3I3A5c0zFEHSVqU+oP1Iup6O4phR1bfXovdmLvlv96B7sVlNCQVoL0lLw+p1BFcNPc+XJ+0mLHadZ4REAiugCVJ7L6gMi6YfQ5R3TVL9isE/zTiDbE3D1DfQOlUFXogSABIJG+QSB7AcQACrAx34Ep5LGvgo/gurjva3DMu6PHzaxb0IZ/QyjfzOi76FL9aWkLHpYuCF9HqMfN6KvYtFf0spl0Hp6SKDHhV55ka5BbX0dunq69TrQ7bqcwx7GeWYcFSlXr5OCklKO8eGV2h+PT/V/NDEvPwbjPLcxvDiwX6fOAdP1fhXLUn0vEZeNNO6zr7dHQb/7HMyRPtuX7F/Jeh4nYxFqH4z1q+35//A/43/Cc9/YWD+iTtZi+faHdn3tLQC7uxjLUPuve7rpvsgcEj1pKejUWoWykivYvj0V8+blwetctnJD2tn+7NyQPgl1d9Wit4cg7+HrTVDW3FimQGBfT6O8pF6Rd6kcUTbiYnOUdaDZdk9LrI8Z4BtPRrxCBf+sLQBluaenVe5fo50ZeQ9bi+9EvA7ZZnAwdbwB5fuMly7tZHdNNfr7utDSWgC6yXxWln8EgN2d0kdLv4Tl8n9t2JCFK5fHtrb7qiLgU7EGrdLNxHxdUj+zddbicTQ3xqO6MhJXcunWr02uZTn/VgDsP6oIO7u7ulGecxVXPlmFqx+vQHkMzw2tANuH8hEAJifmYfnyBCyfdhwnXp6BuBc/ROIPJyFr2wG0t1egyxp+Pa7ofrOjXKmzvRRnzyTgwP5YpKWkoaWpSP6jYfeehHU9vbXo6aMb4ScDIFlOXX4mLi/8AtfeXYCSiFB0dn81y8KOtnLU1WTJPZohx2cO9B5HZrBvpGj5l4qSkmgUFkYr4G0G7p6U2tsfBAB1SdvR3BKPlhbGDDRZ/xXU3ZmCHmVRyOUkdMp8WaI3rr49G3kfLUZNio/sn+sfFQAyfxIqpKy0GcuRtmYTyoqCUFGeLW12t+rPGV4QflfiM+ZZAEDL4+Q8xwKN5xbHAPmezj49+5qW9RtLLIPPNOZnOdzeGE/t77+BqKgSbN0aiSlTorFmTSJKS/jhTQsalIVbjVzXjPdH62Va37VLe0BvZ2zDhmGUNewbmlrMM19NQSEyVu9F1kfLUBgfJ/13lvNoAJAiBOztEXW3mFr/KUl9y0orEHgxB1mZBQoSMm6haV4rsfyeXnrgkPpJOSPWdbZJX6AZeekZCDoVitgYxriukfazQerCY21AU0OtpFUhOjodq1cFqxi6HsfiUFxIF8pNqh4NDfWoqKw0BYCMB8gyVZxEq/0bWrxoIb71rW/h0MEDatn6x/+b7yyPYtXHftGjWgFq0HDsWIO8rvnBFfO1tDCcVrek3UFtbQfoqtIaItENJdMNEEQ9LmgaTyz3QaCLFokrV0SrGIPDSpe0qFF5WZ41tLK2ZnsceMlj57Zm68xEiPeg/NbQz1I8hqcNALkf43xYQ7+HgaLc5mHqaIj1tNwP5995Zy+efz4Q3/72Nnzve+F46aUUvP56mPTFTiEl6Qxm/fW7uPAnb8DtT3+C1358Qe7rBAX9OtoIx2JweO18+P3Ry4j4w5eR8Bc/wvlj2xV0O/xfvqfgn6GTu1YpsOg0cRK8X34Pfp67FFyjpWBtzfgAbjwRPhIAsmyz9dSDrPwetN7s981vfvM/HwA0EweHDCtADsgYU7oIJRTkF/gcnDNcTnFAimCQA2dGfWnJxwEglqW+VucX9VImQRxjwNy6dUvSB4ce3Fr8G60MDnZpD3hpZO9KB4K6wxdiln0T92WZQJCDUAo86p0MtY1I63BYDNbpx6XK43Yc1NKtABQEZD2lM0EYSLehnKfbrb4Buii7jnapY01DA8orqzWoVk7LOhFdbDKeXUkFCmhlV1GBkqpqFFdKmuQbtv7TZMTko7VckeQhIBwGgFVKD2UBaAn6CBRV+ZZ5uFyBUsYylGlFjTxw5RwT/N28e0+5/aysoeWfBvnGFQGj7EO5/6yU/SnoV6ogYLGUryBmRa3UpRZ5pbVy/C2y3CjrG1BUVa8fW6Vu9VeAaxWZCE86ixP+O+B8fgUOn5oD+5NT4XhuBo6cmSaaLuL8DDicniaaAoczHND+DA6nqM/hyDwnZf2JWXA8NReHj8+R+fnw9F2Hfc7rMHfpHMxbvghzli/EgnVL8cWh3fCJDkZYRiLCMpMVBLSEf8oVqDUAzB629LO06NPE9ZqrzaEYgLoUfLMQIVxgUgKOnj2tLAAtASAtAIcA4H47HD55fBQANNyRqph/VI4BAbUYgKyLYaFoxP/TXIDKdnJsIyTlhaSlYJXtTmw6tH8IADIG4EWpI636Hlb+iXHwjonCmUvDwM9Syv3nCAAYPQT1HkWEfv4KAOrxAZkuU2MdAaBvVBQCZX3KlSto6x/AdbnOe/oZE6sHt6WduSedMrZhjC/WN6i5CaT7wZu3r8u9flPaAHnh+JJtAeGftBn3pM0Qcf6WtDkEh4MKUPRhULdYunF7UNZx+1uaJbGk9Q224qjbTkyf91NMmvEiPp/9KqbM+bHoDQUAp8x+U+Y1AHjQ4zNl3ReSvhzBaTYy5fwyuQaXi5bqy8vlf1wlWqkUIukXUzUAuOnAL/H5gu9j0pzv4OMZ/xuTF/4ASzb9DKu3T8eitQswXTrRUxasxNQFdPepWf3NXLIeM5eux6ylBIC0AJR7ZdlmFf/vYSwAH6RhAEjwZwkAGQ9Qg4CL1h9SloAL1sl0w2Es3+aMtbYe2HzgNHYc8cZe1wDRRew86ifTQNi5BWM34+w5+isIuMc1CHQRutNJh4EmItQzZLZ+lKwAoOU6AkACvV1HL0r9fGT+vJR7HjtdvLDLxVvm/XTrP+4vWN+vZsVIa0FVhmMIdjtK+U6+orOik9h+yAnbHTbAyYex/FbifMwKHf7ZwCd+sYKAlgDQS6aEf15xK3BedC5mGU5fWoDjoTPhGTgDnhcZR1CzADxydpK0n5/JdDIOn/0UbgGzcDLcBsfDlsPV/wvs89gt5/aADvgM+GcJAQ9jj4WMNDslBzBuoCENBMp6l0M44H4EB48dhZ3TQdjL9Nj5Ezjlfw5ewRcQnhCFmLR4lNZVoLq1Dl3Xu9F/ZxD9t+W+0d2F9sn91TtAV6EyP8h7lPCPVmcD0s/QYaAu9hnaO9oVKGN/QYGv64wNOCD3qMyLDAtAlqUBQS2dIOoGvRnIvUsQqPoAqq+hxU3WLOvk3uYHAexLsA/BfEYfwuiTcJn9CelHWA5MDPVduJ30QQwrOfZH2D9ifRV0kzQjvypf+h88NvaJjBdLQkBaADJ2ilEv9rtYltoPt5W6GPvjeeDHW+xzGf0eo+5GvSz3qfpIlKSzTtxOHbNK049Tlpmf/Tluf13+iz7Zx/070s+TvtKNATnv8qJ88/qgip3Ic2gASOOYjfPY3Nw4og7WYh2cHB2GYwAy1p6CgF8XEHgZbS15cox9avCJg2cEgO2tz8YCkACwpakcjfUlSEuV539oCooKrsnL27OzQHxSyrtagMhL15B/rfCR6q9iATaUobuzDtWVxXBzy4LHsRwU5BfIS58eC7Bj9HZPS3Tn2dpSobkBlakZ9LOUBvvMACCPrUrehVr0e5P3rfl9Mqy7cs/cUIOoFD+kHPv+knZO2r2u6mr0drairT1frlsTUPcURYDW1BCPS8F+CDpxEuV5oXIOtPQnrXYpt02OTy0/YchIcNpQF4PiwjgkJV7B1SuENsPw66HUocts3ddcXaKWpmYUhETjmm8oGqt5L4zM09baJm14MXwvRMLNPRwHNznB4dfrYfuzLXBd64KSawRbo8HXI0u3mAsLzcDOHanYudMPc+ZEY/r0dKxfdwkhwanKrablNoRrlGXaVxJdgEp5NQVZKE2Nk3aI1jtfHS52tJWJrsk8Y21lisyh3qOoo218K8Dm5jQUF8ehsjIHjY1XNSthE3D3pNTxCFBNi8lnvu5xxf0X5EchI11zzanSZR8tDXG4csEVl886obEqUqU9LgCsjPfGlZkrcHn+GhRfCURLS43087pVf828rX424rOCz5mnCQCNss32f/OmZg1ogECKfXr2g8faxlLG85H9MMJUgsTe3j5ZvoPf/vZL1NS04sSJYtFlVFZUSp+BHya0K1eUjLdHd5ctzQ3SPjQpKKWA3hhgytAQ/LMQwVlDZQVqCgulLRptWfcoIkR7ENDr7mzDQJ8cazefOeZ5xpI6Rh1cDqsFFeXViAzLQvjC3Yh9eRb2fOqA2Jg8ya9Z93W000KxAb4+2dixPQ3btkVh7doczJsXgpUroxEXe03W16O2qgZlZeWoqjaHgFRjQ506b+pcW51vNzcX/OM//k/Y2x9Sy9Y/XrNUa2uLel8xlscTryXNbejDj6ezL8V9WKfz/aZNzgfL65BrybLMBjk/7723H//yLwfxxuurMXvWmSE4Y4AgA95w+UkBQAKnsfZjJq6n28/nn/cCYwwSAL70UrjUR9vupz9dg9d/skrVzwB1BtwyxGXrch9VD1NXQw9jIWfAPjNxPw+KIUg97rGZwbhVK83zjiXjXI93XXAdj8VyP5Zwccb0k3jxxTS88EKKKAvf/vZBvPJKCv71Xw9g7Z++gLRvvITUb7yCfX/2Dk588xXUVUfgtdeW45e/zJP//BKynntJ9CLSRWmigL99RcXWCw85iiv/oFkBZv39m8hKOzME1MaDbQ8jWv3VVIUpcEdVV4arqVleii5Cv0osQLMfAaC/v/9/TgBoDO4Yg0mWg1psPNXgkDR8bPw4r9x49veig+7w5GHS3cNgxtrAD2EfISGtBOmaxoB/LFf70p6dDk2M/8evM9iQslFVcFEadW6jfYlPl6Esl4Nmsm+Zv31rUCR1kP0ZeZUGtSm/2lDb6uo15vulLpKfA2jGgJ8GAgkApT5MU/OaVSDF+UF2UgYG0DswqMBCW0cXausbVWyx0vIqlFZUQ7nPFBUrizsNwKllBdlETFdwTwOBhGJKZZxWoZAwUME0S5A3tgyrvyGxTBHLp7WhYflXVScPWulQ3bp7bwj+lVdr9TUDgCP3I3WjG1DWiQBQt/4jBMwvLZVpBUqr61FS1YDLhax7k+RpknV1yCutRj4tAKskvUryVhUgryIDl1LOwf3CFjicWojDp6fjMOHe2Yk46sUBa+pzHDkzVUT4N1UHgJ+JJokmqqnjuclwODkZ9p6S99Q00QzYn5gumo0t++Zh7jINAM4WzVu9BGtst8AnNhRh6YlgbL2wTMI+SwCoQUBORwJAS2u+kUCQGhMAWsBCAkCCN9cL57HRbg820OrPdtcoALhx314cPO4B70vS0BoAUNVJE60ACf+UdBjItLEAoAKHPJ4RkrLSUrDp4H5sOXwIJ4IDldtPAsqARLrcjBuK7xcgaUa8vyGl6HECRQFJ8fCOjcJZEwCo4v9Fau4/nxgAjNUBoEhZA4r8OR8TA5/ISATK+vS8PLT09KBb7tXBmxwMv4kB6cQNygvGDboMpMUQ26ibN1R796U+gMtBalrGGG2haqf4YiFiOziUxvn70j7el/z3KM5r7cjtu9dx/VYHXD33YOaCd/HpzJcwec6rmDr3x6I3MHXO25gy501MmUsA+BIOHJskx0bwtxzB6TLNWKIAH+FfaKY+VTCQ8G+FpC2TfIvl3M+T8z0Xa3bJPuY9j4mzvouPp/87Ppr+f/Dp/Bcwa9n7mLdyLmYtscG0Rasxw2YDZi3doFv9bRTJ8jIDAK7FnKWbYbNuF5ZuMod6jyK6AB0GgAb80wCgsgJUbkAJAA8pALhg7UEs4PIGeyz7whHrbD2w7bAXbGkFqCz/AjTo52JYAGrWgMOygHgW2uViIZP1ljLW21oCQFoAcl5ftqN7Umc/7HK8gF1O3tjpdAE7lHxle8YspOVfoNIOqfcOJ381VaDSMVi2C8Ouo2HSPsXi6OlYHLuQiJP+iTgReAKnI7fgfPwaXIhfBd+E5fCRa8InfpECgRoAXArGAPSSKeGfV9xKWV4p6ctxOmIejgXS/ec0nAiajZMid9+pOCrt6eHTbC/pCvQzHLso68Jt4Bm6DM4+m7DvmK2I8I9gzxoAOmAP5T5S1nmGQODQ/GHsdz+C/ceOyP9lL+eL1oKS7nIY+0SOJ93gcsYDpwLO41yQDyJTYpGYnYqCqhI0MIZgfxf6bw+il6Bdnu2Dt2lVewM9hEvSR6Cr7v7BQQxcvy4alP5GD9rlZb6hsQE90scg6Btgf0CHf4Zo9Uf4d51lyrKCgkyTeabRQlA9+6WPo6wFpf9ww+gfsO9DiCV9Iq5XsQUpqdtNAkTCLR0Sqr4E2wd9G0NsM7R4eZIueTQX6dq2lgMcHMhgW2QAQA6EcGCkqqYGTXTJI/0sfjHNdsiyr8YyjH1zmWWzz2W8GBv9N8rYzujbGfXV9q97apBzyPbQAHdaXXU3ono+zjOuNC3+7ssy+2EcPBmQfpcRG1CBz9uyjcxzO+6b9XwQAOQ+PT09FADMz4uBAm6NmWitT0dHa44sm0G5ZyO6/mxrvQy6+xwGM3elzynXYlsNngV0IjAi5GqsL5VpqbzMiJo5UPx7BAA7akGI5+Kcjpkzc3D6VA5a5RgeyoJRzjFBGWMB8rh7uhvQ3FQhywR/tQoM0jqQ+zDd/ilIA3dSh+pCtNSXyHuMOfhj7EbDVewQ/KMMACjz7W21uC73rnHPWt8fZmK7wPaC7YZmQWGej+n86KlX3tf6utukTteeOQDskP11daWixP8YsicvQZ79ATQzBpcJZHtsdaTINZCESxGhOHkiCHlXOXhvkk/P21CfgPT0SFy+wrgiicN5ZdrWJnXmstX2tBisrIjGubMBWLEiFNu3xyPvWrHWdqt4eO2Sp03ajJFQrIv/EyV5WptbUVFei9rqBsn7iPDw6yA5BkKMTkod8/C6djme2ppaFBdeRUMdrUPKUFtbBJ9zsXD/aCfCXpmDsH2uaH8SALC9UtrCYnidy8CypVcwf34o5s6NwaJFEVi4MB1796SirjZfATm6BzUv4wmIVohdVeii5d8TsixU5SirxkJp2zLk+kyTc6lbBD6mVaDmBpRxCtOUCP1amuUc1SXJf5SGpqZrklYq132FPK+vyf0RK8ujwd0TUSuB26NCtSenLrmvGxticdj+EpYuTcfFgEtSJz0mIWFjdyo6u3n/j972oUWYKOewLOk8iuJPy7Uo7UdHu/rIi/0s9iHM2utnoacN/ygeI/u2ZvuntH4vQw7RjbXW92U7qoFAuqt/uA9hOKXlPMcTaY01MMBnoWaIwH59u7THjQ0N0h7VIfJSPo57XkFmRrE8uxvlvtJcgzIGngJThFEPAIGUkZfWcxwD7e5mu2ie90lKQUIdRJqtfxSxrLbWJkSEX5H2MxX7Jzoj/jersH+qE0JDcmQ/WoxB5iPcPO91WXlcsLdPxMWL2TIfIO1sqvTjMhEblY39ezPhKn27gsIiFcbAiP83JFmukXRCWHUMUj73r/4HSXN2dsT//B//Q1kAEs5a/9Q7jIjvOfxI0lh+kHjP8doyW2cmXpeEfMbYNcW+FtPM3InyOn3/fWd897s++OEPs/Gy6M03z8FmcdAIQGPIgDfW6Q+rx7UyM6TtOwE/ffcQvv8dG0yecACrJf1739upWwRm4OWXo7F0CT02DEO/R9mHmQge167RpmZx8Vgvii47eUyUBvGG4dhoaYDQgH1mMqCZWZ0sxTzMa7bOWlqdRkK/h93PWFqhl2OZxmNkmuV+xvof5s8LwKuvpOEHP4hVAPD734/DSy9l4v//D/MR9dz3kfrc89j/3LcR942XcPEPf4g3387Ciy9my/8ejOn/MBNpz72AzOde1PUCDn37VWkbtXiBdXVRiI9wRXlZiFp+XBEYMhYfIZ4G/MKUlaElSKyU9DpJM/ZtLW5Ht6Zm6ygFEBvN15n9DAD48ccf6ylj//7DAUDjQcp59eA21lmkW+ZTA2Y36JarV4lwkMsEeBysoqUgAaBax8E5kZa3Tw1y3ZEHOh/OPE5+wWqsJ8DjIBS/Yqf70Xa9nL6+bvT3Sqegh1+9dMiLv6iLrkjoOkA6DCLmZxxD7p/WiiPSpRy6LqV7KgJB1ol1ZseArvxoeWAMDBrgT5Mc65Du4g7re+sO+qRz0dXdi9b2TjQ2t6Cqtk5Bt8LSMhSVlYGATcUP1K3wlCppUUeYNjwlAFQAT+bzdTA4EsKNlrL8I7zTy7AEgQrWyZTx/wj/Onv7cPvefdy4cxct8vArk4dvcXm5DghHAsBR+1JlyTrWW47DiPtXUkVLR60eufklyL5WisuF1SirbVcQ8FoJ3X/WoKi6BoXVckxVecivzER8li+O+26Dw8kFGuA7OwFHzn2Eo+c/wBGvD2X+EzB21ZGzUywA4GRo7uwmSv5PcPjMR7Jetjv9KQ6fnASHU5L/9Gcq3+FT07Dt4FwsXDUfc5YtxOzlizFnpQ1W7dwMn5gwhKQmKbBGGGYAP2uNtP6zBIBWyskcBn85muh+k+kjQGFWBiIlv7vvBWzYY6sDQA0Cai5Ad2EdJev2H3ODV3gYwtJSVQzA4Xqmqn0OAUBd4wFABTItZEDAkNRkbLE/iC8IAIMuKvinrABlSqu+4fh/CQr2DUnFARwWIeGF2OgxAaAR/++JWgByOW5YBIB+0THwvRSJwJgYpF+7hk7poPUOXlfQgB8Y3BwcxI3+ftyWZVoC3pP74L6I0+F5aYsk7z2+LMj9ff/uPbXurp5fSa2T6T22iWyTKQ0Cqo8m7t+U9qELx07YYfain+PTmS9jigKAr2kAcK4GABkDcOrCF7HPbYIc02KEEPJlLpH/b4maEv6FEQBmataAIRkrZLoMIbIuKG2hAoAnQ2dj6ZY3MWnO8/ho2nfxyYzv46MZ38EH0/8dE2a9jemLp2P20qWYabMWs5ZtxmyCv6Xr1VQTAeAayfOkLQB1+LfBAH8a/LPRAeBiAkARwd/CdXQHaq+m89cewIJ1B2R7B6ze6YotB05j51FfzerPSXMHaoggUIOB5gBQWeDR/eZDAkAD9u1xC1Ei8NOs+AzJ/lz8ZN9eUh8vqZc3djr6YvtRPxGt/Aj/QrDDKRDbHAn/JE32u1vKOnAiStqtRLhdyIaH31WcDS3FmZAS+ESWIzihAhcTw+GdaAvvBALAlfCJX6qs/3x1AEiLQAMAnlfWfys1ABi7Qu695fAMnoGj3p/A6cIkHPOfjuMXZ0g7MxlOXpNwlDEA2UaemQQ3/5lDFoDOvjoAdH8wALTVpSCgVR7KgH973Y5oaa7avEpz51TSmeZyWAHCPU6HcOCYowKHR064weWsJ85cvAD/qBCExF9CbFoisvIvo5YvgvJ875bnce+NAQzcvokB6Qf1sb/BD4/kuU0L/d6BfrTLM61PnuG0GjQs/PoI+bidLGuuPzXrP8MNKJfVVAeDyiJQpnQBxH4AASDBHl2FEvRxnXJNaoj70ffFdJahgCDhIGEhwZwODtmXMiwA2XZY9rNUX8uiX8WPqmjtSOvGtrY26RMNorq2Vr1Ed0i/hf0V5aKTcFH6KKpsbm9ZpkzZf2L/RvUdLfbFGMpGPmNwRqVbbG+ZrkFAzf0pgaWyPpSXYQUIpezrcv5vSZ0J+froplT2SXeglIJ/HPRh+aqvJ+VJuY8CAAsLMhV0a2/OQlNFIpqrktDeQkuI3501YFdnuZwDfrXPZ4FWZ7qgbW3RQJA1HHrSoqUh4RcBoCHG/3sW+35i6uBxVCEiPBeHD+cgIf7RLRjp6pPHzhiCPV10UVUnqpVyK/X0Ryvvq4pWgM21RWiqypdroVzuXyv4pwNAgj7mHwX/KFnu6mwausfGu08sxS/VObBFK2Fua5aH4iCqastu9KOvvxMtzblyvp6R+09DtPbrSEFJyGlkL1yHPHk2tDQQAowEbF9FXR2pqKyIxebNYZg0KRPHjkWgmbH9JH1UfqlLckIwvpjvhu0LTyApPlhBAabXFoQh77gjSiPPoqVxeHvlLrQzFZciwjB/vi+mTvXDtOkh2LrRF9kxqWioqUVuTiWCAwtw7WqV5NWgmLKIK6lGcZGkdXTgcm4V9u+/jBPH81Fd2aDyPHN1dMqzpUvel7ukTiMh3mOpTd7Z5TibGppQVlqEivIr0j6VyDkrV+4+6yquIsPRA2k225Dp4yvv6k8GlLW3l6OwKA/RMTmIjkpRMUEvRSQj8GI6YqIzlQVg1xOBjb87NTcWoq4mW85rAqoq4qWdSZdjypL/cDTke5AIAdvbM5TaWtNRU52M6uos1NfnobWVHzFoFpMN9VclPUqWTeDdExFh2+8OACo41xwPnwtR2LEjCeFhBID8CMDIo1nwjdruEUU3qvEJEbgYGI6iwlxpr7sUqBoPjD1t8XnwtOEf9TAAT6sLXdwP6CCQ43YaCOQy042x0PGBKT9y0/rSBETclkYG9+7fx30R05uamuHifAUzZ17ByROModeIa1fKkZhQgMryCmmvGhSIIpR6OIvAZtQWFqIiOxfNdNlvkufroGFoOHodwV52ZqGclzy4HEmC094gzJ+dClfXLOlP8dk0XEZFWQ0SE4tw5XKxtENlcHeLwdYvInHubIK0uxlYsSILa9dm4sqVfNTW1aCySrcEVNNKaU8qpb2pQn0dP9iql/5snbRtcs718+7i4qwAoP2hg2rZ+sdrgOK1RRhn9JUeJFqbMr8awzFZbyZ6piM4NJZ5jbEMeq+zzEfxXv7pT4/j37/rB+8/+jFiv/lT2PzJC1i4wM8U1BDqPCooMrP0e1wgt3xpJDz/6hXEfeN5ZD/3Ijz+9AV4/eVrePHFcLzySsaQZs3yUvvg/lhns7IeVqtWRuH73z+FH/0oB//+Haeh4zFAHpd5TEa8Pku49rsWrQdZJ0sQR2n/wcjzwnQei2Xaw8ryXI+Gfg9X5ve+545f//UruPCHr+D7f/rv+H/+71mw+9PvIukbLyDlueeRJtr8jX9G4jdeRMw338Ib/9cv5H/Pwre/9SFs//B7SHjuB4h+7vt4/q//m/TnEhQ0+6pqatAs8wjmKMbpo+WfWd605JPI/dZbyP67NxH5rR/LtqMtDOtqIpSloHW6odrqS8qq0Gyd2e8/NQBU4gPU+utyEZeZzi9pKDaCWn6tQeQ8B4g48KRZ/XWr2Dda3L9+9PYxBpe8HHS2a7Fr5CHMQTYOxPXr+TiwxcEw7o9uuQgTh6EhIWKfUj9hHb+00QFfbw8DCGtWhsxHKz9a+3HZsFjUrAR1wMiBQknjACDj0nRKGYzp1dbZivbONnRKeRxQ5AAjpQ0WigalnOuDqjNxm4Nvd+U8yX90+84dWT+ILulotMoLVHNbG+qbmlBZw/h6jMNH2FaBojLGC5QpQSDhG12AEhga0M4C5I0CcaNkmWe4jOJKebmsYAxBecjKQ7urt0+5/Ry8dRvN8nJG+Md6sD4EhJYAcGT5wxp2AUqAKaoipCzF1aIi5OQXIuNqIZIyriItpwhZ18qRW1CBvFIpt6YaJXVSt1rpKJSlITHHH2cC9+DoqWUqnt+Rs1NxlAPVXp/gyDnCv48lbZJosoJ/R07TBeh0keEGlFaAHNCmdctESaOl4GSZfobDpyaJPlOuRHfYz8fiNYswy2Yh5ixfilnLlmDZFxtxLjwEgUmJCElLR2h6OkLSUxCSkTpCBgB8IPyjCN+GwJ/M52ppdMupIKAuxgCMzs3GMV8frLfdrQDgJmX5t0u0U4FAAsC1kr7P3VUBQFoAMnafgnaEd1Inlmu4AH2wBWAalAUg4R+PSYd/CgCmpWDzoQPYduTwCABIS0DG9TPgHwGfmtdlQEBDzHMhLhpnIyOeKgCk/BIsACDT4jRpFoBSLi0AZX1Gfh56+AXgTbrv1WJbcRD6S7Zft6W9IvC7ex/37t7D3dvSbt0m1JMXA9G9O/dUurGey8xvLQ0AchCenU6t48mOHy0Db9/pxrHjdpiz8Bf4bOYPMYWwT1kAvq4DwDcwec4rmLrgedi5faJgT0jmcvm/rABg1jL572j9RwBIQLhMZIOg9AVy7ufhZMgcLN7wOj6d8xI+nvYDfDL9eXw84/v4YNp38NG0NzF5/lTMXrpMQb85OgCcqVx/0vpPswCcvXytAoFzl23BkvW2eDIxAO2kXgYAPIDF6zTZEP5ZAMCFazVLwMXr7dV0IQHg2v1YqCCgPVZsdcI6W098cegcdjv6YY9zgGgYAqq4gJQB8Sz0yACQctFcgO4lAJQpl7kd3YzuUvvxEZ3FjqNe2H7EV3RR7p8gbD8aLPsIw263cNh5XsL+k5E4fC4eTj5pcPXLkv8pH2fCi+AbW4WAxDpcTGyS+Xq5busQmFAD/8QIeCfuhlfCKpyPW44L8UuU9Z8GABkHUNLilsI7jgBQtwCMXani/52PsYGL36fYd+I97Dv+C2kbP4KT10Q4nfsER898DMezE6V95EcTE+F+cTpORdjgRPgyqdt62B3bpVyAqhiAuntPSrn8dNdkayUj3dIl6AgRErraq/V2Mm937Ig2JSSUKWMN2jofkjbuiIhQkDEFuV62le1oLWh/zAke3qcRFBOO8MRoJGSlIrvgKioba9DY2YK23k703RpEv+i69Bf6bhigbwDt0r9QcTkHpb+g4nFq6YRzyjpQ5tUHPtKvILTj85/LCuxJWrf0UTq5PfsakleDfJzqz3/JOySmWeQx0ji4fkvaBGX9R88Cen+GbZDWX2L/SutjGf0mo39FsY9C0fLPAIB18oJcLs9dI+YfIRzzaoMdmoYgn+z3yy/vqT4jPSew76X6cHp+YztOh/p1FmWoedabdZZ5ta2ej/0z9tPYL+MLNy38Btnnkr5Wf5/sS+YVDGR7K9vSNaghZREo5XC7hwOAxxQAbGpqQE93NVqbsxUEbK7UIODvyhKwpfmy9Debpf6WdaZHi5vo7ODXzOZw6EmK4IxWbkMAsKFUzg8H0c3zf51FiNfcSDD2eHH7mpvK1Lno6qhDQUEhLnhLPzMhFw31JbKOVjPm2z0NKSvA5nINADaWyv1rBf90jQCAlvBPT+/t7ZB7gBa4D2f9x3uJA510fUarB25rlo9SA6O36alA2rveNrS28Ot+E0j3NKXvr7UxHrXF4WisipZlKyj3FUUA2FgfD2enMMydm4KzZ/kVMeOMjQaAtO5LungWQe8sQ8BPliLB57RKa5d1V086If/t2biydCNqisIV9FPbEAB2JOO8Vywmf56IiRMTMHFSMna9exDJH69ErvsFHHO7goULr+GY+2XZrl3ah06UFNXC3j4XO7ZfxuWcUmRklGPlynTssc1FeVmdlP0EANwjqrGqBgXB0SiOTZH/pFmO6/HrwMH6DrkW+VFObU0VKsqvyf1dJOdL7sWOCnT31KCrW+6TphI0VF5T0yfhArSjrQJFqfFIOuiEXH9faRMLpF0oVNCPbjmN/Ztt+3slOYaOdmljGgtRUpyGosJ41NfKtdqaLtdYtvx32ZKHcM8c+lmK4LChPglVVQlobOSzrUjaJ7ZbmmixSevDxgYCwGi0msK7J6HfMQCk5F7mBwLlZTFybnXrvycktnVtrUmIiorAmjUJmDcvE4GBedLH65K+Hj06mLfVz0pGH+/pauz+nrU0EHhLnRstNJAGArUPXLpBAwJCvPH6kIaYhxaE3I4fx9DwgOOqVGlpK3x88uHiEonjninYvSsTK5bnIiqyAN1drXIdNMi1XyftSJ3cGw3yH1pYBg6pTdqWFrRInnyHk7g8dT2K/cLk2SrtIMHhiLwPK1rEPRnLPmvRbWh/b7vmNrSjbXhdRysI3wjhmhqbUFdbqz7K2r8vB/7+dHnfJO2LHKvKr015Pmixd/VyMZYsScXMmblYvSoRoaHZSE0pQnpqkbQvNaivq5FnQbWUyflaOacEfvWyv0YFHbXzREv5NqlfuxrX9Tjmjv/xP/4HnByPqmXrH/9XQ3xP4v9rmTaeaDHIsWGzdWZif4rAj9exkWZ8oGmZz1BpaRlW/dWPEf1HbyH6m6I/eg2z3l5jCmkoDRSNb23G9ZaxA78K9LPUnPftEPPHbyHhGz9E2jdexrnn/h2Jf/4mXnxhAX70oyylF17wl/1r1miGZdtX2ffP3z2iWxdqeuUVWylzdNzBJynWl7KGjQ8S84+UZkX4MOfByGO2bjxxP48K/WwWB+Kjjxwxf57PUNqcd9Yj9k9+hKg/eh2Rf/Rj/PL/+gjv/fmrSH7ueaR+4yU13fsnryLiG88rABj7x2/jxRcv4e23VmLt7M/h8a/vYN0PXkdjnTmgexjRmo+Aj6DPgH4EgONZ7VHc7siECcrVqBFvcN8776l067zKyq9pbPejXN/cOHp/Zr8//uM//s8LAI0GzgB9lg/R4a/UZWqk6Q93zlMc3OGAOweI+MU40wgFCds0V5w0ye/DdX3ArLu3Gx1d7Qq+9Q8y3s+gFstHpmqgS+YtB64sYSP3xU4Awd5wXu2FeWgwTJc6Dh6PcUwy5eAcv+7n4B2/+OfgHy0F27vk4UawKHUjHKRlYGdPp2bRyIeT5OHAGiEi98u60kUWB8boouzGLS0eGN2U8SWoXh5yDc3yQG1qUm43aRmoQGA5LfjKUSDzym2nAe9EhtXdeDLyaTEAZXuVrkHAUnmhq25oQmdfP27JNXT91h00trbpFn/lCgIyNiBhpAEArcsfEutVUYP80goV47BUjqGsthp5pcXIunoN2XlFuFJcgfi0y4hJykZUYhbi03NxubgYVysKcbnsMnJK0xCfcxFng/fC8fQyOJycD4fTM3GYAO/cRNEEZdlHCz8N/k3HkdOzRLPhcGqWaKbkJwicKnmmqjyHT30uIhScKuV8poDg4VOfwv7kZGw/NB82a2wwe4kN5ixbgZlLlmPB2jU4ExKMiwnJCE7OVBAwOE3mRQoE6qKlHUHasAXgOCCQ8M1SBIA6mLO00osURekAUFkA7tmNzXtlunsnNuzaoawAmb5e0vYdc8P5iDBEZKQpAKjAHSGe1MOAftTIGIAZQ3W2hIDWFoBDkjINAHgyOFBZ/hEABqVoANA/MX4ozp9y+0nrQEMGCBQ9awDoExc7tOxD8Mf0eEmTcn2iLmkAsCAPHdK29IhuSBtBt550UacA4B2+7HCwlmCPkO9LaQ++lDbivp5mIUkzF9exjTHgnwYAlSWztCu37vTC3XMf5iz8JT6f8QoY72/q3J+IDAvA1/H57JcxecH3dABog5Cs5QjNthGNBoAKAmaukOky+U/pJnQhgtLm43ToPCxa/xY+m/MKJs78IT6a+iI+nPYDfDD1+/ho2tuYPG8qZi9brgG/pZtA15/KBSgh4DJKswBUMQCXb8HSDU8SAO4XaTH/CPwoSwCoZAEDLaWAoYoXeEjKOIyV21ywef9p7DrqoyCgLV2AMq6egnJPxgJQ5RfR8k/FAdQhoLGdrWsQdrv6SFlnQbefOx0ZIzBC8sZg//FEHPFKhZNvOo4FZuFEaC7ORZXI/1oj12id3EsNMq2V67cGfokEfo0ybZbrtkGu2yq5f0JxLmEHvBKXgzH+LiQs1SwA46hl8I1dCZ9YWgEuFi3B+djlyvrPK9pGtBBHzn+EXa5vSt3eknq/i/0ev8AB0UHRoePvS7v4ERy9JypLwVMRC+ERsljquwp2x7Zjn/t+uQYP6RBQ0x53TbZjyFhv5NdE+HdYyqSVoKx31csS2boeUstcpyT5djsfVNM9XCd5CAP3ERa6yZTWgy6Hpf6OChAekDSXM8cQEBWM2PQEJOem4WppHsrrK9Ha04bWbnlx7O9EV18XmjvkRVxeZHsGezF46zoG5Nnce71PxfpTsE6WCfw4r0E/DQhqIG8AbXThIy/uTFPp+jozMb+SRTkUy1UfMkn/QnMtLu3PPVrEDfelzMT+Fr0g0JKHHxhx8KND+g8EgA2NjaioqlSeEAgB2YeiJZ3xMZYBGYf7b3dU/4sfO12XPoq27qaWV+a1PpLsV6+T0dfjtiPKMeprkYf9Ofa9jO3oPYF9MOXtQfpNjAFIyz9aO9IKkDCQAJDzdA3K8h4FALa0NMvx9ssLRA7aW3PQ0ZqL1saM3xkApJWJtfWfAoByPL097eh6Bm4n21o4KDts/adcXkqaWd6vuwhM6Tr1ccEpIVpDHWFfBUKC87FgQT52785BQ73mIpWw1Gy7pyECQFr4EQK2NMl/0moeC1DBPjPrP9m+tblKfdyoWWWMfY9YinmNgVKCQO0et7w+R4pWytelrerp5iBjrsgCzj1L0RLQAsQ9cXXQtV+8vENfQn1drNybJnmozlSU5wQgffJyJP5oClIP7UWrshZMQVHyBSQtWoMsx4NoqmcZOgAUsbyU5Ai53s5h3lwfTJ9xEQd+vg7pb85DzqETCA+9jN27khAmfYJuDmC3dyA/rxrbt+dg6dIcJCUw/mIrrlwul3S5Vlo4IGsO1p6GOhivsKMTpZGJuPbRCuRMXoeqnGvSjst7uUn+B0rKqi4oRsYuZ/htckVQQBSqq+hiVgNJrU3yThgRjIK4CDTXF6KTYM4Mcj2GaGGY7ngSiW/MQtSnq3H1ihbzj+UTDj5Vt5/PWASACqZ2sm2rQH3tNWl3rkrbkYGW5jS5LjPlP8yWfObgj+ldnVmyXRLKSpNRXp6tnmu0+mttNQCg/Gfcn/xvTQoARsk6M3j31dXeRjD/OwaAIq1dYptgvv5xxTik/PjgvFckZsxIwJw5IUiQe59jYsoybZy2+lnIst/3NESA8nhWjlp/1XANqlwrsx0VdXV1qjSue3DZd+UY6RXj+tD2nL9//0ulY8cKsGZNFlasiFHTmOh8eTZKX1tZRLcr0NXcWC99Cj1eYBNhYJPcG/xYohG9krcwIQUxszYg8adzkX/cB9390oY+DgDkeGhPB3oGuuX+bpfr8clAQAI7Aja6qPb0yEBszFUFNYfXtyjQyWOltTohXXMjPSq0IP9aEaIis1FeWiFl8Jgb0MtxUjk+gsGyslLYH4yVvlc0Vq6MkrxXUVVZgYT4bBTkF0vfrF6VTdhH8EfLP55Xvi/0MLY5x1ut5OGhAUBnJ0e1bP1T7yW6ON78KFZ9tLplfrN1Y4nQkNsZy7wuraGgpdx/MQ2X/+Fd5H7rXST8+RtY8P6eEcDGUgQ+1qCIYIkWcMMQ6PGtyaxlgClq+ueuiPvjd7D9L99DxnMv4vBz/4rIP/+JcgPKvPPnnZdpwtC2BFEGnDLSHlW//OUB5VrUAIAvv/z0AaAh1v+r1N1SLOdBYI55HuZ/M+plyIB+nDfLb6lly8LkPKbr5zQLP/nxFpU+82cbkfgXbyLqj36MyD94Bev/5BX8y78cwxvf+C/wkP95xXP/N9yf+xckPfc8Yv74DcR+83V5RtkNATLCtsryEFPoNp6YX4vPZ8TyG+3a82GUEOmGK3//9hAA3P2r903L0CwKx44FqFkJjl5v9vtPDQD5sOR0GPbpD1AOZknjSsBmuJ/iYDenHAxi/QjgDKk8FturMvXOAMvm4BRdcHKwjeCNX9dz4IzATQFBPqy6O7QBLGncWSYbefXluZRtWS73zUGuIXdXkmZoyIKRU1lWMXxk33TVRXHwzhjkMwYHaflHGGmkKRehssz69siLOdXLQUJaIUrd6e60i3XmFzv8yrNb8kheWg7ekI6PAoLSQRmQjl6bdDzqGhtR09CorPNKq6oVBFSx9coZC1Bz62kK4qylIGGlbpmnLdOVKKe1TS3o6h/Abenc9Mt+Cf/Kq2tguCEtraxSMJAg8sEAsFrqWS/70awTS6TOdP1ZWlOFstpalFTXI6+0CkkZ15CYcRVJWVcRn56FtKvZSL2agoTcKFxK88PZ4AM4cmoJHE/Ph/3xaQreHTn9ORxOE/rRCvBTOND15xnN9eeRMzNEBvgzLAAn4zAt/oZE+DcZh05NkOknsj1jXk3GriPzsWzDEsxdZqO5QVy6BHNWLse5sGAEJ6eI0hCUkqK5stQh4BAMpBUgIZkO1DQQaAX+DD0UANQsAqNk3sPfF5v22WHjXltsZixABQB3anEA98qy3d4hF6AEgJeyZP8WAFCDftkjxH0RUqp4gwSAuobqLuksx1LhmenYesReuQE9EXhRg38KAGpWfSr2HwGftaxAoAKAugtQS/g3DAGfHAD0TYjHhfhY+CTEKV2QNB+VHit1iIJ31CX4x0Qh6UoueqRNus72ioPW0nbdl/n7bJPYWePLAF8sCPHu3pU2gW592TbcUWkjxDbGyK9vQ92V9oTg7x4/OFDzknaH7kVoDdwPd88DmLPg1/h8xquYMvvHmDLnJ8ryjzEAJ8/+CT6f/RImz/8u9h2bIPVfgpCsFQjNWaxBQFoBZhEA0g2oBgDDMldqYDBrEYIzFuBi6jwFAG3Wv43P5ryKCdNfVgDwo+kvaBBwCsHgFMxdvlKz/FuySU0J+2YvoxtQWgDSNagOAJUF4JNyAUrrvwMiWvgZUI8A8JBMLaSWZd1abb2WR6aEf7QEFBluQpduccR62+PYeug8dhyhW1A/zQ2oy2iYRz0qAKS1n3IDShEA0gJQ0tV2OhDceyxYFIh9nhHSBiXC2TsT7v5XcDK0COdjKuR/rMaFhEqRzCfWwC+pTtLq5Bqtk2tVm/dLrJf1Mk1qhH9SvVzXVfBOCMa5xK04l7QMXrT+S1wm2yyBb5wNfGOXi1ZZAEDNDahSLGEgAeAH2OX2uhzr61Lnt+QY3sIepbdh5/Yz7Pf8hdT3A2Up6BEyG25Bc+HgtQL7PLbJ9bdP8hwcBoA63DMDf4aGAKClZFs7me4jBNTTjOket0Nqus+DkI+AUIN+xv72EkDKdkZeW1d7OY6DWl5Xmcq6/W6UPQ65O+Cwx1EcPe6MswFeSM5JQebVTFwruoLiKnnR7GxGZ7/0KQZ7lFUg4V+P9Cn6lZWg5tpbA3baVHkfoGWgPPfVhz70JiD5CQwJ9bh+CPRZyRICKigoeTm9Ln0VDrAPWQDKlH0RzQ3mcN9EfaSk92HUesmrvBMMMP4eLQEH1IBHv0wJAKtqqlEtL858ge7p7lJ9HdUPkm2N/hf7Yqq/I1Mus19kwDq2fQSRqg009mnUQa8jZfSVWB+jjzWcd3ie8I/L6gMvve9Fjw+3b0ofTNJuyf7v8jzQGkn2abgFpSvQRwGAzc1NknZXyu5EV0chOjuuaBoB5p6BO9AO2UdHgfRBe1V9RtVbjqurs1VZnT1tCEjYZw0AH9eC7j+C6P6UFn8Z6dfg7JSGwIt0G0uXUuVKz8o1Kl2AEgAS8jEeIGUN/yjGABwJ/jRp6fXqPUcbWLK6xkylfThgDI4ag1Sm16gu3rMD0t61VpegqT5V9mkB5Z6lnjYApDpSpb1MR7duuWcmxh5saUlE7tGDyHlnFnJ3/L/svQd4FcmV/m2v83rjf+2xvev1eu3PXtu7nhyJkzz2jO0ZTwIGGHJGhBlyThKSSMqBKEARiSQEylkokUVWzjkgcp73O2/V7aurqxYIEBjvWnrep7urqquqw62url+fU0tRwzkJZV9a/NU3psu7nexvgX/t9m0gDExFfW0SMvfvwqSJezF1eCRi92RLmQ0SX68GVA1IRhegJ47nIzsrT+7baklDDzbNOEeA+wCWd/cjBfkaGlB44Ciy565GrpMfKuV9jxaA9wMAaYGaF7EPB3oNxbaeE7Fq7k6cPHlM4qRNbCpC8cEMHP5wMg4PnIaSTFpZdYRb9yPCvarKk0jwXIu9fQdiyysjMWtyIM6eOSbn13yf/00iCGxqKERx4WHkn8lEYUE6ykt4v+airiZTzk+2rGuLP67X1mRJe5kt50yuDa0i5RwZLj/bWf9Z8q+qOIrikodkASi/m8cFAJrr/t1/1kmbUlKcKOc6Wdq6FJzIi0b4tkgkJMi2tAsEWBpe/bkBoP6IRH900r1intqaXfdNu/ZMs5X+yI3PNPZpOSeg8axrYHspS55HumNkGXfqVxofsbFfTIBIF6wEiPv3F2LhwiyMH5+GVatikJV1VAGskmJ5XtdUye9LwyorDKyqUEArKfEI3NbQzXAuEha6I6v3cKR97oSi06eUC1AF79q5DjWBeYwnKOT4ocSfTE5H8gJ3xHsHo6iI7sBtrPRM1TVASADYLP3T3btzMXz4ESxenIszp9hu6HoSaFaW0wKdYK9WrdM1Z2lxKXx90jFwUBycHPdh1450eK1JQty+bJw9fVZDUTkXRQVn4OkZjaVL9iA1JQdBgWkYMiQJixYdUi6vaQF/vrVVruEVNd5NV6z8WElb/TVo8RxzDFXC/P198aMf/Qjenp6q7vZ/vM62IowzrELvJt6HTG8/Xnwn8SNEe2hYXy/PdrkXbcMMsQyPF/6AqH97DZ/8+HcdoI29DFDUEfp1j6WfLbjTZbVZHP78JyMw/x/fw8f/9Hs8KXWdMqU9jOO+hIbG/tzXPo971csvz8Mzz2zH00+tUMfJ/MzSdbe6CtW6oq6cgztZAfJ6214TDf3ap2E487ANs9fgwRsVSDX07LO7FMDlsX7+g1cR+7WXEPG1nvjF/+eKn/7UHU8+GYeBX/05gr/0Kzh+5b/xh38dgnn/9C6ee2o11q9b3w6S0X1maXHnLjYNEcwR8hG0GZZ+FQ9gOWgobp8Pwt76AM4f/UnaozvP9XcnwMh4+zCzPwMA/ulPf7KEdP73vw8AKtDHQe62gSAVx4Efy0PUdtCKMI4vn3wws47WASgRASFdUVEqX8s+Rh43b8vDWERXnxwku3jlgoKBtL5ramlUA2u0ruPX7s0KsskDQpbcVlZ3UqYhPtDVYJfkZVt/lsdBedaB4erLVzXwZ/d1v7FtCdODhDqcAJButK5eI9i8rJb8mp7zfl25KunobkzqzTkJ6d6U/qIJC1mf1vOt8vLI4zGA4FVcvn5dqeX8BZRX1yC/pAQFZWU4W1IKgsCuWgBqUCjp6e5T0is4J/uWVEmH4Lycn5u3ldvPippaZe1H6HeW8/jlF+DkGcv8hAr+3QUAivJOF+L4GVmeKRARWNINqJTP/IpKcbasGgXlddh/6DgyD+chO+8YUg6mIS4zClHpYQjc447VGybDbdNwuBPmbRoAt4D+8NgyAJ5b6cazn6z3h2cgrf8oQsBBShr0SXo1B+DHWLP5Y6wK6KfAH12IuknaNZs/xOrN70r4e1gd8AGWeY7EZ/McMGryOAxzGI8hk8Zh+OcTsWn3NuxKo7VbBnalp1nmsuOyTVYISPBmgYCm8I+yhX9UBwCo4R9dgHIOwICdO7Fo9SoNAEV6DsClmOsk68udlAXgcl8fbN2zW80B2BEA5iLm0J0BIKVckqp6a9kDQLoBdVnnjxkuTli7PRy70+U8KACooR7Pi9XVp8Qpaz9LnK0ICgnf7AHg5r1RVovA7gCACvqlJCEkKQEhsm4oVEnCEmMREheN0Nh9iMvZj/O3r+PKFzdw8Rp/rwR/bbDuOufruyVtl6yr+brkN82wG7IPw1W8EtfbdE3CDN0U3ZYwWrRwXkC6Bb1+7ZaE35I24QJ8/V0tALAHBg4n/Ost6msFgP2HP48BowgAP0J4yiTsybUAQFFkDiGgAQDp9pMAcIrckxMQmT0Wu7NGY3vaCAREjsLE2W9IXi/j/UHP40+iD4Y8j/cGP6MA4CejBmPU1M/l/tcWgAr6ORD6GRaAGgAOd5gpv5PutADUAHDcrFUaACoIuAoTZq7G+Bm2MmDgSkywaCJdhc5wxfjpLhg3nVaAdA+q5wgcK8tJ873lNxKAhWtC1dyAygqQ7kApG6B3rwCQ0M92DsDl/ntEkXBeG4WVG2OkjUmEb1g21u04jE2Rx+RePo1tyYXYllIs9yZVIvdhqVZKmYjLEmxLlXUJ20YrwKRKUZXct7KdVozwNIlPKUBo6i5sSZmNLcnjEZg0EaFJkxCW6IBtVMIUGwA4TkHAYFoBSlxo0gQEx4/GmqDfY5l/Lzj594GTbx84+oi8e4l6S1vymoS9hmUi5w1vSdoP4B42CKu3TsDytXPlmB3h7KetAAnilvuvknxWwdEqewCo4ymmtYoQzyLOK0j4p7RWLx19Vyox7VIfKU/CnfxWKtnm4yThy9etkeNZhWWMs+zv5ENXpZK3SIHAtW5Y4bMS7us84ObnhjW+a7A5LACJGQk4kJcrz9BT8tyrQF1zPc5dlP7DeQ0EOS+gAn8EgpZnPZeEfnT9yQ99OI8gXYYSElr7ByID9hky+gtGPuxXWOcBlLbFmANQif2Sa2x/2veBrOCNfRZJo9ymX6J12U3pP1xCU3Mz6Aq0qroapfKiXVCQD35FSys7ZVUofSzCvgvnz6GFnglkf87Lx7I4Nx/DL9JdEr+SlnS0xOsAAGXZ1s9rP1hiDbdIbXMfYz/WX/p2peXF6oMoPV+q5CtlEASyDtelPldl3agXLbLvFQByH4Y3N1cqF5y2wK+h7iDqqnJQX0OLwIcEAjkHYe0h6YOW6b6tXX0pni/2+epqS9HUYA6IukOEWQRe7QBg5VkFj8zS/18QzwnPQW11gZx/bWHX3FgucRycOgNaTJrt151S8K/OBvxZQKCZmNYe/vEY1Px/TdXq/u+6xQTvu4tqIJTiQNXdBlnVx4/S1lWcOYqyggQp2wTOPQo9RABo61K0S+5FG9JRciIKx3dvQsHBHXKN2upGQNgurYkICosK4xAcHI1Nm1Jw7OgJyYODt3ZQr6FRWZYQ+BmuNgnb7svirpvEsqsqKlFVXvlA9aBFYb68/2U6emHnXC/sCk9SYF6BpMYilJ85hMPLPXDYyR1ledk6vBtEC8PKipPI2RGOtD+NR/yLQ7FsdCBOnDoh7YD5Pt2hP4dVIa3/aK3XTsqSkh+e6LkUa6tPS3t4Qs7JUZw9k46y0ix5TmShuCgFJUVpOHkiVa5Lnrb2E9nDP1r/2R4bQWFJScLDsQBUAPAxcAFqJs4B2GhZWucD7JqaGlJx+GA8Fi1Mx9KlCTh1MlbOaZIaeGyol+vUyI/IW03b5z+H2K95OACwDf61QUajT2lel85lgEB6yDivwJ+tVaB2D8ppP/j8ZD/XLA9K+rZSh4sXtYtRgpwdO45i+vQkjByZiGnTDmH79mzs2nUY4dsO4fTpInmma/BXX1cr94K06w212LkjT9LnYu7cBMwasglr3nTBmpHrkRB3QK4zrd7K1T50dUlrO1oPVpYUyzrnFqxWogvNsvx8eRZLX66sFNn+oUh9bSRCXnVAYny2PCvqpMxqeVZSbW5BGVZTWa4AJetihHcmZQHYWIfTpwoQsOkYIsKPobSkTO3LehQV0F1zofzWq1BeVobyUrrdl7rJMjgwA8OHZ2Dg4BSMGxiELb2nw+edRXBdtBcnjvPDszrkny3AwoWZcj6ysGTJXkyenI3Bg9Ph4pKNmppzlhFt4IsvvlAiAOS7TXkpPVrIuZDj4HlScFWOy8fbC//+7z+E25rVCjLa/+n7p01079qZS04z8ZrznjGLMxPvJ3toSOBoDwUN8aPI2lqJk3eilJQznUIgQ8Y8d4RA3WXppwFTm7UfQVJnMHHc2F1wcIhS5dvHGfsbmuQQq/LmenfAyTtBsu4W69tdZTGfrkBQfZ70NTXgqaE7XRPKOM/24Z9/loCPnuqP4S+NwZSpcXjq6a146SVtBfjUk0vUNWK+06eloGcPd/z3r9biySf34T//01Etn3rKHy88H4Fnn92KZUu98eqrO9GzpydOn9zRDrRVVxpwrT0803EG9LOdz0/vawbcHkS0KLxTniybMoujaAVIHToejopqXXezv8cQAJ5o1+g8VNk9JLlkuHqY26TjoDq/UuWABwEc4420lLFOIKce/jbhKk5kDJARFHKdA0nGoLyx1PCP7jfrFPxjeVYoSHedfLBJHK3wGGdAP8NNle4ESD1kXdVZDewZX/3bDOTJNl1ZUQb0U1/0q/Lk+FhPAgLJnxDw+g3WkfPhcCJ9uuSiq63zUg7jpExJr60cadHYgJZz59R6Lf1c023BNYm/cQOXZXlZOiJ009l84YKyDDxJi0BlqacBH9c16NMy1gn8TilQKOtndJqy6lqcu3QFV27cxoWr11EqD3Na/qn5B6WDoaAf4Z2ai5DzABL+aatAo5wOYhkKMooKS3CqkKCyba7CE/lcL8GJs2U4UUCLwBLknjiE7BNp2JcRjA3hy7Em4HOs3jQGbgG05BugLP/ct2hx/j63zbT8GwAPuv/cOlC7AbVIwz/O/UfrPoqWggOwOqA/VokY5x7IeQE/xKrN72O1xDv5jMTU+WMwYtIIjJg8AUMdxmH41InwDNyEsIRY7FTwr3Pt3k93oLQEzLSANTvwZxEhny0EJPwzB4BZCgLSBelSD3fMdnLEnOUiJz0XoAEAOQfgUk8PbNq5A5FSD1rqEUSqufxyMlW+tvDPcANqBYA2VotKKkyLloCGCADdt27GdCnbPzzMCgB3KqiXpKwiKQMAGhaAbS5BNfyju9AQWwAYvc8CALXaAOA+KwBUVnv3KisAJPBL0krSS8LBkMQ4hMZFIyx2L6IzU60A8Josb31Bl54EgKJb0ubcknZBSX6nt9nu6O1rNy8rXb8p22aS/bkk+KfoboJWH+zg0a2oYQF4/eYF+K9fhRFj/4gBQ3th0Ig+GDiyt4jLV/HJiF7oP+wFDBj1FFzXfYzwVLr2nGJ1ARqp5gJ00JaA2VyfLNdvKqKUBaB2ARqRNhIBkSPhMPcN9B/xIj4a8gL+NPBZvDvoafxR9MHQ32LI+NEYOXmaLGnlN1tDP4cZliWtAEWT9faoKfPgMNsc6N2rrADQgH+06KOFn50F4LjpbQBw/PQVIldZd8UEzgEo+01QAFHPDzhuhoaAo2WfsbPc8NkifyxYGaTmBlzmHSFqcwe6VJYEfkt8dol2WyTr3lpLZZtiOJfLfCKxzHcPHP2i4LwuGis3xctvIwXeoRlYv+MAAqOPIzypQLnwDEsoFRXL/ViEbSlFcv8VyT1ZJPdmmYZ8KeVKIZI2WIWXKgBIi7+w5GpJU42wVAlLLcS2VMkz5SzC0nZiS/JsbE0ej5AUgj0H6Ln/uJwi5dEF6GT5nU1QFoB0A6osARPGYkvMcKzY/Fss8e0p9bfAP5GTT29Z9sYyL1l695X1vljm9yqW+r8h+i2W+vWDo+84uPjPEM0TLYWzv7MFBBLO0VKP8/1p6GcLBK0WgIYVn4gWhMriz1f2910JJ98VUuYKKEvAtXQNSgs/DfmU1Z8sDQjoKGlVOhHB4jJ/gj+WLeUREjKtim+DjMt9VsLVfw1WSHkrfFZhzVp3rJb6rvF3g/s6T3is88barRuxJz4aR07n4VTxWVQ11aK2pQHnrpxXLkKbLxAKnse5y60KFNZLXKusX7p2qd0cggR8CvIpcChhIqPfoJfcvqgG1dugH/sKtn0h6fdYZIVosrQFauxnsP/BwYub0o5cuXpFDU40tzSjrqEB5RUVygKQ1iTXaFXH/S1ATS1F/CBBf5RAd5TyQsyvlSsr1Av2JenjMK0BAHVfjFZ8unzd3+MAi64bw3RfRserMNEti2Wg8sQgfTfOR8j+qWoPuY/0s4w5ADV01C56aB14+ZK2UrxnAGhJyz6eGjyrP4ImixUgXYLWlKSreQHrqzn/kQ246w5Jfg11B1BTfVyuzUUF+uzrq0VLrEvy0l+qQE7jQ4KAzJtWbQb8o5SV2/9hAEgR8tESktDPgH/NTRwgK1RWmQ/z/DBvgr3amnxUl55EDef/6wwASrgZAGQ+tTVFOHdOu//s6uAo09Fa2BgEJQw0S2cr9SGktF11padQWZQo9TeBc49CDwMANqTLdU9HS7OGcqZpTNQk+ylLwdYsaXM5nxotqMzTdqaqimQU5seitDgGRQWELrwPzUBZG/CzXf9zijCyifeQSVxnalf3xibUSx4lJfIuePIAioo4998piWsPsKpKj6Oi5Jh2C2oXd8+qy5d85DdXJfdxxQkUnTmAIyEhSHb1w77t8aiU32GT7bx/FkDWHSJsO9dcJG1N9+V5JynwV3dW2hBbUGcnq/tObcFHkFcn57m6+qSci+MoKz0syzwdbrtfB52V36aGinSf+lABIEUIWE8rwI4g7c+jVLlX0lBZEotjUQE4nhIqv+3EtrgO6TuKAPDIYQ0A58xORm7OXmkbYhSAra2tsLbVnfcnHq3Yx3oYAJB9OWMszpAtCDSry92l+6m0LKTln61VIMV1WsLz/N6pHObB/jb3r6ioQlraMTg7p2DmzCzpf6Zg9uwsTJt2FIcOVShYSKvBqqoqBQP5Id6pk4XYsCEd8+dFYsiQNPTvnyJKxdIl8fK7qZT7oNYCt6oVxDoUuB0Hl/ng4K69OHvoMKrKSnAw9xh2TV6F7PGLsX31NjjN24cV/fzhMswNrqv2IyONbZt2n0lwSFekdKlZkHsAR902IW8rB+wlXuIogjRD3EeFy5KAsLiwGIkJx3HwwAmUl/JDqSq5T2txIu803NZEw0WO3dMjFX5+OUhPOy5taxWOHT0NH+8UjBwZj08GpuKz4VsR+7a8n/7mM6yYsxunT1cqyz72QdLTCxAYeARxcSewdu0prFx5GCdP8qM5eRcQ0fqPHzYS0ja3tKCOH4wUFChry4qyUg1Gpa4EgQoA/vCH8PbykPpXWkbE2/6M9xFDvMcI43h/2ceZifdlZ/CuM9HCneDQNox56I+uOGfleWnP6lSYdhmq53En8BwzOrIDxLFVd4EpM6uyrgA2piEsorhuG2ebnyFbi0LbtPcjlkcrQLO4h6HuqDOlz21HYGovM+hnlq4zcR970Oj0L72R/O2+ysVnwt/2wdSp8fjowzX4+CM3zJiear2WvK9GjgzFyy9vwvPP78Nzz+XKMgM//el8vPBCMp5+agbeeusQ+vaNx1NPueG//isAr7yyBkcOhVnhmS1cIwgk9KPLTQ39oqSf29HSrzO3m/ciwkTmz3IMGYDRTHcChNUVcVj/L8/iwA9exfF/exNrhg20tCTt/77xjW88XgDw5MkTCiYZDY71QWrTCNmK4Tq+aw2hrdRDUT0YLWE2D0vmy0ZTQTh5eeRgBxtdYz/9QNXlW/fvim7aLW3CjWPhYBPLojtQut1spJWgiC6zOLjEJf2pM7y2tlrBQaN+hjtSVVfJk9vKqk+OQcFEuvu8eF6t09KP61xqyz+djlYDHNxT+6pBv1ZZcgDQSMv1C5JG6qvKYNqryh0YYSMH9+herK6eILNZwUDG0Z3gVR6rdAK5TpehxaUlCtAp4JdfgBNnzioR1p0uJPAjxJN1kY7Lxxl5sJdWVaPlgtTz9he4eO2acjF6lu46LWk16NPgT8/9R/efBZZti1QaO8kD+oRSkQJ8J/LLFPCjZSDh3/F8bR14/HQJTheV4fjZUzglL3h5xWnYHu8Ot00OWL1ppGiIduOp3H62SVv8WbT1E3goAGhAQIkXaQBIC0BKQz9CQyOMcwmuCtBaHTAIy7yGYcr8wRgxZTBGTeY8gJMwZJIDPAO3YFtiAnakpykIuFMBP7oCbS8DAEZm7teWgNmEaIR+hG1aGvDlKgBoSME+C5Tjugq3wD9aAG7ZsxvLPD0w29kJsy3zABoQkFBwlqMjHCV+444IBeUI/gyXpJEiAwByPkEt2baUQfinLBaV2sCf4RI0yrKtAKAcn/vmAMyQMv23hSIyzWIBSIvI/anYnq7XbS0AzUQAqFyAxhD8afjXTtF6LkDGEQQGx8XBdh6/e5KaA5Drskzi3IPJaslt1iEkdh/CYqIQn52G87eu4PJtaQMt0J7tmJqD65b81hiuoB9hn7SrsiQEvMF1q9pDv+s35CXmuoQTIioAyPaJg+c3pG1mG8W8byqAePP2Bfiuc8GwMX/AgKGc968PBo7qhU9G9sQnI3piwPAeymrvk9HPw2VdP4Ql07JvsgZ+CvxNwt5cQsHxSoSBewkBcyfL+iTszhyPiLRR2LR7OCbO6YP+I5/Fh0OexgeDn8GfPiUAfAYfDHkbQ8aPl/t+hp3VnwX8KVegFF2BzpLfyVw4zKUFoDnUuxepOQBnutppBdTcfoR9XZWCh4SABICrMHY6l2tEbpg42wOT53lh5rJ1WLQ6CI5e8uLkq12CLvHajqUK9u3GYp89okjRbizy3qnWl/pGifZgqcQ5+u+D68Z4uAWmwTc8FxuVdd9ZhCQUKoUmFsn9xbn7ykV04ann8iMADEuyWP9JGAGgAf+0aAXIMEMVkrZSLxUAJEDMl7xOSroIbE2eh61JExCSPF7SiWRdA8BJCgKGJkxBSPxUqdNkCwCkJeBYBOwbilVbfq/gnqNomU9fOQ+UtgZ0sgBBQ4xf5iPpvN8S/UH0saQZAhf/SVi5dhFcaWXn64Hlvt4iDyiXnP4r4LR2BRzXrtQAUMFBNyy3yNlvjZKaB9AGCt6XFARsk4KFZulECjpa5GLIVy9X+LvJ8XhgFWFggB88A/zhF7QBEdG7kHksF8eLTqG0rhy1rfWobJKX88Zq1J/XcPDC9YtovXpe1ltx/uoFtBISSh/hIq39RbYAUH1oJH0C1edhmyDPfDXnnTzPaaFHiztucwBCuw/mUvpLFu8HGhZKv0ryUHPpqT6EtE/SVl2WvlaL9BP4wRDnEi4rL0dFZYUKu6by44dTzFP3Hfghwi3pL3JwhH0m9oHYL6IrTq7TRTnDOejBDxWUW2PJR4OGmyqMsoWAanDK4r1BgT1Z0uqQLpX5UYXqV0menJvwgpRl7KNcjcq6bZ9Q9eMkD/Yh7xcAUtfkGtA6oboqF9ri7xDqq3NQVZiC6sJUPTdgt0LAQ6iqPIDmJs4xcufBOp63Jt5LdXSj93DcgJoBwBoCLpO0/5dEiMbzQutIgr/z52jNVCIvq2dQUXYKD8sKkOVqsCf3ZOkJVBXlgXMAdgB/FtE60MwFqHYfWi7vLdr9p9n91VH6d0ZLEmPgU31AYJq2TewTXZbfUb3UuaIkUcqW3029CaB76DIHaQ+iuto05ObEIjkxGiVFHLTvmgVgTXUKjh3cjaOZ4ThzcAdKT++T88LBfPP07dTAuQZTEBQYj6VLk6TsvSgp5twkHES987x+yhqwpQnGHIF/KSIwbOHHrc0N0ibVozDzII6FRSFvf5r85vJQV31G0nUEWQRnylLNFsx1ImPuPjNLuybOf9dcLL8naQMrTkg7eEIBR877V1dDi2g9T55KL8t6WdYRaHUTsCsuPI796bk4feqoXLuHBwG1xZ8F2NkAvvvT3cCfnSzllZcfRklJ/MNxAWqoNlmO9XGxAkyVtjQdZ+KDlEVp4kefIT0qUPpRBHtm6U0k6Tjv34njiTiel4AdEVFwdk7A3ii6G65WbTXh1N36FA9Tup9niGNkuo9G8Rn0oGJ+2v2nefyd+oB3lz5vrDv7sbTG4nOQH80ZrkF5jmklSBBDgMc0fD5ySXDI9LZWhIQ7+fmlOHGiRO73ckTK+2BgYB6Ki+ukLHoSuy3lSb+bH+5fvixltUiaXDg5xWDMmGT07x+DQYPC4eAQhqg9B1Bwlh/60AKvTlm2HVngjiN9RiBG7qmsUfORtysa8Ul5cH9zCWJfHIFFb6/AmI/CMHHYPswZ6os5A7fDzzsDZ06cwumDh1BSSM8C1QqUnd6bgEPvT0HOoJkoOnNaQULOTchy+NEfQSG362tpVVeOs2dOYdfOLIwbn6ssHd3WxCMsNEO5O925IxWff75TjiEHgwcnYfjwbARuPYqL8k60Y3sOBg5MxMcfJ2HGzAxEyHvyidQcHIjOQGF+pVzf6+q8EHJxHISAj+emtrYRBQXlck7r5Dzp88trQ7efvB7V8lxUUyGVVah3m3q6QZX3CB5bWWkJPDw88MMf/hB+vj5y/u7uApQidGP+ZnFmYnp6QjCLM5MBDY17l+JxMYwi7OM9ZRvP+vDP1TX2ruBHg557t/7T0K89YLK3KmO4YYXWmbgfoRHT2oYbbjMpWpY5TIyxpiEEe1B4pwHg3UFad8n++O5X+ti7Vm+WeT/XljIAom3Y1r/vqeBf/Nd7iF7Fi7/wxGuvLlTXb9rnGuJyH147Y/2jDz3xu7d88F+/mI8nn4zGM89k4Ec/mqmWv/pVqFLfvrvx2utZeP31WGlDtEtNwwrQcO9JGHgnd5wU92VaM7ectdVUYodwSlsU6nK4LC+NtuZhxNnvY4iuSgkMzeJKCqJw+IlX1VyCB7/3KrK+11f9Lu3/CADDw8MffwtA24ehPTzjC979AEDjayS1v82Dmh0C5Wrz8kVVF6ODwH2sdbDLq7vFQSQ1f5/UQ+mqnhfwAl9+LeCPg1wc7CKk5BeuBhSkOBhG153KHajkxa+DtGvPNkBIs21KWTeKuK6sAwn4CAslT2URwHAOBBIaWpaGC7BL8mKt1qWOykWYPGCuSN50C0qLxZZzfBg2KPDIL+iNc8xzeEvqxjkIi0pKcDqfYE+77STAI6DT0E4k67TkYzghX3l1Dc5dlHNyQ/a/dBllVdVqXwMeEuTZugHlugEGCRUZTlnDbAAg3X2eKJB8ZHmcln75FRJWJirRVoEFRTgl66fzy5BfUoZThSdw9Ox+RKdvxPptM+AWMALWOfw2f9JRysUnASDdfprBPwMAGuCvP9yVCP+0ReAayXtVwKdYHTBE1odiue8ITFsyECOmDMDwiWMwfNIUDJ/6GVZvClAwaUdGGrYTbJnAPw0ANfxTysrEnmwCtGwQAhrSENACAC0WgVYQqABgm2JEnAMwOHovlvv5YI6zkxIB4DxnugLVAJBy9PLEhh0Raj6+PTlSNpWbiciczgEgLQwVAFQWi5lWS792AJBpRAyPlnQeWzZj1nInrNsWhj3padoKMEPDP1r7tXcBaqY2ABjYKQDcZwGAej7A4LjY+waA4VYASOiXLOuyTExBOJfx0pmNi0FEfDTistJw7rr8Lm9cwjVa+Km2Udowabeuyu/z2g1ZShxlWPwR+BlS1r3STuiB/avSJkr7RnCo2lMR20MOnHOwXNptzg2o3BhLmqs3pN253gjf9c4YNub36Pcp5/sTjXhFQT/O19dv+CvoN6wHBox6ES5r+yvgo9180t3nJFkS9nF9nFx7UfYEUdt8gLszJ8j1GYOAyBFwmNsL/Uc+hY+GPIkPBj+lAOAfBj2D94e8g0/HTdQA0CoNAEcYANBhlvwuaBk4GyOmzpG8ugkAziYAdLGBfza6BwjY5j5URPhHi8HpayTODRNmumHiLDc4zHHD1PmemL7UH3NXbgGtAQkBHf0isdib4C8KS3yjsNg3Ekv9orB8fQxWbpaXn6A0eIVlYd2uw9gacxqBsWcRFFeAsCRa61Voiz2CvGTO2aeXeg4/wj9aALa5/uwI/+4kSUsAmFKkrP/C5eUvLCkcQcnzEUiwlzxO8hyn3HvSEjA0cZJWwlSExH+OEC4TaQU4TgHATVFDsGrz7+Ho/4Yc82sK7jn5Un2lDdSWgHeSo/cbWOr5tqwPgqv/NKz0d8YKX3c4e/tKmKeGbWvpmtMFjoSACsy5w8nPXeI84My0vm5wVjCwGwBgN4lzDDr6rlLiXIIu/m5yPKuweoMX1oYGYH3YZmzYthmBu0IQmbgPWXm5yK8qRu35ejReakbT5RbRObRevYALhH4iWgQqXWZ/oFU943U7Ib996T8o8MX+k6zTGk/NdyfLLwjbLO3FDRvoZ1gMXpF2Sc05LH0FeihQ1oMS33rhvHIf3nrhAqrl5bKouAQ18oJ5UV6w1XykIgJAJXnxpjgYYgy2ECiyD8N1fsjEvhD7OMpKWYE/9vUI/NgfYj+EAyk6D2NASIE7Ho9FhntPBf+4VPFX1cdTfNFnmexPGX1Dlqf2s+kjMuxBACDPMePr6kpRW8M5jA6B1oC0/qsqSEFteSbMQd59iNZ/9YfQ3FQqZeu+8d3U0FCjIJ0ZLOoO1dcWge4urQCw4oy8THGw2Dz9/yUZVoCV5Wdx8ngewrftx6KFOdgWmiMvh6fkupjvd/+ygDuCvaqzqCrM09Z/dtDPVjUmAJB5VVcVgNZ/xm/H7N7qKA3xOchkDLDx92Wetk38TSsA2ECXX8lSn/89ALC0OAUL5idh2LAMBG7dI78XKafOPK1VDRnITt6J8E9mI/53Y5Dxp7E4MncxSo9Hmae3U1NDOoqLkrFsWRoGDTqK7REJ8ruMQ2nJflSU8WMAznEk7312EI0uM4/nFSI786zUu6JD/OOrRjmuKiTEn0RG6mmU5Rfi2EJPHHh9JLLcfOT986SyzjMDWl1VU2MhLrQWo7WFlnaFats2vvz0QZyK3YszRzJQUX5C7uOTcq1NrAp5j5fk4YDXWmTOdEL+gTQ0Nd0d2LG85mZeu/ZpCSNpdRi15yAmTcqBu1uOtL+nVDm26bpDhH8doNwjVq2IALC4+CEDQNHjYwWYKu1pOs5mRWBvvynY1McBrgvWIz09Wq51slxrs306V4Mcl7fXHowcmYONGw9Jn6ZG2mxjrlbzNro71a5PJ88Le2nwp2EdARnF5wifRQ8ina85AOzKc+pexWPkMSgLM3kW8plowECKoE+rLcxWhIG0ZNN15Hmhq9FWKyDkNSPgIgDkmG1LyyUsXHgMY8Ycx9atx5CWdhze3qkYPnw/PvkkXtYTUJCfj8ICrcPxyYhf5o4Ieb7s6zEUKz9aAK+lAVizdCvmj/bElHcWYWvPUdj0xhjEvjkSyX1HI8krBEe37sDh/tNx2HWtPLNrpT1sRHVxMY6FRSJ3cwi2bMnEcqdDyEg/Kc8Zzlcox8I0lZU4euQsjhw+I3U5hKlTczF5UgJGjEhF//65GDw4DjNmRGLmjBRZ7se0aTFYsCAWG9anICvzuJy7WuTlFWPFijTlyvPo0TJ5X+E45W0537cU9DP+eD4uX74i54ouVetw+PBpeR6mw9PzAM6coWeDZtVv5zViv+WcvN/QQ1lZRaW8m2jvILSSLCkplnedInh4euDf/u3fpN5e8vyusZTS9sd72V687oR6ZnFm4vW8l/QU0/P+qa1ts/Qj9DNLa4j3VW3tubuCMmP+P7M4e02d0gblKDPoZyu6GL0brGI+GiAld4CFBvhjObbhBhwkpOI6IRfXmY4yIJltXbtbRhm24rk06kCxTrpuRn0TVX3vdM7uJubDvM3i7MU6Mb1Z3N3Ea8Lr/dnUtrAPX/8ccV/pgdiv9ETk13vjxRdT1Px/48bs6FAno2xewzfemI2XXsrBU08l4oknBuLXv46U9QRRMjg34LPPxuC9d30lXQaKC9tcahL63atFH9OXFu9rF7Yz2BWZ3+2NA9/tA78lkxXco7UggZ+hirKYdvvYyhYq1tUkoqQ0WvpjyWpbgcr8PfIO1nE/7rPhe88rAEilfa+3pSVp//fYWQC2mwPwZscOg2GlZw8B70fWPO3COchD+KbqodLotN1R5p3Eco36qIeyZZuDQAwj6FPuPy9fVANprB/BIKEgLQQbGurUkoNfhostztN3/gK/orcMYFk6JDw+A/hxwIwuPdUXQ5InIZ/VFRiBny38EzGMA3jaLRjD22Ahwzigx8E9AkCCP6NOGrjyXFrOp6Wjdv7SRVTxq8rSMiuYO3n2rIKAyoWndCqOnz6jwiukM0nLP84rSAhYWlGBMxKuIZ8Gf3QDWlRWrqwC+dVNiSy5XVhaioKSEhWvVFSMs4XFbTBQ9qUF4MlCKbuIS1r+lYqKpS50EUoLQVoX0hqRZebjVOERxGeEYcO2BXAPGIU1mz5VgI5gzxQAUh0goLYG1PDPTrQcDKAIBDknYD+stgGAqwOGwdl3JGYu+xQjp3yC4RPGYLjDZAUAHb19FITakZGurQDtwF+nANCAgDZqswi0wD9bWUDgPgMCShgBYFh8LFasX4s5LssxV0Q3oPNkqeYCdHJSogXg+ohw7ExLURZ9hH+c048gsLsA4D5J5xawEdOXLYV/aAgiU1OwOyNVzX8YkZYk50dbAra3ArRXinIDGpYYj8DYaKv7zzZp+Nd9ADDRsm+SyACAyQhPlO34eIRKHcJi9ioASAvASzfpCtfikld+57du0GLvOq5RtzjIbi5a8t28fUvWDQsb6oZVVss/eUG4ykFzSU/L36s3rqC5tQ7l1Wew2nMRBo/4HT4c1AP9hhD4vag1/CVZvmwBgC/Bdd0AhKdMkOs8VVn3EQDuyZpkWdcAMIpzAmY7qHBqd+ZEuSbjsHnPKDjM7Y3+I57Ch/9LAeBYStbHTreBgDbzCHJewYmzVmsQuMgHs103Y/6aUOXWk5Z+y/xjsCIgCR4h6fCJyMb63UflPj2JoLgzCI7PV1Z8EallonK57yuwPb0SEelVCgJaoZ0CgGWiUmxT1n8PCADV/IAWAJh8VOoQhuDkBQhS8/rR+m98JwDwM4TQElBZAI5DcMIYrI8cLMf3Dpb5vS56DY4K/nUdAC7zfg2L3N/AYo/3sMxrJFz8ZmGF33K4+HhgOeXrAee17nBa6wrHtc4iV6g5AAn8fD0tAFD0mAFA1oUQ0IkuSf11vZZ5r5BjWgVXfzc4y5LWgqvXesBjow/WBm3Alu1BCN+3AzHp8cg5cRBnKwpR2yIv0xfP4dwlWgNeVK5DCQMvS7vSIn0IPt+vEIap9kT3JdjWUAoEyrZy1cmBFlkqWMhnvTz32a9gX4MfKqm+C2Ei2yppg7hNl+cNHJSQl1Tl/lOe0xyIuHKVaW5a2iNLn0H2MZYcAGE9DO8I7Ffw44fz9Dpw8YLUR6fVQEtDLd2nM/p+WuybsO1kXlxXczkznsdEyXEYg0TsB7LvZAzqqH4hj1PWbQEixfQPAgApfpTB+vBDsPp6QgyLNWDtQTSouQBNYN69Srn+PIjamjzpG16Scu8OAAlX6R2DUK4jLOoe1REAKsjVBgAfxRx3fwmixV915Vns2Z2J8eMzMXx4PMaMycTGDYdQXHRKrmX3nicD/lG0+ruT5Z9SbUcLQJWPhNfUlKr73mhDzO4vM/H33tKirR440MS2xiydvfjeUsP5v2pSpT6EZAaUe5QyB2r3rwyUliRhwYIo9O+XAH+/3QoA3tWSryEDGbHhiHhrCuJeHoS0V4fgyJQ5KM/bI3Em6e0laeprU3EgNxa7d+3FmdOxcq1TUFiwD8eOpqK0oAhlZ3nd5X2UA9L12oKuuroajo65GDvmIPZEnpJ96uScmAG3x0us+57IXAwcGI2hQ/YgI/kY4pevR1TvEYj5zQgcDgxGY3OR3FO0TC6QpTngMhPTNzcWobjwKNati4K3dwx27khBUcFxK4yjC9F0xzVI6zUMafNdUFqWJ+e/E5eijYVyHbNxdOgsnHhpCE5K3RqaOG+VSVpDUk7pmYMoyElBddlxVScjTgFAOa7E+IOYPSsbHh5Z8huiq9PuA4CPA/izVUXFEZSWJjx0AFhX9zhZAUr71JCGgoJoucahGDY8B87L03H2dLzEtdWxoY7rd64zAeDxvCjs27sPhw7lSb4N0l+6YBn/MW+fu0N8jhgArr0YZg746KaRANDoR96vWA7z6Kwcxul+aPeK51T1XaUMnmM+EwkDDYhnL1qnEQRxrE8/O9uuidEX5nnkOaFbUcIfXj/uS/gTEJCDuXNzkJNTroBYWlopJkw8LG1jCpY5Jss93SJ5SV/18hW0XrqIY/EpiHh9MKKe74eQFwYg7rmBiJqwWM3vnbVqIw688il2vfgxovsMQda7k3AgZBcOBO9Uln7Rw2fiYE6OPOOKUV1ViUrpR+/acwAjRyZg8GBC5kyUlZZKH4jeD6oRuTtb+j9pWLgwHfPmJWPIkGRpU2Ph5bUP/frFon//PVLPONVPGj06FaGhOaiqqpBrdhm3v+CUJrfUODSPy5C28pP3ifN0e3lDxTOM54MWcPwYif3yI0cKMXHiAYwdewyxsXnqvOl9+B6gz2sjpzeor1fnh3mcOnUKZ86cUVMdEAD+67/+K9w9PKTtKVHl2P7pfNrE+4xlE8rxWtnHm4n3CNNbx9c7EdMRBBvuPSluM9wsvb1o8cu/aZ9H3xE4Ma4zSMQ4gh3GG+oqfKKmmliRmYnlEDgR9pnFm4lwyha+GWL9KAO+GcDNXkxrXzezdG3SeRlAr026LKNcyr5ORln22/crlmFb787EejM9l2bxnWn8uB147rkoPP98LH704yno/dxIjB2/G888E4QXX87Cf//3Njz7bKakiVXz/01y6OhqlueGZRMAPv98vAKF1EsvpePFF7fJurvkkYOnn96HJ5+MRM8eIej38XwraDNkC9+6Ku5ju73tn59XFniEcLnf64u09E0KLpq5ETUT5wIkWKT2fr8HDv/gNWR9rw8iI9bAa9oYhH/nRWx+8nWcOqHnMiSANMAiywl1moHVf3gPmemb1W/S/s8AgO+9954lpPO/Rw8AKcvgCteNwRX1sFIPLEsaG6lBHMsgeFdkTWt5CNIFFAes9APRpixrHWzyNuKM7W6QqoPIdiCJDa+2SLTMQWits07PMLoKJWhrOcc5+lrVFyiEf7QQ5GAVYSDDuE74x8E57kdx4IwDaASFCuYZcI/QzwL+aAlgzP9D2EfLPQ4IMp5pW/lVv4Rz+zoHCKWONTVV+osiqQPBJY+DYp3ZaVHWiDx/8uA9Lx2xpnOtaGg5J5IHm7x4lcqD3ZjTj5Z/ldIBOXfRAv8uXERZZZUGhGfzFdirlYcy92c+LeelM3SBuqjSqnUJa+bXUqKmVkrqJmkbpUPUqMo9h3p5SNefa5JlE2oam1BeU4+ictajGGcUjNRAUkle0g4eT0LgjhXw3DwJbgRymz7B6oABWKPg3ScK4NFlpz0A1G5ALQDQIgMM2sqdMNHQlv6Sb38YAHDVJmooXPxGYc7yoRg99ROMcBirAOCwSVOwYM0aBaIIAAn/ugQAbSGgKDJTL9sgoC3w47YGbZw30AoJZUkXoOEJcVi9cT1mKwBocQPq7IRZCgDSEtARS93d4B8Wgu0pidiTs98K77jO/Ole1BwAUoR/dweAygVowCZMXjAf3lu3YldqssUCkAAwGTuN+f86hX9UipoLkAAwiABwH+f9i7ICQAP+PTwAKEsCQG4TAMZEIyx6L+Iy03GRcwCKrqq2UlvF3LjKduOGspK9dvMWrt0wRIBH4Hdbfne06NNhVyUtdV3WGWYrxp8734pa6bzWNtShurYGVbWVKCollD8M1zXzMIgAcOArCgD2H/Yi+g+nXhbRGrAnPhn9MlasH4DwVM7zxzn+CPgc5P5ysAOAEm9jAcj4nekaAE6c2xv9/rcCQNFYSU8ASBeg7QDg9NWWbcJBSSMaM3MVJsz3wgznLVi1ORF+EbkK+G3edwKBsacRmpiPbSnF2o1nCt16cknRsk+URss/rW0WYMd5/dTcfgSAktaAf1YAKGH3AwDDFAA8LfkcRlhSCIKT5oscEJpM8EcAONEOANIFKAGg4QJ0HILjx2Dtrk/guultLPV9DctEXQWAnB9QzRHo0xeLPV/DQve3sMjtIyzzHA1n37lw9V0pS0JAb2XtpwGgk2i5sgZ0IlTz9RQZFoCEbI8RAGT9RAoCUmpuQroLXSPPBu2y1NWQr8hnNVy9V2OFLN3Xe2FdyCaE7N6GnTGRiE9LQu6xQzhTko/KhmrtJvTaJbRckv4DLQHZd7glbYu0N9ekvaElMC352Z9Q/SabvhOf9aqvIc959l2Mvgkt6Ni/YTr29fhxEAcmOHDBOUeK5VnLpf46mX0sbbVn2z8y+mNcqv6N9F/Yl1Fh0v5dlG1+HaxdebbVh1JpLDLyY1+EH1jRUwLrpPpH9HAgeV++eEFBRdaZfaV6aQP5wRTLZj+G+RieFezF8h4UAFJ68EjOsxxbS0stmhrPoKGO8O6QgneGe1BTuNcVNRxCXc0hNDSU3bGutlJ9OKl7fd3Dcf9JaSs3C/wzAGAtB7TN0//fUiloDblzO79mP4oZM5Ixfrz0uVYl4tTJPHWuCN+6Y35GwjtTyHcXKQBYawGAFhCorf/4PqB/H2b3VmfiYJfhYouutbpyr/K3c1Hasfp6uo9NlvsnVepiQLlHKROY9gBifjyOI4f2Yd/e3Th1ItYabp/WXpUVSciJCUZWyFocjt+Cswd3yG+NA/vm6TuoIQMtzRk415Im7WyGAo/VVUkoOL4PqWPnIvrtidi3NhIVFTWSvkHSN8p5r8XGDYexdMkhpKZwjrd6qWt72PbnUSNotdhI2cXVVNUgN+cMXF3SMHjwAUyalIjNAYmYMyMGK99Zgfg3x+Loxi3y/sj7Ox81lac0RCOgu5uVXIMGbJxbLzUlBwMGROPjj9Plt7wfhw8dRrPsTxefR7ZtQ9TboxDz0hDEzF6OyqpTVjholmet1OF05C4c9VyLkmNZ2n2oWVoR86E1YfailTj01mgc8VmHuurTuu5KOh3rcfbMERQVHlPWgraQ8H6lwd9ZZXVnBuL+XKquPobKyhQ8tDkA2ylZzsVjAgGlLTnfkoHjebHw9IhBcFA0ykotcwE2pMk9kCz3djzqZXknq0C6N+XAaVVluhxfherXEYCxv2DWPneX+Cxg/8jo53VFrJcBADuDd13R3QAg483q3F3Sc1Vb+qJSD7qlJMAzwB8/mmHflfXTz0xei86vB6+Vvl4aLmo3oufVOF6tvP/Tq5dhdRgTcwgODvFYsiQHBQWcZ0572iBQK0vJRsI7o6WdHI6oN4ch9dWR2D1oES61Sj/64HEcmuSE3KU+KIxLR3neKXk3uILW5hYccvaXtMNwyHMzrvHjP4K4i5ek7T2JoUOPYcGCTBw4cFaBNsJOHl9ubqHUIQ9enscRGnoYY8bkYunSYwgKOoyxY7MxatQ+USxGjjyGrVtzVV+fkI/j0awr63z1KuFX2zyLhF/5+fk4e/YsysrK5PgKcPDgQRw5cljCzqg5YNm/J0iMi8tDePhRnD5dJH0NebbJM4+uV3Xf/YY6h4SCLKtR8i4oKcXps/koLCpUAPAH//oDeHl5KYtA+z/junI814Byxhx9XDK+K2J6XjuzOM7pR8jLvOvqatW7Gq89t63vVl2Qvt+vobCgDnebM46ghlCK64RFBEwGbKIFYVeBk5mYh60VmZkmT4pVAPBu6bpTxjGaxT0M6fNw7+44DQBpbDOfe7keXbHCtFevns546aX9+MV/LkPi37yMHV9+ClP+5j/ww59Mx8svZUlcFp55JhX/8R8z8c47S2Uf8+NiXQkAn346yAoAX3xxP557bi+efHInfvzj2fjRjybhpRcH4tKFTJSVxKAwP9IOvmmYZht2NxHUcT9jPj+fH79ktcIjCEyK9jPdrzOVlkTD6f33MO393+Po919Teah8ftAHBy35Ugnf64my4n0KAFZVmENLs79vfvObjxsAbHMBag/y2LDYbpuJabqSjuKAjjXtzbYXSfXgs3RWjHTWfezzNgaiukOWvFS5Sro8Nr58+PIBzjiGqa/rLXVhGB/srQritar0CuiJuA8bcsLAxqZ6tc4w+oLmwBu3OfBlpCfgU649FfjTAFBZ90n5BH0qXKSAH4Eg4yWcMPDytcsWV19Sb6l7jWV+QoJJwkdVF8mHx8KBNW0RcBGcC/CqPOSvcYBLHo5cXpGH5rkLF1AjD6xyTkQsywvSqWHcRekkNJ5rQZ10PhjPZZM8sK9IJ4H5WPOSh65eainrJeZvKcNcso90pq7euobLchznpcwm6UjVyzEQftSIahvkIVlfjaLyE4hN2wr/oJlw2zTCCu3WbNYQsDMAqK3+qEEWDdba0lEeWz6F55Yh8Nz6qZovUOUv4as30/pvKFYFDMPKdWOxYMVICwCkBeAkDJXf2mJ3NwWk2uYA7CIA7KA2AKhEsEZZIKACgJY4w0owRpbb4uOwauN6zOIcgAR/nP9v+TKLBaAGgIvXrIFPcBDCkxIU9KMFoFKnAFBbGGoAqAHf3QDg3swM+IYGY8Kc2fDYHKAsADkHIF1/Kheg+1PvAv+0mH6b1PPuAJDLBwWACQhLipd1AkC6A7UAQGUBKHGxMQiTsmL3p+OCtJNXb/NeZ7sl9/k1aTsowrubt+X3cEt+t9dw7vxFNDafk99Ls9zD8tuRjmMtBzlEXDKsrlE6+BLO31V1Pe91xtWjtLwM+YUFOFuQjzP5Z3Dq7Emczs/DmcIjmLfYAf0+fR0fD+6JAcN64JMRL2PAiJcsyx6iXhg45pV2AJDWf5GZE7HbAIBq/j+6B52oLP+icjgH4BRJ44AdaeMQEDkSE+fQAvDp/9UAkMvxM9pb/hkwUFkGMn7WaoyavgKjZq7G506b4BeRI/dKAban0bpPW+1FpJYqaSs+iwjjkkWEe6nlFgBYaQMAtcwBoGX/+wSA21JOSj65CE0MQlDSXAUAw5InmgJAZflnCwATNAD0i+gHlw2/VQBwqe+rCgA6qjkART5dAYB9sNS7LxZ6vIb5a36LhW4fYpnXODj7zYern4uCe4RnTpwH0J/gjxaAsu5H2Ec3oLaWf48fADQgIMOcafnHOlrmCSQIdPHVIgR08ZE0ouXeK+HsvUptEwq6rfPChpDNCI2MwO74KCRlpSLraA4Onz6GosoSnLss/QdaG9+SNueLa7hyU/ohnHtUnpfKAvm29EfUYIT+MEn1W6SPoLwWyNKQ6ruIWuU53iQvpOda6DK8XjrNxSgqLEKzvCDzZdx4eVaWyOwjUZZ+Evs8tDhslb4F+xPXpe9B4EeXndekD3O+tRnX+OJq6SepvpJlP9X/kP4OrQS5TcDH/gnrTJjHMLpQviR9nMsio0/KcPaleEzWvpiEqbzZZ7OUY4jx3QEA26QHZVi3+voS0GKPAK+h7gDqq3LQUHtQbd+r6usOgXMgMV89mNQ1EeLU13HulSJ0B2iyV011QRv8E9Ea8GG6HP1LVFHhSezPyMHmgGSMHJmBKfKSfiA3D3SdWl3FucEeDNDS0rBOzdlH159dsPyzUa3sY1wvuiStq9Fz/xkDtXe+1zuKg3aGdQMtHszSmInzl1dVHUNlSawcQ6Ickz2cexQyAWkPqoZ0tDQRxGWAIM40jYmaCPBaMtHSmqWWzU37VV5maTuTBpBtZdbVpaLg2C5kjJmBnX0mwn92GAoKKqWsRonXgI2uNIsKOF+TBQz+ucX+bXUtTp8qk9+RtGN18p4sYTquEcfzSrB0aa6ysHVclq7mhHJ0TMSwoSlwmrcHSSE7UHKGbWc+0pP2I3HVehxcsAJnkmPlHu0cvBEWVpafQkU53dgV4OCBI5gzJwWzZyVIGfslnBCuANUVJ3EoKBgp741HwsvDsG6SJw4fzEJNSZ7KwyxvBQeb5HdGeNcZKDQk8TXVp3F47SYcHjUHeYFBCgBWFR1F2TEpR8o38uDcf/auSe9Hap4/NT/fPc7R94hkdQH6iADg4+MKlG0UYWSKPDsSUV2ZJOva4q+5OQMnozfj0MIlOLNjg7ShRpzt/vrDimppX8vL4lBSfECOT89T1lVL7QcR+4p8ptyrCADbIKB5mrtJ9xfN9zfCzOr8cKT7iAQ6fE4SkvFjOqMvbb7PnaRhoAaC+jzzfDF/ih/kHDxYjAMHChQsapG+PEWIVlddjaNRSdjsuA3uc0IQ6r4NGXFZaLbE11dUoVnaWQLLKxaxroW743F49CLkBUTgipw/vgtQp09XIzj4DLKyStQ5Jxi0VWVlEyoqGpCfXws/vxPw9z+OEyfKER1djKQkaaPTi7BjR4n8vusV/COMY74EczxXtHpbvHgxNm7cgK997Wv46le/ir//+7/Hd7/7XTVH349+9CP8x3/8B/7zP/8TP/7xj/Hv//5DfO97T+Af//EfVfqvf/1r+M53voOf/OQnePbZZ/HWW29h8OBBmDlzBlauXImwsDDk5OTg+MmTKKqoRGFpOc4WFCgA+L3vfQ/e3t6mAJDvJTy3vJZcN94v+O7AcN5fRtidxOtmpKc4/ksXpgzjktfTfh+eF76b2YffSTyPPL8jR+wyBTSGDGstQwRG9wOr7EWLOZ3fnUEb09EFKCGghlXJ7eIfhoxjNot7GGJZtBQ0i7sX8fzcC9AzrADN4mz1+We6boSL7767Ar/61XpM/FYv7P/yi9j8pV8h60vPIfErL8DtGy/j5Zey8eSTfh3yMBPP8ySHKDz9NC3+dsq+c/HOOy74//6/pcoN6K//ZzF69YrF66+no2/fRMTFrJU+WXvLPALArlrr0ZUnASD34ZLz+RUXRGHtr/oi9YneWP3KG9Iemu9rr/LSGGxZMxuLvvQfSPnS09j3pV9j2pd/hEMKAPZFxA9exn66FrUAwOwn+qDiLtaKZn8EgJwD8LEBgCdPnrB+Td2uUeODRz182jc0ZupqY3hntT3AzeO7WZaHrVGeMYjGbbrIYqNvDDRxLh4DUDJMP6TlJdcC1VS47EcR2NG9FkGcAoQizstHKMcwztXHcFoQKiDIAa+rlxT8UxZ+tOojuJOlsgzk0rKuoaCO5z6GazC69+Lx0PKPbkn51ZCCfpLWsExkOMvnlzvn5aFzUR78Fy9fQqu81F+Ql/wr1zhv0FU1J1AL3XnJg4vz/ly6cgUt8rA+L+muy/2iXRLewI3bt9S8Q9xW7gwpgkAFA21khNnLmoaWDXLuOLApx0Mrh6sELDcINnXYjduyffM8apvzERq5At5bxmPNpk+wZuuH8Agk8DMAoJ3ln7LiGwSPrYNFn8IzkBpi0VAJ6yivrcNEw0VDJY3sJ3KXMLctwy0aIWVPwJI1ozFq6oB2AHCpdCoCCQDT0rruArQTGVaAe7JlXaSs73KzlMtPDf20onNzEXPgAGJFGgBuUBaAs50dMYfz/xECOsn6cicLAFwN76BAbEuMtwJAzv9HF6BtALCjFeC9AMAYqXfArp2YMFcDwD0Zci7SkrE9NUlZ/+k5AEUm0M9W7QHgvs4BoCgwxhYAaohnBvrMlYDw5HiEJcVZtm0BIOcATERojOQdHY04uTat0gZckfv2/CUOesvvpVF+z43shJ9H07kLaGhpRXV9I0oqqpFfXIozhcVq3suTlvky6fpWz4eprVtP55+VsHwUlBajrKoClTXVoipUVlcp67/q2mqUV5Whqq4MNQ3F+GzmCHwwoA/6D+mNgSN6Y9DIVzBQqYeoJz4Z2QuDxtoDQAe57ybK/eegYOCeHLoGnaDm/GO4cgGq5gCcKPfvWGyKHAmHuX0wYNQz+GjIU//rAGCbCP/sAKAFAioAOFPiZq/BaEk7euYaTFu+GRt2H0JEioZ+4RbYZ1j6bUviNuf6I/CzgD3GpVUiIq1KuQDdZusClEqW/ZQL0O4CgIWyL+f/24/gxM0ISpyN4KSJCgCGKfefEy0AUEPAdgAwYYJorAKAPts+gvP6tywWgBYA6NM1+KcBYG8s8eqBxZ49sdCjD+a7vYmF7v2w1GsCnP3mwdXPVZYrsVzkZNFyv1Uiwj4D/nHbBr49LvJfA2cLAKTUOmGmD60bZdsiZRmooKC2DmwnhnuLuGRar5VYKcfttckPG0M3IzJxLzKPZuNY/nGcKj6NwqpiNJyXZ/ilc7h86wouXL+Iq7f0s/Pade3yk7rOARDVz2HfhgMhItm+JM/9poZ6tMhLbbO8ZFaUlaG0uAQV5eUSR0jIvo5lX0I/aeOM/pL14y1Rq/QvrhLIMX/pe9yS5W32n2T9OiHexVYF8Qj5lKtSqc9FefFtlb4HQaDhulRJyjD6XsYHWLZiH0fFSVoOiOhBCCmPLkNVn4x56Dqqekpc9wJAQ/wqmm7hpa1vKUN1xQFUFaagpoSD8vdmCch5/zi/4PkLjSbl3Fl0A1pfX6XATtMDgiZ7ETzVVHGgvA0A0uWl4Uryr9JSVnWVZ3D82BGEh2Uql6BlpdryrqLsNLTF5P2dM14Dw/VnjZz7quITav4/e9DXmRQAtJStrmd1kbyDNKt7lwOjelCya2JaDg5yQIriF/VdHdC8dPk8ysoOoqIwGtWlsVIXezj3KNQRonWHFIizC+uKOFegIbP4exXrQGhwLC0EwW7rkRRzENVVtRLXBtwIA9nWm1nbPWrR+rC5sQH7009h8aJD8Pc7gqKCinZ1KzhbjnVrD2HFimykJB/CsaOHELk7A36+GUhPJ+DIV8Ct4OxxLF+UBO/fOiHj9dE4uiUQDc2dA8CCsyewOSAL69dlIV/2pUvPkyfy1G84LSUNoUH7sD+ZX4AfRdHpXCRuCcPyoesxfcQuhI1ciOwlK1BwgOfcPH+qySTMVASNpcdRfjxHWS/WlJ/AMa91ODx0Jk6Eh8u7uk73oFZ/beDvjPrYxB68PS6qqjqK8vKkRwQAk+ScPEZWgBY1NWip7bpUNLXsx5FNnsj+3SgcWrREngO0Nraps6RtaRI1p0hfIBHlpfEopyWs/JYIFcza5IchPlPuFeIR3D0IAOQ+et/Orf+4NKvvwxLLI4Tjc5KWejw+s3T3Lz53+VGe7gvrPq8+Tn0++fHcRaWq6kasXH0MY8cdRFJyvsTT4xjhYau8H9D4gN7JNBA01FBbi6qz0n+orFTHwXFCHgeXtGAzjstWTMd8aPnIbVqfl5VVWfI24lpVHrwn6f6V/RCCQ1qscZv9CwcHB3z44Yfo0aMHfv7zn+Of/umfFNz7/ve/j1/+8pd4+eWX8c4776B//34YMWKEpJ+I6dOniaZj2rTpmDFjBsaPH48hQ4bg448/xuuvv44XX3wR//Vf/6Xm+fuHf/gHBRa/8pWvqHz/5m/+RunLX/6yUmcWgIR0tvDPEMN5Lu3DzcTjZXrD0o9LngteN7P0VBtkNI83E8eZCQA3bMi6q9UYIdGDWPrZyphXUCveAvjM0xpi2lGjQvH0vw3Hc79YjT/83tE0XXepq2Csu8SyuhMAzpqZgRnT003T2ItldwYNp0yOxbPPRlqs89IwfNhWBWLfeXsxnv/On5Dx5eeQ/qVnFQBM+vrLSP271zBx3HbTvMzEcvV90HZ/TZywF88/54UXnz+AF57LxX//KgTPPRciv9H9ePvtDcpy3RaaVZTForiwcytAgjrD5WZRQZSCgJybzz5ddVXXXYnWVici9Psvweubv0Tml56R438WOaK0rzyHz1/pjfk9+kr/cTciQ1ci/u9fxIH/1xtzXnvDNC9bmf09fhaABIDS4BgNiXrYGF+fEL7YNDIPU2qAiesdHnwcGGqrhx7Y6gZZ8mZDrBpjVQ4bbA6mcVsPODGNAoBqSdP8iwqY0lryIgGdPAj0w1fPtcN4Nsb6YatN+Bsa69XSsAJsg4HNCgg2y7LlfIsCgIZbzwtXtBUgLf8MnZM05y5I3pKO1n8cHKOuEEpKXVkm8yb8U8ch4awXy2T5rJdyS0owKJ2Aenmw19bXSf2kPvKQZl0IBy9L54Xz/xA2Nkk4w7hNaydaBlzjQ1y2leWhLPX8ZjfapOK0bki97iie1xvSmRNdJwS0SuogSzUAeFu2b51HXctpbNo2H24bh8Jtcz+4Bf4Ja7Z8hFUBtAIcqECgFf4pN58a/hH8eQUNFQ2z0XA7jdAKHAHPLbLcOkztS3BIAOi+dSTcJc5tqyhgApa6jcGoKf0xavJYjJg0GUOlEzNv1UpsidqDHWkEWPcAAO1cgBoAkPMCRmZK2qwMRBECWgCghoC5ssxFzMEDiD14EHGiiMREOfZNmONqCwCXYu5yRyXOAbjYbY0NAMxU4E4BwFwNAJm3mRvQewGA0dmZCJLzMJEWgAEWAJiqAeCuzDRtBUgI2EF2ANDGBai29NPwb/Pe9hBQWQC2A4D2gO9usgWAev/OAGBsejpq5TdEd7ZV1TUoKS5FwZkC5J86i7On85XbWs5xebawUM2VWVBcrObEpFVtebWoqlJBvrLKcpSKyqrKJbwCVfXVaDzXpOYA0xa98pu6wTb4ltz/N8E5AK/dvIRrt1owe+F4fDTwVQUAB40UjeohesUCAmkRSAD4MlzX9Ud4qp4DMDLLQe698XJOJ8g9RQg4XkHAHeljJWw8du2ne9BJCgZuTxurLAAd5vbFgFHP/p8DgEYYAeCY6a4YI+loATh2tjtmumzBpj1HsC25SKRhnwJ8KeVKtOhT68raj1CO8ZwDsEruey26/QxNLlPiukpLeNitAPCY3M+pCE7YgMCEWRYLwEkSNtECAEUJDghJMADgVAUAgxMmiMYpCOgV+oECgJz/jwDQyU8DQMdOAGAb/Otjsf7rjUXuL2Ox5yui3ljg/irmr3lbQcBl3mPh4jcbLv7L4KxAoAH9bCz//AnaVooeLwhodfvpzzozTMNAY9tFLdfIOZE0BICWeGeJU5J1F383lU6J8RZISLehykqQMNDfHSvkXPhsWYuAbVuwbe92pB3KRNaxHJwpL0BpXTkaL0nf4aLuF5xnH4RWeeqZeUP6CBctz1D2a7Q7m+Zm7R2gWtqjoqJCWVYr6z/OIXLNMpDAfoyGh7o/xKXqh3EpapY+xhXp5xD6Ef4pAEgQx32knFZpx2xh3y3Zl3DwhtSNab6Q5/4tyYfhKs5GRl9P9ctkyb6pAn+sB9OwzyNLaz9N0tim5/LhAEBDBIFXca6lDrUVeag8m6QgYFfdgTY1HoZy/VlfqvIxL6NzEQCyj1dVWQBladaNVoB6jrv2AJBA0Czt/3XVVheq88Nz1tRYhqYGUWOFOn+cC7C5SX6b9whomZey/CPIqy5AVVEeqktOKEtAe9DXmQgPVX5yXxBINjZUqfvM+J2Y3VPm0sCbA3gc/KMVIAcauwoAL1+9gNraI6gqiUVVcbSyVDGHdA9THaHZ/zbxvNJ6qLQsGcWEz8qizmIBSOgm105Z2dW1QbY/lzQAbERiwjFMmpQL5+W50mcus8bRNShVV1OHvLwCuLruweLF25G1P11+ayclvG0evrKSk9i0IQ3uC8ORvHYLSk7kKGu5zqDZsaPHMG9eDqZMyUVO9iG0NGnLusL843BaGo7Fv12AiHcmI2nzVlRWnkRpcR42b03G9HG7EPHqGOzvOwSHVnorYGef9/1JyqelX0MBaiTPw45uOPT6SBz124h6CwB8EFnB31+AHt0cgFSynBtaAD5eAFDLqFOq3J/pqCneh5O71+NMaoh2A2qTlnOAZu7fg61bIpGSvBOlJQlyHgtUO60/1GA/ytJns2ubu1Ma6Ejf6x5EQEdAdr8QsA0Adh7/sI+7vbS7SeNDGQIxnpeuPivvT8zbVm1xtO7LypL3y9DT0sevVR/LGR/+6HvCVsaYqO26lr62bdeX51VLW1+yH62vI6c1MqQhJF1x0mOAIYYR9hE+sk9BIMl6EgSy/pxygECQ4byHOSVBaWkpDh06hKioKISEhCAgYBN8fX3h5ibvSMuXY+7cuZgzZw4WLVqk1rlcsmSJWrq4uMDDwx0bN25EqOwbGhaGOfPm463f/Q7/9sMfKhjI/j/B4KHDhywj4m1/PH6Cz4aGjpZ4BJ+0uLMPN8RzdUHex2yhnwZ6bf2wu4npeR+ZxXUmgtyLF69hwvi9HeCMrQhnHgSIEW4ZoIfqCvQzNHnSPjz99DxE/M2vkfmlZ5Eqmvm3r8Jh4h7T9HcSrc0mT7rzsVJ/yQDwV79ahp49j+L555PRv5+3aTpbfT41EQM/XINhL43G2JFBctMpJQAA//RJREFU7eI++GAtXnop0+qi89lnN6u6spypU+Lg9y99MfGf/gfJX38ZSd/uix1/1xNTp3bdAtG4Hyi6A2XYyJGheOm5jQj66suI+2pvvPfPf8JLL27Bm29m4b33XDpAM4pwj2CP6wSEyrLPxtKvqxaCd1JkyEqs+3QwkvZ4y/taIrK/2wcr//6/kfPl5xT8y/7SM0j58jM4e7a9m9JaqU+z9B9YF7r/tI2zl9nft771LQUA3333XUtI53+Pfg5APkA4eEQwI9sEX2zc1Vfh99B4dSZCsw752Dy4OpMxKNSt4oCVJV9j4Khd3VS5bXE8RwRn51tb1FJ9fSRxnLeG2xw0Y5h6OFqWlIKD/OrmgoZ/9Q21qK+vte5DqFdPQGgBgNxuoXWgPEAI/c4bAFC2WyywkGkYRmtDWskpN6BSRwI+lsHyreePg20W0MZtYyBNgUrWSfah5WB1TbU88OrVQ5wPfcJLmqgz7rIcA88J68t6q3Ml28xL3RuW82V0RriuzpvI2O7Y8TCkr4UW8+J5pfUf7zsel5zH69KJuFqP/LL9WBc8Das2DIBH4EdwD/4jVgW8L6Krzk+VxZ8he/jnHTzcohEdFTTSolHwChwFz82EgMMlj0+1tg6H29aRIi5FtgDQYQxGOEzCMAcHfL5kMTbu2glaAHYZANrAPzMR/tkCQLr7NFx/tgHAAwoA0s2mV+BWzHF1xhwXJ8wh9DNEK0AnJyxxc9MuQBPjEZUjZRgWgN0IAKMyMxC4d492ASqdtj1yLpQLUCrD4gaUMsKoDhBQ0pkAQMI/WgLaQkBjGRQbg9AEuvFMRJiCeHTraQb87NUFABgbpwDgbsnzVHERSioqUFxSqgBgeWk5ykvKUFJUguLSEpRVlqGiuhI1dTXy+2nCBfmtXeF9LPc2rVsNi9drtN6ha7+bl3FZ7vcrsrymYDfbHP6+uJTfiPyGFCS/yfk4GzFr/jh8OLBvRwAoUlaAI3oqALhiXX9EWCwAI7No2TcO21PHKci3O2ucgoARqWMQkTJG4sbLvcn5/8ZbAOAoEAD2H/EMPvy/AgCnr8YEkd7W1n/jZq3CWFnSAnDcXE/MdA1EQNRRuV/0fH8RqRr20YovJLEEwQnFsixV2woGKhCoXX/SCpAi+AtJKr03AChpw5LtgZ+9bAEg5/9LkPqsQ1DCLClvkuQ7WUE/KwRUAJBWf1NEBICTEByvAWCoyDPkfSxf9yaW+b3aZQBIqz/CP87/pwHgS1js8TKWePXCIo/eWODWV/SmrH8geY6Cs/9MuPg5w4Xz/fl4w9nXBwoCEvop+GeoI4j7c4nwz5HWfrKuwJ6NGM84Ll3WuikZ4cpC0BKnwkSOPiuxzJuWjzqerkRXrveAE8NEaumzSoHBVWvdsWqdO1b4rsGm8K0IityGlNx05B4/hDPFZ1FeW4mG1iacvyov3Nf5sYC0JbfluS3P09ZL8pxvaZA+RBPqpA9SXFKs5tPgyzbdABmDKmreY3nO8xnPZzv7L9b+oYjr5+khQPoHhHhf3JbnuzynaflHyHeTz2/pfygrRNmf+xDy3ZY2jZCQgNAAgVrSR7DIKMMQ+yuqr2HJxxh0UNuSF+dCZLiRxtDDBYBaqk8l+9VWFCD/cIws98MM+NmqqeEw6msPoL4uX9VT95fM87+TWG5DPQfONeixhUgPIm3ZdtYK/xQArOaAsnn6/+uie1TOr0f4R+DXeq4ELc3FOHk0CwXHeZ0J4LoOAem6U4G82kLUlJ9GdfFxeTntuvtPypqXXMu62mI1EHV/95m+vzlgp7/+b1LvM13N69KV8/LbOoDqinhUl8TKfZ8qdTKDdA9PZsDsf6NqCQPCfBG1bBUOJmcqgEaoVl9bh5x1IdjvvhEFp86gsalZ7seOYO5Rq66mFmdOl6Agn/e8vPty0JzzTNbXSJtTitMnCxC1JwsjRyWhX7+j8PNNVG4zbQEXrQAb6jnn5mm0tBSj+Q7uP6nqytNIS83E3r0pKCs9YYGF+Thx/CDmfL4e63pNxsnnhiBm3kr5TZ9W+ddWn8HhI0cRv8obWb2H4OhcV+Wq0yz/BxGhZVVJHvIPpKJClo0P4PaTeT2urj47k3YBGvfIAGCDAoBtMO1xEy0BS4rikZ4Wi/yCJOmj8Xduk0biy0sT4Lw8Eu++ewSffRaLvKOx0g5UKTih22npc31xG1/IP/tJ9u1zd4nPCJZn3we7k4y+pgaAuu9plq4z6X7gncu8nz7d/YrjWHxO0vqS/el7cZX9cHQDt2/fUuBPecowTdOdanNZejcxPa+PNpSggYS2MiQc5FgHrdhu3ryl4CBdhRpuQxnP80vRspCuOQnhuA/j9dx/GiIyDfssnEuQrkUHDRqE737nO3jq6acx3sEBw0aMVJZ/hIB0H8o5Bu3/eP/wHusM3DGc972xzfEa3gOsE+O45H2g70ed3iyfzkRjjtpazu9oHm8mppfThQH93TB82EZl3WUPaQwR0twLuKN7R1sLr/txG8r6/NfPV+Hpn3kh+0satFBhX34KEycQAHY1z2S88tJ8C8jKwdNPrTBJ016ss1l4d4rH17//KowdEyHbiXc8/13RyBFh6vgMYPfcczxHd3aZOvSPjkj+dl+lVNHA385Txz51agJGjwpFjx4HVV56bj+/DvfA1EnRGDU8BIM+WClxXYd/FPMy7g8CwBHDg/Hii1mY85VfIe5rr4v6Iv5rr+B3vT6Fg8N86evFmYKzqoo4i4WfVknR3k7T3o8S9/ni4Pdfs84TuOzTj7HiN28jR7ZX/v2vsPHLv8C6v/s1Fv/pj6b7UwSTrJtZnCGzv8caABrQhutq8EcaaVqTGQ94o6GxbfyNsIeuh1CmBlTt8zQeVFw3jpsQTbmaYhpLWg2+OBClt5kH01/l4BYhqmWb+3MQjbBNWwVqi8Gr0vlpaqxHTV21gn9068mv+Bua5QWpsQ5NtNiTc6/nA9TWf1yqdQUDNSS8ynpIWSxHWRleuqAGxyjCM+O6camORdLy+Iy6cbCO4JD7Gi67uE1I2dhQh3OsR6u2HGR9GUYrAqZhHkqqEyf5WfJUA3pSju15tdVN6TAZ8Uq2MPAGO6+iW1xa6n7zEi5cqUPu0Sj4bJkM982D4Lb1A6zZ+nus2fIh1mwebAGAEi5Sc/kpl59DbOAfYd9ILSvws9Uo0Wh4B4q2jobXlpGSh8U1aOAIuAeOgjut/7YOh8fmiXDyGI9Rk/tj+PgRGDHRASOnTIHDvLnYuHMHdnbBAnD3fhsAmJ2l3H0aagcBszMVqCNc25ubLett6axzAObkKBegeyRv35BgzHZejrkuy9UcgHM5F6DjUsxatlS5AF2yhhaAWxGWEKdcgBL+RWbvt5YRfSBbQT97AEj3o3cFgCpc8iEAjIpU50O5AJVzsdsC9SLoCpTwj7IFgKIuAUAFAQkARbKuoSBdg7YBQAX+bNQR+NlL0tzFBWhIjOQtdYiRY6lqbsRFuc+vXLuOK9JJvXldOtlX5Tcl6wqKE/LJkq55ac2nLHU5bxcBt9zb1DVCblq53pKl6Krc45Ralzj+LtiJZ6dWfVAgv4sbX1zGlZvNmL2AFoDmAHCQxQ3oYALA9R0BYHjKWDm347Fr/1gJGyfxoxUA3J6mrQMJArenjsWm3aMwcU5ffDzsaXz46f++OQANcY6/cXT1KRo/fRUmUBYAyDkCR9MCcKa2ABwzyw2fLw9AwJ5jch5p/UdoR6s/uvTUIuijtV94qsXSL0mDOysAVHMA3ocL0C4CQL1PgSwPyP0cg6AEX9FMhCRNlvt6ivzuHeTenojQxAl2AJCS9XjOATheAUD3oPewfO0bCgA6ipz8XlPwr6sAcJl3Hyzx7IHF7q9gsUdPLPbshUWihbK+wP1NLPZ6X9KMgYvfArj6rmyDgLQAbAcANTR7bOS/Bs5rDai3Wo51pQJ5yhJwLa0XJVylJeSTdWXJqIEf5URZ8tF5ucFlnbsKW+rDORB1OdpiUFsLKneiPquUleAKbvuslqU7Vq31wBp/T6wP3ISg7aGISYlHXv4JnCo+g4ZW6Uucq0PrlVZUNVSh6Xwj6lvqUVJRioLiAmWFfE76JJel3TIs9/nSqwZkpN3iM539CcO7AcV+DF9s2X9Rz3E+z6Wtu2XAPfaJGMY+k0jnI/3L65dVmlt8pqt1tpvyjGd/QV6QDQCo+p/sN4jYlzD6KlwyP64b+VvDmd7YX/Z5FADQkBr8kf5Qa1MRGuqOig5JH8kcANL1Z0M9PW5wPkNd73sVj5f1r60plbw6QqQHEV1XVla0wT+qrqYNKv1V7cV5GHm+mhpKkHf0OFavzoG7UwLiBnyO7BGzUJCRIteoa65ANbCzgDxZct6/2hoO5rcHfHeS/VyNTU3V6jdyv/cafxcGANRz4bBf0oW85Ddx4VILKiuzUFOdJMeSLMf0VwD4MMS5BStKE7B/6OdIfmkEtk7xwoHck6iurEFNRRUOT3JC1uBZyJ60DKfj5ZzItWysl/c4EzD36NSIlqYm0BqwtKQSJ/IKkZx4ENM+D8f48cEYMzocY8ZE4PPPdmHKlAOIjMySe5vWf/ZgjNu872mlbD4/nyECvXPNRWhtoetkvQ+hYlnJMeyJjMKCCb5Y+JEn9obvlXunbb/WlmJUl+bhbHIcSo5lWspqn3d3qKmxSN6ri1XdzOK7IgJNArVaO8D2uKui4jBKy+IfCQB8HN1/2qupIQUbNuzGsOHZ8PSIQ2lxgoS1T1MjbWpY6E589lmSpNmN0yfT1LxhtK5SfSF556w6cQpFCek4V1un+lOmbfUDimXxGaPGku5B7GPaWgGapTGT3o991Dvvw36ZWX0fhlgXusDUH8o0q/7Z/T5zu0s8fvXx8CM8D12XLRDUHjVoIWi4I710iUYIjL+lAKDxx21ee8OCkMfHPy4ZznHu9HTOL9YXdBvKwfY//vGPympw0aKFSj/4wQ9Uv/+f//mf1VyD8+cvwMlTJ1U+tn/qNySi9R77QMa2IQI+fhTFcVDDwk9Dv45z+tmmN4vrTMzTGJvvingfjhjhgTfeOIyXXsrG00+HtgM0tjJgnlmcIVrO2bt1ZJhZ2q5oxvQU/PKX2/D8z3zg+6WfI9cCAD2//HN88sEKlfedROho6Lnnoq1gjJBs6JANqq6GjDobIpDq22e2lL8cvXrNlLDYdvG2+xqie1MeM635tBKlHrbS9eKxfTY1Hs8+u0vqsg/PP5+Cn/1sHp58Mhjjx+3ocB4oWi5++ukWTJyw2zR+6pRYfPyRr1zD7er4NADk/I53BoATX56AFALAv+2jtPpH7yoQqWFkMgb098GLL27GU0+5SB2iOuxP8dh5Tszi7iaeZ+7P9QEDNsg5ycZH//gOor/WBzFf7YXkb/XGCz94FcWFe02hmaGuWNjdjwjudm1wtM7lR+36zkuoqUyQd7ht2OQ9D+VlnLc8QYFHyiwfitaIZSXRHcJZBq0Uzf6eeeYZBAcHPz4A8PjxPAWt2AjTpeX5C+fUQA8blLaHaVsjwwbcgF4qnl9xW7bvJqaztwI09jXAo/36ndTBolDyInwzBoVs6686DNJ5MOp/xzI4mGUW3olYBvPnfizf6JxocEhIoC3nrKCVA16STg2oXWxFQ1MDquvlAdJQqyz8jLkACQbrG+tQa8TRtRYhosQT/nGbIPCy5EMrvQZJyy/4tdWc1IGDcVL+rdt6IM4411yqATc5HwrutTTjFjss/IqFFo5SBqEezxfTXJNOGsMIAzmHA12Acd2Y16dRym1uakTruWY1z5Daj+fdMrBn6BY7I0q24VK/GzeVFAhU+12RdYrnl9frshxzHfYf2AXfrVPhFjAIazZ/APegd+G+9WOs3jQYbpuHSJiGfxr8aVefhH8+IWbwj9Z+I7UU/DMA4Bh4b6VknS5Bg0fAU+I8LADQfQsB4AQs9xqPcdMHYsTEkRg+cSKGUpMnwX/bNuxITdEQ0A782cpqBahAnwZ6Vqs/iwtQBfkI/XIlLkfCsw1xbkC9D7UvJ1sBwN3paXKMgZY5AJ0UBOQcgLMdCf9k6eSI+StcsXrjBgTH7pOyM7A7O0Pyl3Ilfy7brP8IFfV6jCwJ90wBoOzHfdX+or1Sv31S9y2RuxUAdFcWgKmI3E+rSAMAimRJF5/2EFCBQYsUAEzSALAN9NlAwHYAcK+aBzAkPk5BwI66ExS0wL/keIQnawC4LSkF4UmpCE9MQZhyARqD0H37EJ+1Hy20+uVg9xe3FOjjb+r2jbYv3FT7qKTbMuN3qNortU7xN0or10u49YW0GTekbaDFDgEh0xj3vuTL9kLlpSCh4QKUcwD2wiDO92cLAEf1VGEEgK5r+yE8RbsA5Vx/Ealj5bhGq2VE6kg5vyOxLYXLcXJtJsh9K2lSGDcOmyNHY9LcV9FvxDP44NMn8eGnTysA+PuBz+D9T20AoMN0DLcAwOGTCP3aAOAwBw0AR30+H4+vBaAhC/yjFaBhASj5jZnhirEzVyoLQLoA/cyRAPConCfO/1cu9wxlAEDCPS2u6zAN5wj+tqdXW7fVPIAWC0BaCnbHHIB0Rar2S86X39kBhCbtwdY4DwQlzgCt+0JF20RhCYR/tgDQEN2BOkj4RNE4rN78eyz1eVXBPEffvhrseffGcj/ZlqUGf32w3FcDwWXevSSNPQDshcXuPbDIQ5aevUWy7vUyFnr0FtES8GMs9ZwIF79FWLl2JVxp/edLQEYASBBGS7vHDAAS7CmZxBHq2WwT/rWJ8M8szNBqOFr2sc3DtizlTlTJAgflXK3w98BKXy239d7w3OgHjw0+8A9cjx0xu5Gdl4uDp46gsLIIRVUlOFNagKKKEtS1NOA8vQjcvqnmNOWcvASBdAHO+YA5BzCXV6X9UeFXr6gPk1rlhVi5CecAA9smWeqXerZXbKukHbx1U/bX68oluPSJVB/AAgD18136SBLGfodu7yjmwb6b3jb6LEY7avTnjL5V235ajH+UAJCiW072XVpaapRFSkO9BQQqt6AGEOT6MVy4yHn/dN0fRA2WeQC7zQJQ8mF+7QCgrOv57EzS/1VyDUpQXZUv560AaSlHMWnyAcwYn4TU4QtwdMpSFGUR0pjvaytb15/3K7r+tAXCtBC9dKnV9N7pqvi74ECbgkYifpXflXuX/aCmxipUlqbJi3Qiamvodu8uAJAuQg2Zxd+HzIDZ/ahe6kSZxf35laHg6v61Xtg2agEcJ/tj5sxUhAYfQq20gyejEpE1cSly/+iAk0G75V1TriVdgpqCuUcnuvzkfIXhgdnw6r8Cwe/OwfC3AzD6zRUY9TtPDP90J7ZHxOP0qcPSDp2U9skcet2LCPao+noN/6oqTohOSj1O4sTJo0hJz0VpSfuyGuoI5wrRdK4ETc38jWnQ1h31sZcteLwf/SW5/bRVWdkBeQ4ny3pHYNfd0u4/28O07hXbuTZp2Hgntd9XLRtSERuzB06O8jsOSUBFeZKE2aZjGmlbq5Pk97EHBWf3oLSUlqNt1mf0CnXU0ReHfjceZwJ34qpqu83b6wfVvVrwUQbIMyBgV/NgP/JOwJD5UI8SfBFe8QMZPiMJsNT4Xjf08f7viOdKny9eW1rzEbpxrjzCQO0mlNaMHcexmTY8PByjRo3Cj370I/ziF7/ARx99hHXr1sHT01OtP/HEEyqOy2984xuYNWs2vPz88MT3vgf/DRtw8OgxS25tf8b7BD2qEfAZ27zHbKEfvaTdbU4/immY3iyuM/F+ItQ3izMTPxh/7bUEvPUWAWAWXnklFyNHmENAgitCHgNg2Ybbzus3ZbIGX7ZpzGRAsc7iDKj0/PMT8M7/64f+X/4eNn/plwr+hX7rRYwatsUKqu6mGdNT8eRTbnj55SwFxujWcsrkGNO0ht794yqVVisLvXs5maa7mzSA6yhauz37bDqefSZdjvGYrCfimWcy8LOfzZXz2d568g+/d8LTTydJmkz06hWPvn3mWM61ASLjlLUf6/nCCxn46U8X4amnfDB0yGbredZqA5CGJozbibhv9VQuPP1/8DYcv/ZL7P7bnvjozZmStmtuSTu7N+5FBJj//d8ecm0y8NY/vY74v3kB8V9+ERO+1UvCA9Cjx17Mm7ewAzwzZFgBmsXdqwjkCOoMi0Jq849exqHvv4rD33sNC159U6XpuJ8GkWZxlFFHuislKGxzU0qrxSjdkNj9PXYWgHl5ecocmw2Y4bqSDTGhke1AttHIGI22GtDmQ5eDONy2aYg6k4JkslRm6fKSqB7mDJP9+dKo0lnytt2vg+zSWOsj68zTKEen1el1XfV6V+t7R1nyMQb9OajE82icP6ZhmcoiiDBOlgxjHC0AL3Oev4vygJMl5/OjpZ9y+ymihR8H2gj/lDXguSYFBQn6mI5gsKGpXkFBLrkPv8ynv2r1BQrrJvXitWG9DKDAOhh1vSH1JLAjwOMAHIHfBXnYXSaovEx3XhrYKWjHwTh20CQNYaCy+GPHjb6+5UF9rrlJXpRq0STlEwQ2N9argT3CPP2Fv73kPPBcUBw8vCbnUEmXpdJY7ivdMbgix1eH6IQt8No4Be6bhmB1wEeiP8J9a3940i3n5iEiDf8M6OcbOlI0SsknZFQbBAzWwI/gT8M/wj6LFAAcqwFg4PB2ANBj6wjRcHhungBn7/GYOGuwAoAjJk7ApxPGYYjDRPiHhWFnamqXAaDV0i9LA8DIrLb5/5S1H+GfctNpBwAZZ0BASb8vOxu709KUBeAs5+WYtdwJs5dbAKCSdgE6z9UVqzauR3BstOShLQANN6AEeB0BoLkLUHv4pwCg1I0AMEbiticm4PPFi+Hi64vQmGg1B+AuzgW4P+3OANBGTEPrvKC4GCvoU/DPZr3rAJCyhYAWN6GSPyGjAQANC0ACwG2JqcoKMCxe0tAFqOQfm5mOC3Tb+YX8juW+vHr9kppji5ar/F3x92+0iZRuc+S3JO0pt5WFDLe/kO1bTMN9dRuhLGUs6dV+8tszACDTXadbXALABeO6BABXrBsAYw7A3ZnaApBwb2fGBGUBuDtzLCJSRikAuCuD8W0AcNOuURg3oxc+Hk73n79WFoDviX4/8OkOANCwAPzLBoArLQCQFoB6mwBw7AxXjJruitFc5xyArkHaAlABOw0Aw5IrO0rBv0cPAHU+BIDZCE3aia1xaxBsBYCTsU0UpgAfrfw6B4BBcaOxctPbWKrgH63/CAAJ+XrDybdPOwDIbS4Z184FqFcfLPHohUXuPTUA9OiNxV49sNjzJSz0eAUL3Hthofvbsj1Y9p0EZ9/50l44w9lvhYJ/yjJurbtSeyD2+ItWfEoW0Od4DzL2McvXVlYI6CfnycdNzh+BoBtcZVvNKShas95LzSHovdkf/sEbsTkiGPtS43Hw1DHkV5ag6fJ5nLsqfRDpL1yhtbGI85cePnYUFdXVuC59xBvSf2T4FXkRb2jmB0fSvt26JX23a/KCzo+bOG+g9Hs4RzDBnyUfpuc64aHuf0gbd/WScgVKEKjmD5Q2UX8YxHjd7hEsGuuqPbSR6sdJHNtI3Z52jH/UANAQ2+srl1rRXFeClqYi1NcdR031QdTVHEB97SHpG5WoYzLb9950A+fPS/9QyulOAMh552yt/+ji0t6q7K9qL1oB0m1qYcEpJMQfQ0ryURQcykHhwSxUlJzs0vkjvFMgj64/q87es+UfZbU0bChVVpt1dZWWdxHd77gf8XfBgSsORDU0NKqBzrvmx3cGeb9rrC5B+elYVKuvaTnwfmcA2NiQLuVkyDGkm8bfs7oJ2JUWJyNqTzwiwmNRmJ+AJqnj4zi3YE11CtJTozBt2i4M/CQdDhNj5X7Mk3uqFgVZB3F6VxzKT55V19IMyN2z1LyCDwYSCQD3hGYi/L25SOs1HKt6j8bOl4cirOd4rP79XOya74kDmZly73TR6o7Wcw35co0orrfFNcl6bc1plBUfQX5GEs5mJSnrv+rKU/J7OavizzUVqmW7PK3KR62kPRUThePyjld+lh923L+1XnfrLxX+1dWeQUlxFqqkjaB7TjNo131Klt+uPXTrHlmhH9s5Wxnhd5KRtjZFllSqgntFhQkoK02Ua6vDmNa2zLqaZDVIWVIcj4qKQjQ3tyiYxnb4uvSPivYm4dgCD5QkZki/S54F7GfZt9fdoPsFgIQ9rK9298j3Xx2upcfxGK7j2ra7Up5ZPR+G+Iw05sml/vzuP//Sxf6Ffl/gtdZzB55XHyIR9tEt6PHj9LawGr/5zW+UK08unZ2d4e3tjalTp+Lpp5/Gv/zLv+CDDz6Au7s7Fi9ejO9///v4u7/7OwUFr8r9s3b9BjzxxPewIWAzCkrKLCPibX8sn+K9RHBHt6O2ln4G0GP9jLR3E9PzfjeLMxOPn/uwDmbx9uLv4v33vfDWW4fQq1cWXnwxFVMmR5sCGopWcFNprfVZgrJ0MwCVhj9dd/HJ+eOeenI2nn3WC58M8LGGa5hFa7BkBc9mTkvFsv/3CpK/3QcJ33gFM77yn3D75lP4oLeDKo+ytfLT0nUzRCBp5Nujx0L88pfz0L+fl03dadnXJlqkcfn66y4KFBKMUs895y/hbcdLMU+jnI710GBMK1lp+udtYPDdd33wy3+fiqSvvo6Mr/0Gv/+Ht/Hcs9l45hl9Lox0M6anSZ29pPwcpeefzxJFSVyaNQ1hZo8eB/Db367Fk7+OlPtZW14yzh48GrKt65yZmfigvxsCvvWCsgKkRWD8t3vLMXZ+L9iL54LnxCyuK3rrrVX42c+W4L//Zydiv9ILMV/tibiv9UHi117Dz3/mheefzcQLL2yQZ1iihmnlcR1AW1FBlHUuwHsV4Vxp8V4F5CgCOVs3orTwyzm+DbEp66SMzucUJNS7kyUi68g0nKewqqJ9/c3+CAC3b9+uLJPv9veIXICeUEDKdrCFDbH1YSrbelBGrxvgi7I2Prbrd5DaR6Qt1PRD2gB/ypJGtq1fdksHxn5/VY7Itk4Mt7X6M+ql4izbqt5UJ4NGd5JtXdQX6BapeAmnC04OKLF8zgfIr0MI91g+z6sx1x/rwHQMu3T5ol4SttGSiNaAhIC0wGzn5rMFLee1q08F/mS7rqEONfU1Cg42E+AR/nEfKbepmT6ytYtOuvRsPd+ioCQtPFlfdqAIG9gRPC8PtAut5xRwo+vOliZ5wZeH2lWpFwfjrPBP1vW2DlOdSIbJ8dmCQYLEVimTMLCutlqlvS3nzshHS+fVTgSA1+XaKdES8IZFjGdZBNFXcelKM7IO7IWL+1is8h8CT87xF/gxVm38GK7rPlEAkO46Cf8M8OcXOhp+YSJZ+oaMVhBQa7Sks8gW/rUDgLQQHA7PoGGikVoEgiLvwAlY4TcBU+cNxQiHERjpMAFDLABw7bZt2EX4x3kATcCfIQ0AbcFfm7R1X7bV5Sfh2p0AIEFiVKaE7d+PdeHhmLV8OWY6OWL2ciflBrQDANygAaAV4BkAMDfrrgBwr5RniGWbAcBoxmVk4PMlS7BEOmBBe/fKOUmT49YAcIcsrZZ+CvaZAEEVpwFgcFxsGwBUul8ASCUgNNFWdBlK0f1nPLYRDCYmiaRsWv/Jemi87BcXg9CYvYjOTEHrTfn9fiG/1+utuHLrAm58QQh4UdqhK1bQ12ahogezCfJ0x5bS9zWtbm9c4+/ktmzfUve/WnIfuf9NAeCNFszpEgB8CSvW97MAwClyX01Urj+3p02Q+8VB7qHxcs0myDbdf3JeQM7/N1EDQNH67cMxbPLz+GgYAeCTeH+QDQAc8jY+HT8Rwwn//pcAQEI/Wv5NmG6sS14zV2Cc5DtqugtGcz7AuR5Y4L5d7rfjav4/Bf8UfDNgn73a4NwjA4CqXgSA+xGaHIatcSsQnDhNwb3Q+CnYljDVDgBaXH8q+KcBYEj8BGyJHoEVG3+rACBdfxoAkPP6aeDXHgA6itpZ/ykA2FdBv0XunP+PFoCGJIww0ONVWb6J+W5vY4HbR1jmNRou/jPhunYZnC1uPx19OU8egVcnFnePqe4KACWuQ5hFxj6GzPI3RABIi0lnX0I/N1mXfXzk3BEAKji4Rm0TBi73XoWV/h7w3rIOa0M2Y+O2QIRG7URcVhqKqitwQZ7ll6Q9SkyT59O+aHkxLsXVW7dw+cZNXLh6DZflGd3cegHXOEeHpLt0Rfo48vzm+sUrV2R5Tfopl3H+0hVcvXEbV6VdY9xVSUNLQPbHCPzUxz3S7+HSFgDqPpdu84xBAN3PkniLrGGdiP2uPxcApK5evIjm0jKclxf3y5ekH3eOrtSLpJyz0hc7L2ksz4cH1CXpK9bVausxe6B0v6qpym8HAAm2zNL9Ve3FeRJ57jgXYFOjng+Qyyo5f3ebQ1G5/rRAvOry06gszMO9zvtHgGjNk5actaVyr3Eg8sHvNW3d0KQGN7UrLPN0Vkk8ASDnxiw9Ewu6/+QcdXey7KN1XWVpPMryY1R6szT3qu6y2DtyKB7z5xOopSM9bR/OteyXYzFPe78iUHxQqNjUkI68o/GYN28Hho3ch5Gj4+HpcUjuyyq5Jxolf0K37oF/TXIvNLW2yvtni5T7AHk2NKCmshKnEjOwcbo7vHqNROzzA+H/4jDseHEo9vWQ96y5u1BQeBzNd5kXj64zK8pPIjg4CVu3pOLkiSMqXFn81eYjI30/fP2S4L90O7I/mYGcEbNxKj1B3pfbLO/uaIEn+VeeOYRjnzni6G/H4oS85zU0ye+uziTtIxYBqSlce8xVW3tauSstKspAVVWChNkDu+6Vtv7rfgCoIZ4F0llAXZcl6VWdmqQNaJHfcqPkZ8nHsBI00nFpWy7dK3NQs6gwRfVjWs9xWhYL/JL3z2uXL+Gi/Oavqg837NrpbpT6WEv6XfcqjkcZFoCXpa4G7DPUEQBqOGiWV3t1X3/ubmLd2rv/fLCPbv4qW+nzyGsaGbkbEydOwM9//nNlzTd8+HC4uLhg2bJleOGF5/HNb34TPXq8grlz5yA+Pk5B2Up5tgwYMEDtQ8u/tWvX4pLcZ3yf2Bq4Fd994gls2LwFxRWVlhHxtj/eb62t56Td0HP60RJPW/q1vWs0Njbck4WenpuwwTSuMxE6sh5mcWZi/fz9Q+XcbO/U+o+a/lkS5j3RB0nf6oWob72CQX90BmGbWdo7KxnPPuOprNUMC7vhw4KswEpDqxS1TXgX8q2XFJCiUv/uVYz4ZJ3EdR02dlTX9qVF2pNPbgZdo7KOH33obprubmqDgBpYGho6ZAu2fKMPYr/SAwlffgEZX3oOff/xHTzzdJAVphmQ8Zlndiio9/zzGgI+/fQiiTPcjiZg6lRaD/pKPN1+5uAXv1iP557dLuWbwz/jPLed72RMcojBnm/3sp7rxG/3gYODucvPzsT6dvXaTJkqxyaaPo11SsIbb8zDs8/miHIx8xsvIearveH0N79C1peeRcLX+mLD13vhqaddFKgzrOcK8yOt8IyiG03CO9uwO8nIy4B+BHd3y4OA8U7xhJJ3ir+TpaLZ39/+7d8qC8DHBgCePHnCYoWnH5oasOkHKbcNQKehmwW4SbiR1rbxuZvYKbHNTw2Si5ivglOWOui8bfbluiXcKFctmY/tg99IL9L56YcHwRyXajDe2MdyLHcS0+qOBzsq2mqPQI3gzip50SbgY30IMblOMY5QjksOOFHc1xChpcpf6qHgn+RDAHhB0qt1i2j5p8Ivn0frxVZl/Uc3oQr8SbgKO9eMhsZ6eVhUo66+Fs2Ef60t8sBq1fWTurNOBIJ6Lr8GK/yjxR/deirXnZJGQT05Dg3nLOsiArnb8kC+LdeLSw7cEfDpdFdVfhoCNktHu0ZZBqpBPV4H6bQZeXYEgdwm8NNuQLXkvuC+qnxe56tyHC04kpeCGfM/wbLVA5UVoMeWAXDfMgjum4fKOt19trf68w3hkgBwjBLXlRQMHAMfMwjYDgAS/nEOwOHwUBBwGLyCpZzACVi1biKmLxqBUZNEkydi6IRxGEYAGBaqYVd6ehcBYKZaWq0BFVjLxt6cHOzNzQFBnzFP326mtQGAhhtQw4UorQA37typAOAMR0fMcnLETMelSrMsLkDnujjDdZ0/gqL3WsGdkT/nALQHgHF2LkAV/JPyrACQYl1E3Fbxcjx792fis0WLscTNQ7nPjMzIAOdF3M75/fbz3KRaIR/hn5lFIMPsXYBaAaAF/t07ADRTnJoTMUzWwxISRUkiKVsUKtvMMyQuGqFxUYhKj0NxQynKW8pw4VYzrnxxDldF126fw/WbF+Q3TQtAaTMo3vP8jcjvxQB/19VS7vGbt5VuXr8lv4+buH3jC1y7Ive9bN+UeN2W8d63BYAXRfcKAMe3AcCM8XLOJ8q6g2i8XLvxck3Gyrkej92ZkxQA5ByBdBG6NmIoBo57Eh8OfUq5AH1/0JP4kxUAvoMhExwU6Bs26S8fAGrgZ6sVIua5AuNmrcBoWR89axXGzfPEUp9IbN13Qs6RhncEb6EW2QM5Wz1KABienC+/nXSEJgdha5wzghM/U3AvNH6qDQAcJ7IFgFy3KH4CAvYOhevGt6wWgNoF6N0AYBv8UwDQuy8We/bFIo8+CgAu8uipYaC7bCsxrq9yBzrf7XUs9Hxf8hmJ5X6z4Oy3HC7+q+Hs7yHbtAD8CwWAlBxHO8gnYVbZx9npbgCQ58WR0M+X52dN+3IZ779GzqExjyBhoYT7yHklMKTloJxb3+AA7ElJRNqBgzhy8gy27YpE+O49OFNchqYLl2VZiuzDR3Hw2AkUllWi9dIVlFfX4nDecRw9cRLHT5/BwaN5KCqvwLlLl1Hd0IxDeaeRc+iYPLNP4vCxPJSUl0vbpb8WZ1vG+QAVAJR2zh4AKgtAtn3Sdtr2+4w+n9EfVLLup8W+3Z8PAOoBi4vSn2qQc3JeXt5VOC0ju60MSnvPaGqohC1MehARRBFY2QLAmioOMJun/6vaRACn3KXWFKOlqUKBwObGcokrBucMa24s7bAPZQv/CP0qC46iuvSUNaxraoN/TbT+qy2Sfn+zes8yv3fuTbzPWpSbf9v5jczTWiVl894pKYiT+tzZ/ScHsqtKE3BotSv2D5uCYzs3yPtJBhpqzdN3VfcKABWglDLbhTeko6gwCeHbYrFlM10IaQvAdmnuUYabU9uw5sb9Isn3AaElj/nYgd0IcPGA+9J12B6RJPdkrcTZgbf7FCEi4V9ZfiEOB4Qjb1csqqXNN0vbFZUWVyA2Jg9xcUfg5LQbc99YgnW/mYB1C9wQ6+iBTaNdsNZ7LyoqTinAR9hlZqFHcNfcWIQTeYcwcmQiPh18ANvCMlFbzQ8YCnBI3mFmz47GgE/SMebD3dj35kTkDPoMZ7NS0ESIZ5NXp5Lyq0uP48i6AOyfuhinU+PQ1EyrW5O0j1A8djO49pciQsDS0gx5DifK9sO0AOxu6z8bMEf4Z2zfiwj5RLT2O7ZzHY5t8EBJXqTKT7WZqt20S8+yG7iejOrKOHlOx6C4KAf18nu6cF7PP2Zth9mH4rsj+1e27XM3i302PifUuNo9yoB6hIAa9LWF2ctsf3vpdN3Z17qzbD+Q0fMvmqf7q+5NRUUF8PHxwnvvvausZvr06YP58+fBxcUZY8aMxk9+8hP8+Mc/lvZ+BDZu3KBccer+tx5n2bt3L372s5+p/Wj5t23bNunHtOCciOPdwSFBeOJ7TyBga5B6b7H/05Z+tcqik78pM/GevxcLPY7DMj2PzyzeTBzDtXVB2hXV1taAUycuXUpLNXNgM3bIBqT93atWC7Et/9ATM6enmqa9k2ZMT8EzzwQrqzqCtVdeycGggZtsQFSsglo6fSL6952K9L97TcG/Ld9+GZ9N1lZr9vk+HCUryEYgaR7/YHL9x1fg8fWXkfE3zyNbtPVrz2DUf7zZId3AgX547rlEuYcX4N///XUJ09DMVhPG78KvfuWBn/50vpzXHDm/6XIt49X1tAWQbZZ/2nLRdg6+ceN2YPPfvoS933gJv39+cIcy7iYDXJrF2arf69OQSqArCv3WS7JfAt58YzmefDIRzyoryHS8+u2ecPzSTxH7N88h7qu9EPOV59DvP99EUsIWnD29QwFAikDNFqIRrtla7tmLgI/7MR1FAEireNs0Oo/OrfwYb1+urZj/na0AtRtQ+3Czv8cOANICkC91bDhUwyRSD1PZ1i+RbS+Sto2MkdY2rCsyOgp6X/3QVnFGXhwYkvV25VnCjG1jfwPQKcB15aKCXLYdEaZlHN1iGsdo7N8VAGgr5kspkEcYaAF5BgjUddLpOJciG26WS2s/piOE5L5GHsYLOl01XJY4A/xx7j9bdQiT46TbUK4bAPBcawsa6RK0rkZZ/vGYFYy0HDvr0thYLw+fKumsNCg4eFU6XHTlSUjJeQCZ9oLyu92qthnO7Uuy/xWpP9NawSDPiXSylAUTz6Uc0wVJ39Ks5wFsaW5S9VAdUJv0xnrbYJ+drjO/myJ9b2gxju5pL6Ci6jQmTeuH6Qs+gKvvEDUXoFvAYHhsGQqvIMI/bfHHpU+IdvfpE0wQqMOsEFABQMI/Y+4/W0kc5wAMpHvQocqlqEfgMAUBFQCUMALCVWsnYObSkRjpMAyjFQAcqwCgV+BWRCQnY1d6VywA97eDfwqg5bTBvyhZ32Ox+tttBYBtwM0WAioAKOk37dqFGcudMG3pEsxYtlQkS8v6rGXLMMvJCct9vbE5KhKRWVIHwj+L9prMARh3SK/vy2XdLIDvrgAwCzFZ2Zi6aDGWengiJDpGuSclAIwg2FPnRgNAK/wzLAINSVh4SqKCc4Ex+xTgC4jSANAAf4buDABtrP3ahWuFxFNxCKOYNkHKjKfVn8gCAGmBGBwbhZC4SGyL34XwuAjsTIhA3P5IZB5NxKFTaSipPo761jK0XKzD1VvSHtyS34zoynV5KftC7uPb0i7dlBcUtnlszyy/fwX55L6/feu2/I70/U/rQA0AKbZz8rvj/IAKADZj7oJx+PheLABzp8q1mST3j4Oy9NuTPVk0QWlX5gS5FhMlfDJ2pjkgImWcXI/xCgD2H/3f+GjoU/jw06fw/uAn8SdZ/mHQ0/hg6O8xdOJkCwA09IgA4BxnjJvhIiLws4F/9wkAO8I/ygIARXQBOmbmCoyauRJj53pgmV+k3Gsn5d58PAEgLRM1AExFaPIWbI1zRFDCVBgAMCz+s7sAwEnye5gov7WhygJQwTxj/j+RowX62bsANQOAS5QFoBYB4EL3HqJeWOTWRyRhlHIL+grm0yWox+tY6P0elviMhJPfbLisdYLrOkIqNwW3zAHY4ykF4Hw5f6EsLSDPkIZ/q7okW5hnL2tZtJIUORHuyTaBH8Gfo4/k4bNSp5e6cJ0A0Nmf59NNg0A/d3hu3YBN27dhu7TTUdLm+W7agpCde3D0TAEOnDiN7XuiERmbgB17Y7AjKhr5JeUKBhIShu3cjcjoOARH7EBEZBQKyqsQnZyO7VGx2JuQil17YxESvh25Bw8rl6Ccw5heD/gBkXq+s09hGaRie8d2z3AByj5eu36gIaM/aBLHftif0wJQ6wYuNtSj4WyBgoFX+XEVXf+o/pNZ+nsXj6GhvlJUgu5wA0pXlfYAsLaGg+7m6f+q9qKlX1XFGSgLwEZtAXjm9GnERmcj79gR2e4IAW3n/autzkdVUR5qq+jKr+vzAVotQJXrzyIUF52S/voluUfa3tseRPxtGG5AKVoB3m2AlfC+uaVcXoJTUVfLwez2cM5WHNCuyI/B4Znzcfh3o5C32VveUR49AFTuR6Xcxob2gI9g7lxLmrzTpKDJLu5eRSu95ub9aBIZ5bCe+WdjceZsPOqZ7gHKIFgsiA3C8X4O2P/JGGQl7tTWC7XdNOdfXYNc1xacjoxH2stDse+PnyFrrxyLxDXUd70Mpm2oq0dy4ilMmXwQ48fxK/YdGNAvBgtnb0Nx4VE0tZagojZfzg9/Uxr+EabX1pxR6/YQjICwtOQ43N1isXRJKnKyjsi1K0JLYwG2R6Rj5Mj9GDZsL1au3IsDGSkoyz8oeXfRtaghKaNe6lJdd1ZZDpqmecQyg2p/SaqqOoGyslTU1toDu26U5F1flyzny4B3DyoN4zoAunuVxSKxsigWmaOm4shvhuP4Vh/5vbLN7AgVDVegdPcbER6NhQv3YF/UDpSXHZe2q0XBKLP2+GHrQQCgIWNcrKugrzM9SgDIcmidZTwbOV9dd314839Rvr7emDVrpnLh+cQT38XgwYOwaNFCFUaQ9/Wvfx1vv/07rFq1EkePHjHNg3J0XIZ/+qd/xB/+8Adl/ZeQQEtvekeT54+lDxMSEgwCwO07t6NU3gHs/4z3ibuJz9d7sdBjevanzOLMxI8luQ9/G2bxZtK/pasoKqq3wiB7jRkVoiAc4R8hoOf/643pJiCqMxE2aQuxJHz8oRdefDENr/Q4hKee2oTJCvppWGW277RpyRgxOlSVx/p1VseHIaPOZnEPIh7LmPE7MeaXHyFVzmfIN19Q59b3X161WsW1V7JyB3onC7tevRbJeU2Hdl062zSNvbSVYZslp8q/i1Z8ZurK+Vr5r7+13kfU6JfGqev/P//jixdeOKTcnP74x9PQ45fv6nTf6o3Yr7+Knj8Yhyef3I433sjA1i2uCrTln9llBWhnTu2E99vvYdOH/XDy+HYdXhmvYJsB/bg05vfrbK6+8tI7W/lxf+ZjFkcRDhacjew0f8ab7W/29xgCwOO6cTEGVaQB4YOUS2PbtnE1Gpn7kQHsjPxtZc2b5VgHxy0DQhw05/K6BcBdpi9o3VmgO1HCNUI5AkDmzUaT+7IsWsBxrj3G2YPEu8qSXs/Vpa0h9f4sV3daCPgIv7hk2awXrewI2TSY1K4+6ZJH1013lpi/GuSXvDkgpmCfpCPgU+uGGCZLBfwutqqwS3K8F6U8AkAjjl/p1tfXtsFI5i9L1qtV6se45mbppEha1pGuSVlHzh1ISEgwSPehDZKOy0blSrRR9m1R8VbgKSLgNMAilxSBH/PgsoVzFkqZrIPt+eP5tJ5bQwy7KfVVcdo6SkERFcbzJbol+dy6KueiAVOmfYqRE36LRSsHYM1GQsBP4b5liBX8+YWNUdIQ0HD52eb601i3zgcY1F4+QaPgGzRWLb0JAIM+hUcgrQBpDThEbXtuGY1VfuMwZ+kojFIAcAKGTRyHYZMmKveaYfHxXXIBulsBwPbwb18uYRst7rJVmOH2k/DPFABSEqbhWzY27NyJmcuX2wDApZjOddHMpbIu20s9PbBx907sykzD7myph4gAkC5Bo00sADUAZN0sgO8uADAmJwfRmVn4bPESLHX3QNC+fdiRkqItANNSlRXgDiUNAAn7dsr6TloHKvgn4amchy8ewfEx2Br9AAAwsW3ev84gIF188ppxrj+Cv5A4kQUChsRrABgUG4Xg2J0I2BMEJz8nrFgn8lsM7wAXrA9ejR0xmxCXsQPJ2fuQezwVp4oO4XTJEdSeK0XThWpcvnkOV29Lu3XrEq6LbtyW9uOGtGHX2S7RFZ60LfI7abMUbPuN0KKQ7kWVheHNJsxdMBYff9IbA4b07pIF4N7cqXI/TZbrQ/A3RdanaACYQwg4Se7ByRoApk9CRMp4Of8TsG77cPQfRQD4ND4a8rS2AJTlHwY9gw+H/UHu9ykYPmmG0qMEgBMUAGyDgIYUDLwHAGgO/gxpADh2ujPGSFljZ63EyOkrFAB09N+DLdEnFWzTc/2VIzS1zKI2GGgPBB8ZAJR8wpPPIkJ+U6HJm7A1bqkCgMEEgHGdAcBJCEmcKEtuT9YAcM9QrNz4W9D6T1vz9VaQT8E+H1n37mWFgfYAkFaDS2R9sVcfLLRa+tH1Z0/lEnSJ+6ui19RysUcPSfc8Fnk9i/meL2CeZ28s9PoQy3wnwtl/Plz8V1pB11+SDOjWAdYZYtwDarlSG9CjJaAj41RZFmtAyza1zHuFtgZcq9M6+2v4F7A7HGExe5F78jQOny7ExpAIBG6PRFL2QeyITkDIrr04cqoQ+w8ew9rNQUjJykVSZg42h0Zgx95Y5B47icjYRKzxXYfE/Tlw89+EhMyDOF5QhtiU/dgcHI792QdwVZ7tFy+zr6Y/hFL9I+lPcD5hwjHdB2AbaKitDbTCwM76ERaxz/PnB4C67lfOSx+pthZNhUVoKipCS1kZLjU3y7G2lafqLP1YeklQH0fZ5HE3nWtpUNCnOwAg57IjwLIFgJxLziztX9VRBKi0AqytLgQBYFWF/I425GLEiBx4uifJ+S2Q69QGAdW8f7U2ME/iayu5f9fdf1rnF7Rc/xopmx/g3bp10/R+uV/xt2q4OaO1gzHvjVlaigCwsakEVZXJclwc6DaHdIbqalJQdGAnTsZsRXl+jITRJaZ5WjP5+s5XWrt2ITasX4KATcuwZbMTggKdERq8AuFhq7A9Yg127fTAnt1e2CTxMdF+SIhbh+TEDUhJ2ohdLguwzcEBCSHuOHwoHEePROBE3k6cORWJ3JxQFBXGoqyEFjcJqOachnJcZhCuMzU1puPMyTjErl6FXPeVKDkaKfeJhJ1JxMI52+Ez0BEJK1ag6OQ+0/27Ip63woxwHJH+Vu6sBSg8tRf5+UfkXqyS+I4grjMRztVW1yjrQS5rqqrlmKtQXVkl91gNjqXnIGzYYvgOcUV85H6UFpegWNq3YmnnqKKCQhTmF6AgPx/5Z0VnzuLs6TNyLk/jtOjUyZNybo8jZm8q5s3ZgQXzw+Ta7ERIyB7Exu7DoYPJOHIoRa6DSNZTkvcgOzMOmftjkJqyF+lpe7E/IwYZ6fvUulLqXqSlRUnaXdi9MxBei5zgOHYWvFeswpIlvhg71g/LndYjeu82pKREITlZnm8Ju+6q5MTdVqUkRSqlSn3SKMmHYtmqDums1z5kZkSrumbtj1X1zs2Ox4GcBBzMTVTHw2M7cjgFx47K+9euIFGgnPeOcO9uauC8hLUdodpfgljv+vqzKC09jMLCOAl7GNZ/zJMWyBqmmcO8e5GGdvdt8deJOEfqkSAfHJb38/zUkM7LsEDHivJkrFuXgnFjc6SdS5C4EmmfW6Rf8+dxP8m+WneAO9afMou/F7E+ZvXsbrGutu4/WbZZur/KXFVVlfIs3ohPPhmg5uzr25duCh0we/ZMFUYIyPHrzz6bir17o1S/3SwfQ2Vlpfjd736HN998E7///Tv47W9/K8+/fCugNdTU1Ijg4CDJ/wns2RuJptYWy4h42x/7N10RxzkJ6MzizMRx2nu16GOd78XVKFVTU62sAEcM32kKbWiNN+CdBfD+6q8w62//R1mcmadrE6EOLcwIhNq5nJTtKZMTJVy7+jTbtzPReo2QySzuYagrQOteRcC3+u9fRMq3X0XyP/4G07/5C6T93WvIEH38/grTfbqmRMk7FTNn0PqvaxCPx2cLAB9Ud7ICNK7dwJfGIPFve2u4JxrYd6qK59yLU6ckYszo7XLfMI9EDPxgJcZ/py9e/N5IvPBCtigHT/7aD6+9vkr6qfHSv9aWeLXVidjyry/h4PdexYEn+mL/E32kj9kG/ewt7mj5xzn/bMNsxf3uZOXXGUCkNeGsWdPw4gtucJg4T8L0nIX24v72cwma/REAcg5Afpxwt79H4wKUAFBe8NiAGo2H/boxGK3CLdv6QdvW4HRVt7+4pebJ4jrzI+zjOvPUA+B6yThCNtaNL6AGcCPoI3Ai9GOYsa+K5zbzZB1lnWk1fLuo4nR5Op7ivncT91MdC5sw4/gpAjHD1Se3WUdOGEsIqEClbDOOEFLNxSflMszYn9vXJD+CP7r6NIBee8s/DQXVXICSRlsAamkYeAFNzY3K/adhBUlxoIx1IAAk8OO55ray+iO8kzAuCe5oHdjQWGeFeKy/kcaAfrQ0JBRstMDC2roaNLc06nBZMo770gUp4SCPW+0vYrkc8ONDXB23cT4J+m5JXW/xXLDzektEGELwR2n4wXStFxrw2cyR6D/kVUye83s4efVX7j99QkbAf5u2+qOVn3/Y2PbWfsrSbyS8CPkM8GfAv+AR7aQsBoPGwleWPsF0+TkEHnQDyrkAAz/VAHDraKxeOwHzl4/FaIfhGD1pAkY4TMDwyQ5w9PJC4L59yg3ovQBAw/LPFv4p96CdAsBspchsWglq+Edt3LULc1esUKBvhiMt/hw1CJSXC2r6kiVY7O6G9bu2q/n4dmVJfUSR2RmSz34F+ujyM0YtsxX84zbhn4KAUjZdjbKszgGgxKVn4HMLAAxW5yMVO1JTEcH5EfenW6z82gCgreVfREoitiUT2MUhOC4GWy0WgAR9WvcAAKm7AcAEiY+ntPUf4Z9SApWgIGRQ/B4Exe2U8xYAJ39HuKxbhpXrl2CF33ys8J2LlZTfPFmfj1VrF2FDmBsCwj2RcjAKydl7cPh0Os6UHUFhxQlUNxaj9XKdqAHXbslv41orrt28iOs3pX1QvwP79qYzAGhYABL8vdwBALqu64dtKeMQRfhnKJsw0ACAE1XYnqypch9Owa70yXL+Jyqt3zECA8b8ugMA/OOgZ/DR8D9i+KSpGgBOfsQWgLOdFZgbO91FaRxltQjsbgDogjHMe/YqjJTwcXM94bJR7sfY0wq2bUuxB4B2UvBOA7xHCgCTziAiVe7d5PXYErdEA8B4B4TEfSb3+OddAoAbdw/Gig1vwQCAdP/p5NtXZADAzi0ArQDQm+49Oc/fa1jsKduEgB49sUSWSxQI5PyAL0v881jm/xIc172C5RtfxarAj+EWNA6rNs2Bi58znP0eLwhoa81nFk+1h3w2cbLeFn7/0vBPA0DmryCgv7YCXOazUoFAw/2nWq5102BQ1hlH60CPreuwNWo7IhL3YV9mGmovXsK5G19gZ2wSAndEITIhFcG79iJ+/wE0X7mJiqYLCIyIxO64ZMSlZSFw+27sP5yHy9K9zMsvhtf6AOyMScQKn/XIK65C05VbyMk7g8DwndiffRA35YX0uvQ5r1kGjNgnUH0k6RcYfRZjEMj4klv1k2gpKO2g0W8z+m62baQhpn8cAKDWDVzn8VyQPltzk7IKvMKvhQ0AKOfhisS1VlXhXGWFmjfwUlOjshZsl48xoMUP0NRHaHqQ78L5FjTUm7uXvFcRJBJgWQGgrBMKmqX9q8xFYFpRfhoNdSXyAluM6H1HsWbNUezelYXqqrNqoJbp6us7sfAjELSFgndU27VhvvW1JdL31oNE7e6dbhLnaDJcnXGws3MIeANX5f6uqT4l91EilPXfXQCgmv+OVn/KAu/e4B+1PULaQCfpx+zxlnPtrrbDQlYiNNgVgVudsTnACRulr7bWfxF8feZj2VIHuLvNwqpV0+HqMhXLFjvg8zd/i8m/fAmfffI+Zs8aiRnTh+Hzz4dgyuRBGDjgHYwf1x+jR3+EkSPex7Ch72Hw4D9g0MDf41NZDvn0XRU2fPifJP4DjB71EcZIWoaNH9cP48cPgIPDJ/jgvQ/wzr89j0E/fgqj338Hg2X/ceMG49WX30X/H0r4f72AcZ9+hFkzR2DYsD+pJesyZ/YozJ1Djca8uWOU5s8bgwXzx1q1cME4i8Zi9rQRmDV9OObOHY3p00Zj5oxpkn6+pJuP+XPnyfo8yUNr7pw5kv9sKWeWpJshxz1DLR2XLVPhFNPMmztXpWc+8yWfqVNnYJLDdCljPpYsXowl8l6xTN4vuB/l5OiI5Y5OcHZaDuflznBxdoGrqytWuOil85JlmPvxUEx950PMn/EZVq1cItfEEZ4ezkpeHi7w8nSFt9cKrFntKNdtJfzkueUvz7C18gxbJ8+z9evclTaINq73UNq0wROrHJdias93Mf+nPTHxqd/iD7+bjSlTlks6D7kXfLAlwBdbNndNTL95s0iWAZu8tTZ6KbEslsnyWQ8PjxVyHy6X43CFr9TVx3uFHIerbC9Xx8BjdHVZJOdkgZyjuXLeZmPihJF4tW9PbAvdIL9lc9DXmRQANIFrfykiACwszBFFy3Z3AkBCP1vw9yDwT+/fBuG6F/4ZYl1r+GHB3fKv01bVhw7GYqf00fZnxKOhoRbnWg3LbN03eNRiv+vBIaBt3+/+9agAIJ+BBlQ6f57zO5un+6valJW1H4sXL0KPHj2Ua84PPnhf2ubJyq0nrfwIAvv374d16/xRVFRomoeZdu3aiX/91x8ol6D/8z//g8mTJ6lwupY1XJjbavPmzfjud7+LfTF7cenqBcuIeNufvo86vl/Yi+m0hZ426ribjPRqfNYk3kx8X+E+Xa0TxTFyjvtv23ZQQRx7eGMrw5rvTnGEPbbQjxCN+VIPCtQ6K/thiGV1NwD86F1HxH+tD+K/3heJ3+yJsG+/AgdaQBKOmqR/mOLx3e1636uM6891Lpk/w2z1/uvT4fQf7+KDF4ZZ0xNaGi5gqYEDPBD8lecQ/TfPYfLf98Tzz+9Xcxz+7LsfYNs3n8HBJ/pi/b+/rEAaYdyu776i4J+hXTvWtANstrrbXH13s/IrK9lnGp+UsBG/+U0O3ngjS+l3v1tqCgrN5ho0+/v2t7+tLAAfOwCovqyWhsOwclPgqFVbfxEA6TTSuEicLQCzb3juJKanJRpdVRIKtcvHUr4Sy5DODBs+zrtHcGaks6aXdKwn62vsy3AFAqWuhE2sO49DpbfU3XhgtCuvCzL2sxfLICzjwAzroizrzmuXmqwHy1fnUMKVFaLkpRp/2ZcQk/P/Eejp+f8oi2vPC60WCz8N+VSay7QINNK0qiXDmqV8QjleL+bNATOjbAP2qXMjYc2SjjBP1YF1ofWh1O8CrQspC7izFcM1/GuQh2e9luRjgD4DyrJ8Zf0oZRIEMl1tXbWChbQKJATVlpraYlOdG6nLpauSx9XzuCJ1UXOkGQDwJs/TJQVG6Dqx5Xwj5i6aioHD3sKQcX0wdcGbcPEbAN+wEfAOGW4FgPYWgBr2jVBuQm2t/TQItMC/kBFq/3YAMGSYhA+FZzCt/0TBn8KLChwD9w0Tsch1AsZMHo5RDuMwcpIGgAtWrcKWyD1dB4BZtq4/tQz4dzcASPinRIs8wkMJ27wnEovc3DDTAv5mLXeyAkBlAbh0CRa5r8H6nduxywIAd2bKMjNduQTdSyvA3GwlQkBaARIEGnMAsgwCQC61i9KOAHAf5yRMz5CynbF4jRu27olCpBzz9tQURIh2ZKR1BICWdYKLsGRCuVglAkCCvS3R+xT4M4OAdwWAd5WGf2FWqz8bAJiYgGCpR1DCHgTF78DGPZuxYpMLXNcvhfPa+XBdOwer1s0VzcaKdbOUVq6fjZWyvVLCV69fAGcfCfOfj3VBK7ElwhuRCcHIOhKPo6czUVp9CmW1Z1HTWILWS7W4dK1Z7nW5523anjYAeF4BwDkEgAMNANjTAv86AkBaABIA0uVnVM4ktaQFoIJ+FgtAWgUSCmoIOFXuTULACVi/fSQ+GcM5ADUA/JOtBeDwP2LEpM/+TABwOcZOpzQIbAOABgQ0B35mMod/lAaAzG/sTNGslcoF6Lj5XnAPSpH74CzCFXCrQlhqhQX4lbaHfzYinAtPe9QAMBEhyeuwJW6RBQBOsgGADnLP2wHABBsAGDcRa7cPlHv8N20A0JugTwPAtvn/7g4AF3m+JnpdzQW40J1zAL6CpZ6vqH1c/F+T38/rcp++Bu/Qt7Fu1++xOeYDhCaPQWDcVPiEzYGr/zIs93XBcr9VbRDtzyxbANgZBLQFgMpKT7YprhvwzhbotaW9V61Wrj1ZHiEfgR/zMSAgpdZ9JK0F/nF7xXpPrIsIVPAvPGEfQqP3Iq+4FCdLq7E5fDcCd+5FfOZBROxLwPboRJworsTBk4XYELwd+5L3I2H/AYTu2ovsYydx8RZwLL8EvgGBiE7NgldAMGIyDuBYUSXiMnKxIWgbUvbn4NqtL6S/I/0uWihJX8kAfEY/xPhgi/1N9p9U2yfx7AcaHw+pD7Ik3Oh/GW2kIaZ/fAAgZQA784E5Wj9eamrC+doanKusVDDwqpo/WccTFhIaXmxoUNaDyp2o1J/xPFf1taXasszGuux+RHefttZ/dAdqtTD7q7qmBlq9nZUXxHzlArS6shAHDxzBqRN5ck5PqXNsO+9fO90T/NP5KPCnLA/zpY9dre59+/urO8X5cPj1PAfQCAGN+XFs0/AdiO85Zfk5qClP6AL8ExmQ0JBZmjsoOysIfn4LcDxvh4J6q1fPwJo1MxTk83SfDS+POfDynAtvr7nw8Z6nIKC/30Ks9V+IdWsXYZ3/Ingu+Qyrp46F36rZCNjkiM0BjqAV4dYthDczERzkgpAgV2VRuC10pbIqpLZRsh0WsgIhwa4IDnQBLQ8DtzjDQ8pnPpslP1olOjrOwYT3R2B+/0Fwd5qG+fOlPN8FcJKyZw8ciLlDB2OF0+fwkDpPnzYMbnIcq+V4Vq2cjhWun2OFy2dwcZ6K5U5T4LhsEpYtccDSJROxeNF4LFo4VuU3b+5ozLJAQwLEzz8fhslTxuCzzz7D9M+nYcb06ZL3NEz7/HMlrjOMAFCDPg35Fi5YqES4t9QC96xQT/r1ri4uUidXqdtKOd+r5FyvgZv09T3c3OWce8g595Tz7S3n20fOt48cp69anyl9t5EjHDFn0hwsevl3WCxaOX+2xK1UkI/QzF6EgLYiGKQ83J2t60oeLvAUOS2dj9Fv/QnTfvoSPv/PF/HRq0MxffpCBeI8ZR9beUiYvZY7zpNjcbJAu6VyrAvlvEs/frlcK4kjvFu6ZI6c91lyjmbIeZ8m5+5z9Os3Gr16jcFHH47C559NlPM/Wa7DVDmnn8s5nabSLlo4U4G/ZUvnqLw+nzoe48cPR/i2TdKGmIO+zkSAZgbW/hLEuldXn8TZM4morIyXsO4DgPX13QH+KAI3yetBXX12QR1AY2eyAEIOMJaXRaO05IC0/Y24cIFtcfv2+lGKfTk19sT+2X3KsAK833y4P/UozgPL4Jx/fBbywxh+IGOMnf5VbaJRQGhoCIYPH44f/vDf8Ktf/QpDhnyKcePGKiu9b37zm9Jm9lKuPtevX2eax920ZMlifO97TyiI+NWvflX17W3j2d9vaWlR18pQQEAAvvOd7yjLQo5H2v/RTajxTnE3cf5B5mkWZyZaANJIxCyuM+l9uu5qlOJ9SYOK0aMirTDHVgR5o8eEY5zDHkyZ1AaNCGtMLf1sXHZ2J0QjMOpuKNeZWJZZ+P0rEU89HYGEr7+K+K+/hriv9YHf15/GqJHbTNI+fPH4uhsA2gM/bhtAkNeNYQ4TY6zxvHccJsaqNLQaZXqHifsw9ls95fz0VYr9ak/0/l4//PznU/HRN3+CjH/sgZzv9EHu/+sN3z++j6L8SIT4LsSh776Kw99/DTHfIRjsOM+erQjw7jZXX2duPA2AaB+ftT9IAcA338xWALBPnxhwzl7bNIa4v+1cg2Z/jx0AVHMA8osbNpTXr+PS5cuora/HydNnkHvoIA4cPoyikhLUcQBCHs78gpuAhm5eKA5s8GGotxlO3bRZt5HkH7V3L3bs3Imy8nJrPtf45dLtW8oSjutX2BEQXeLgiDxYr7BDIOmYXu+j91OSeqvwW7pe/LqcsJIgjuCKjT8fzAoU2jWQ3SFtGdes1jlIRQhGsMVODAeyaBlHCGdY/bEeurNyRcEzwrnzCsCd1y4+Kak7rfoI/vgybQsIeVzKqk7CKO5T31iHhsZ6a7ksi3kbVoism6qLPIwJUznYZrhGZYfrppw7DqpxcI37nmvVLk0JHy9cEsmL/nkR13lNrsg1usHjkHPN+l2RPJiXGhwQEQBW11SLqqRzWi/lWkAhr6VlkI9+s2ltSBjc1FyHllY5TwoQ8iswnh/Wk1aenPfssoguQFvg5uWEYWPexeDRfTFk4iuY4/wufEPGgPP5+QSPlfWx8OF2EOfws0A/Gws/LVsAKCL4s8BCNV9g0BgLACRUHCrxw+BFKYvAYfAOHAv3TfLivWo8Rk0eiuETx2C4wwQMm+SAuS6uCNi1S895Zwf9bGXMAajdd1rAH4FaVpaEa/h3VwtACwDkPpwzcF9ODrZIh2aJhztmODkqN6AzHZcpqz+Cv/YAMEIBwN2Z6coSUFkDyjrnHNxrme+PFn/RyvqPdZN6ihSkzM5RdVb1FUWq+ojUsYik/jGSZtEaN8xfuQrrI7ZrIEoXoOm0AtQuP3ekc/6/JAsATEJEShLCkxMQosBfNAgAQ+JjEBi7z+oGVEPANnUbAExIFHHePyk/ntJzAIYkJioAGBgXJfXYic37grFm6wo4r18E57XzsGK9aO1suPrPhOvaGXBdPxMrN3D+splw9PlM4udIOOPnKCC4at18rFm3EG7rl8Bt7WKs8V+C4F1rERq5HtnHEnH4VDoKK0+iprkc9eeq0HShFheuygvGjRZcu92MK7dqMXvhKHw0qBcGDCXsIwC0tQDsocIIAFdu6IfwtPFynQj9LAAwa6rabnMB6iDbDPtMrt1ncu9pALhu+wgMHPskPhxiYwH4qQaAtABUANBhuoKAQ2U5zKEzADgHoz5fgIcFADtAwOmGS1BaA2qNm7Gyg+4MAbmf5EH4Jxot26MkfNw8L3iFZci9SQBoYwEo62bgzxAhHgFgRFpVG6x7KACwXH4/UlZSvpQXh+AUb2yOW4DAhCkWADgFah5ABQAniAj8CP8oruvt4LgJ8NvWT+7vN+Hk9xqWKQhI8NdX7uk+WEZ3oLQCJAD0pWtQkZ9eLhMt9e2FJT69sNhb5NUbSyT9Mglz8u+FFRv6wiPwTayN+AMC9nyAwH39EZE4TNqHEXJOP0FY6gCp+1hsjpkIj6AZcPZ3kt9Se7j255YV/HUC/wy1h3oSZoV/emnE26oN7HVdCvrZlKdk1EPVU+IJ/2TbUbZd1rvDJ3QTQmN3Y3tiNHYlx8I3MACBO3YiZEckNgSGYWc0P1AoRNbh49gUvA2B4bsQFLELoTv24HRRBQ4cO6nmAzyYdwqXbnwhYaUICt+BrCPHsS8lExvDpK2Ufbbvi1P77c89hBtffIGr0ndjH03126TPwRd0Y+BEf7ylP/bScwReU/0R9aGQ9A3Y1zI+rGKc8QGZ0ecxPv56vACgvToZJJJzwnrQFahtfQgAaT3YXFqKxsIiNBYU4lxFJa5JX4rHUVtbJi8kBaivKURTfQmaGkqV7hUI1lQVtAOAhFjW+eX+qi6rvrZYnT+CuSOHT8BxWQ6WLt2Pw4cOyznOR12tnfWfAn8Fcg3zUVN5posQsEhd45amcimL85Hpr8M7vbe6RXxvocsr9vO1JSCXnM9Gl21Jd0u/E1SeyUQtAaByTWkO7trpAQBgbk4Ihg17T4FA23AzN5mmatBLXbZdXHdJWTamo6Y6Va41B/Pbx9XXpim12+cu4pyCFWXJCA6Kx1r/RJw8nqDCjHhaXx6OWIek5U44mkxrzFppI+QdTanN3Wd9bZ3UyeLqs7IKVdK+VJSVo6SoGGUlpWpJ155Wt542Lj3pyjMhLgO7dyYjN/sAjh45Ive9SO73QwcO4mDuAeRkZeNATi5SUzIwbdpOfPBBNKZNWYctTq7Y4+WBjKRI5SLTcJNpr0MHkjqIrjQZxyVFt6G5OYlISdiN5PjdCAnYAPe3h2Hjr3+PHU4rcJCuNw9r15u2OnoktYNSU/Yg72g6Tp7IlGNKwepVe+DlGSP5S9+84CCKCg7JOTki5+aYnKc8VEl/vaI8DxvWx2P8+Gxs3JApv8tTcl3NwZ2t6CJ05oxJiAgPMI2/k+rq/lIB4FllIVxQkIbqqgTZ7kbrP873V/+g4I/tgAW2PQL4Z1VXypI0nCOwqjIBxUUxomOg+0+OrTzc9v/O4hjgg1ruUW0Q0Dy+K3oUAJD1M9x/Ei79Oa0vHzcdO3YEK1a44o03XsdXvvIV5ZJz2LBh6NevH37yk5/gxz/+MUaOHKnm4aNxgFkeXRGNDPr1+1i5Dv3jH/+Anj174siRQ6ZpeU8Z18sWAEZG7lZjl/Z/tbVdd+vJ6Z3uxQ0oYf29ugElkLzXfTj2yr/JkyJgD9imT0uC6z++hKRv90XK372KUT/9g5q7j9DGHvpp6PNwIN1UKc/I31gSGJmJMOnOSpD8DCWqY7EXy+CSx2LIrF5dVyKeey4aT/86AAu/8SKmf6s3/ud/duHZZ7Pw27cWmqTvgh5gzr6JE/bKMcaaxt2rDOtPQ3TnaZbOiCf449JwV2qEUxMnROG5f+iF2K+9itiv9kb0V3pg8P/3e8z5pxew5+svYP/XX0LuP/RA7j/3gv+bf1QwT1nkVcYh+0iImvvvThZ+FF183ikN4SBdhZrFUSVF+0zdiL7/p2UKAFIffjC1AyQ0REDJ8lkGl2Z/jx0APH7iBK5cu4ZrN2+hufUC8k6eRmBYBFZ5eMN5tTtc13jCw28ddu2LRam8IFy+fhNXJe216zdwVfZT0O26PBDVwM5tyUd06zau3riFS1fp2vIarsg+zP+SrIdGbMeGgC3ILyyWcm9Y4zg/zHXLskVeMrnvZcn/4tWrUqbkz3KkvhxAunxNXjJV2E1cke1LV6TTwP1v3VL7aGhFl5ttrk11x8BmYMWmoexUN3V6DixxkEoNMF0nMGvbX8Gs8+dUOuU2k7BPXoDPX9BuQS+LlBWeiINXrAfjGUfYx8EtZe0jZTGO+bMcbnOpgBlhoKRTVnMEf7JOsQwCxBYpl4NjzJcikCRw41f2BH6sF7f5Ys4yuA/h4lWWx7JvabdcPG8trVJP6cxcvHIF9fKC39zaiguXL8t1uIJLvB4WXVHz+VxW+5yTh1MjB6la5Pgvsq6XFEQkDCT8owk+v16h2FlqUS5SZalM8xusx3FRHoyXLshxyb7N6kFdj3PykL90+byci0vKBaj3WlcMH/snfDrmNxg64VWMm/4mFqz8GB6bx8E32EE0AT7B4+AdPFq5/PQKGi7rFngXNEzWua1dffpIGu8QLZ/QMUqEiX7BGgD6Sjpf2c8neIjsM0SWtBAcC6/A8fDYOgHOPlMwauqnGOEwGsMmTsAwhymY77oCW3bvVhZvuzIyrMCP8IuyhYCG+0+tLLVUwM9YWtatMFCFGwCQwI3WgpybL1dDRInbui8KizzcMJ0WgI7LtCWgBfxNl+W0ZUuw0G01/LeFYkdqEnbvl7qIdmZmKCmYl5utRdh3IAcEfawL4aCqT6aGlFzfLWG7ZR8DAioAKOFR+zOxyN0d81etxrrwCOxMScFuOX4F/zJSRQSASVZFpCYgLCkOoYkxCEmIbhPdb8ZFY7Mc1+a9eyywj9aAhkVgmyUgISHn6yPUC7GoI+wzE12DJlrWY2U/igAwRURrwDgExUYjKIblhWLNVle4bFgA53Xz4LJuLlzXzbZolgKASutmKgiowixSFoJrZ1s0xyJtJbhq/UK4bVwMt01L4L7JEeu2eSBk70bsTYtAXnEm8qsOo+FiIRouncW0BUPx4eAe6De0BwaaAkB5uI59Ucr8COGp4xCVS+A3Sa4Nrf0+w+7MSdib6yDXa7wGgMpCcIosp8j9QBegY7F+x3AMHPuUcgH64adPiZ7WAHDg020uQB0M6z+K8G+2HQCco6QBoDnQu1dpAOhkgYCdyRnjZ7pg3ExXi1aIVrYXgd70zlyGSrjsN17ttwKjprti9MzVGD/PBx5BqXI/FMj9SoBXgdBkcxhnK8I+AkBKgT/7eKWuAUD7uQVttU3qsy2pHBEpkkdaNAJTVmFr0jzLHIAOCEuYhNB4WYoI/0KV1d8EBMdPVIBQy0Hu9XFwD3xf7t/fYJnPq1jqrS37HClf7Q5UQT+lXqKecPTrqQDf8rW9LeoFp7U9sWbLG/AKewvrdr6DrTF/kt93P4SnDMT21E/kHH4sdR2AHclDsTN1mLQNnyA8fYDUfSw27J2AlVumS56uWK7muFvTDq49DjKs+sxkn5aWdwrwyXEot5wSZoV0D6h2+fhK+ZK/4fKTwG8519e5wVHE5eqtfgiIDMOOpGjsSYtH2tEcHCs8jQPHjuLkmbOqD3jsxClU1dTK8/wSCkvKkHPwMPIkrLq2Tp77V1FeUYVjx0+iorpG+hE3UN/YhOOy39miEuQcPYG8ghKcKCxFTHIaQnfsxsFjJ3D9iy9wRfps7LddJ1BgP0xJ9390n0r6PtIHUkvVL2rrvxl9OGObfSP2a9j/otiH4HZVVYVKY/T17MU+0p8PAHYiDlqZDlzdUP04BWCkD3ZV+kjKClD1bW8oMNpQW4XyU3koOJSForxcVBbmqfnkGhQoKlHWaFYrQRMwSNBH4GcLAAkE7dP9VV1TTXWBcvmZknwI06cdFeXg+LE8CT/7/7P3HuB1HOe5/01i2Y7tf2LnJrGdm5vuJL5JbKtavVjdcpNVKfZOEOy9iWLvvYOdaARAgOhE7yAA9gISvfcOgr3q/X/vzM7BweGikCIlytZ5nveZ3Wk7W87u7Pz2+waVpWfk3OQ5QB+hX1XRKVTmn0BVwUnUSp7bgV+76D60ualMuWgtLJT/lPxX7vWcf12J/xVtCaghIMWP+fh/NHn4vlJ8OhE1FXFyPHoGABXQYl6CsDuEgIcP7cWgQW8jLW1Ph3gDwnqquylzJyL0I+TjPrqmGVeprvFdifMKnjoZi7Fj09CnTwz2B4ZJPEGBhoM1VYk4Mmwijj3TH75j1iE2OhNVFWWSXifp7RDwbtUk5/5sdjE+nnUEgwefQkjwUYmvF9nXzTkFY2NPYvbsA3K+4jB3fgayz5yWtnCu0dsBV09VT6BUk4OCE+lIGToVKcOmIu9gPPKPpODIPn+U5B+T+96db6O5qVCuraMYOvQI3N2PIT3tpLTVPi/3gVDrxLFMFBWekPOcL+fTPq+zCAAnTxqNwH27bdO7kj1ce/BVLccpOzsBFRUxylrPFuR9BrFOO6jXExGy0Q1nt644vyjVJaO2JkHu/zGoKE+SY1mmAdTV+2v93RPdGwDID8A5jY19evf6fPpyfAaa5x8/grHL88ci9kEJ0tzdR+JHP/oR/vmf/xlvv/07NY8fodzXv/51vPnmG1ixYjlOnDhmW8edKjPzoHL1+frrrymQN336NNt8zuJ1ZSAgASDdjYaGhqp1159266k9tvVEzM8xXbs0O91p/RTL8J3HLs1O/D/QmKK4uAGuUMjdLRip33kRid96Xs3dFvWtZzBpcooD+mno1g5z7pUI3AiWWD/BkAF/lIZ0cUr2gK8jEOxcnYNEs63Poo51x+CD9zfi0Uej8ZP/8cd//sduPPJIltK//Mti6ZsRnLHt2g2ms8y+amlAOco9HD//+Ry88MJKjB4VqY6/BpXt0NLuuE6cEIef/MQDTz55CE88kS7/iwU2eTqXqZvtcj5OXO98m1psN/O5xrNc+3GLleOzH2997z34/dkTGPuNp/CP/zgZK7/+P4h+6Dns+dOfYNO3/gsTf/BfOHHczwEAjQxUc51nz1XMS3efdmmdWfk5q7P0ClrbF+s2lJe2WyJy3kK6D2W8EUEjYaTdjwDwgZoDkACQYO7iles4fvostuzYgzUbPRAZl4zM42dw8Nhp7I+MRUCo7GRFDS7d+BTnLl1BrXTyc3LzUVhUguqaOikvD4KrN3Dp+i2cu3gFVfVNyCsuRV5RKcqqa3H+8jWcl214++3D9t1eOHkmFyWVNSq9VMKGlja0XSLwuyblL6FaXhgKS8tQIKqsq0frxcu4eovbvozCsnIV39DSKnXXIKewCKVVVWghPLp8Ba0cJJGOBG+CevCkHdiZgSZnF3tdSX9l3g4SKbPMGyxv+rT6482cX6TwYchBKzXfn5WfIsxjfgI/5qcI5Ew66yRkvHXrhgqZl50hSndsrqj8BJsGKFIEgiYf101bWB+3xTaZ7fBFnXEKBEr6DdkWwd+FS4RrdDdKa0vZztWrqKqtRW5hoVJeUbGcy2I55nIuOTF8U7M6D+dFnO+DwLDt4gU0ysO1Rl4Aa+UFs7m1Va4ruvWiO1YO1nHfadFJ+Mn9OK8expzctrGpCW1yzuhSob5Of43aLNu4eIEuTM9Jeh1azzVIfc0IDvfCkJHvoPegVzHQ/VX0G/k8hkx4ER8v/wDr9rhjnacbNni7gRCQME+59VSWfAOssN3V50aCP1oL7m0X1zUAHCoaLBoo9fRXIjDc6O0u9Yt8RmGZxzgMn9gfg8cOV+4/aRU1Y/ES7A7ej9DUdtDnCv+U+09jAUigZqkD+DNySldyAoAKtololcc0AkDvqEjM27AOkxbOd8wDqMDf3LlKE+bNxexVK7HZby+CkhIQkkZLRVoAagCoYN7hTIRaEDD8cJYKdXskTVkoZiDk4EGEZKQjmJI0BQKtNhMAhqalKQA4Y9lyeBAAJnMOwEQEivScfwkITIl3KCAp9nb4pwDgAXhHRyoAuOvzAIDxertc95N7oAaAsfCJjoZP1AHsCfdvB4DbZmLx1hlYsnU6HABQSQPAnon5DUCcJnVRM7Bs52ys2jVPab3nIqzfswAePksQFLMVQ8f9Dm/3eQrvDTAA8GkL/jkDwMexdNs78E8aJueE1n+jFeSLyJog53BMOwBU8wAybYwsj+kWAL7VGQAcRQA43QUAzpC0GfL/nG0L8+5G7QCwKy3CiMmLMVxpiYiWfMs7SFsCdg0ACQ/bLQBXYMSMDVjjlQzfmAL4J5bBL7FSQUC/pNuhnrMcADC5CwDYQwvA7gCgX4JsK0nKp0TCK3kJPBOmtQPA+FHYGzsSfrGj5bqmCABHWABwjAUA3RUAXOv9O7m2X8Z85dqToI/h83JveQbzNmrYt3DLc1joQej3LJZsew4rd7+E9b6Efb+R/+N78l/8UP47H0ibCP3eR2DqB/K/7yX3m94SfiDrv5f7wXsITOoj94f+2JfyoQMAbg1zx7LdU7Bg8wrZzoMHAF2Bn6sI+2hxp2CctH+Jx2oFAWmNRykISEmeeyFVn7EytNYVABQt9FiFeR4rMddDtr9zHTz2e2FfYiSCk6IQlhyDg6eOoPEiPwrSz+uLF+nSm/PzcSBG+mTybOZzml+u0ovDjevX1YvlZcnLdPYjOfDC/I3NLdJ3jMcuXz/s8fXHbp+9iElMRnltneq/XRcRAPKDLkJAfq1t+kBaV6R+6bspCNg+mGP6be3r11SfyHg0UF4NpC/Gj52qqso75HUV+0cPHADskbQnC2fgw+WbEn+5rQ3naOFTXo6awnzUlHGOuArpT5WhproQtZWMy0GtqE6WaTFogBXnrKPrSuc5AGlV6Ay1tCx42HAn6hw8/qGqtioflWW0cDmNVSvD5WU4DhHhWXJc5RjL8VeWgBbQq60pUBCwplziK+TcyLoz8LtNtYXK5Wdra4P8/3Q///MW/7Oc/8j5i3p+3KfnwZH3iYttKCtIkWsoEYRRBFv1tbR8S1JxSjVJsq9Gcn8ojEbhyVBUFMeqdVXGgmK2UoP1WkeP+Km595KTduo4SbcDZn9wogVgeQI2bghC374pmDMnGSdPxDrSefxOeG2Cf985GP9hIMaOjca4cRnYseOwsvL7rBCQ5QvySuUaz8LEiYeQmJAtcfZ5G0R8t8s8eAxz54Rg7twUKZehwHhPLOXs1CCqq8mTfTmjrPDyD6fiWL/JONl/Ckrk/aK5uVjea8vR1Mh7oX0dXYmwr6L8DPz90uG3NxMF+ae7bmtDIVplm/V1BdKmXPmv5nW7b1kZdNfljv1BnrbpXckOrj3oqq3LkftihhzLKFmX+0Dt7QDvs4rz/9nBvc5l4NrnbPF3N5I2VlfFy3UZg+KiJNTUVKkxErv79Oct7QaU41btMmNX3UnnJ/xjn9I+T3cy5ezadi/F/iI/YG+Qe51x//nHZv1XUJCH9evXKss7zuf31FNP4p13fo833ngdf/u3f6PGncePH6dcbJrxyHslT889eOihh/DIIw/j8ccfR0JCnG0+O5k5AQ0ADAsLswWAd+rWk32hOnm+2aXZidZ5lF1aZ2J7eM3ZpXWmqqoqtT9DhwTLc0bDPAIn95GRCPvW0wr+UVv/4mlMGJtguf6899DPFb45AyMCJMY5l7lf6m473HfmMUBMgzcN5zqqI8ybMC4R77+3Sq7JTAsAHsIPfjAAo9zDHKDQ7HvnipX/zU78/OcZSo8+ymOmreq60+BBAXjyySxH2ccea4eUzgCyHTZ2BH2u6g769VSsi+5BqZ/9dLQ6No/KseHcfz/5STge+a+tiP2TR5D5vx5BxP/6CbJPByqI5goAGWc3z56rCN6KC7uyAoxQgM4ujSJo7MpK0FgZGiBplo3rT+c22v0MAHzrrbesmM5/nxMAPIMLl6+horoOQWEHsG7LdiQdPIKGtstovnQDTRevo7KxDeX1rbJ+DVUNrUjOOIydnj5Yu2EzNm3ZCi9ff2QeO4nWS1fRduUGDp04jd17A7Bmk4fSdsmbknkE9ecuwNMvEBu27YTf/lDs8vHHqg1bsHH7LsQmp+KctKPpwiVknTgFn31B2LB1h1XeGwlpGbJtucm2tiE6MQU7vX0RFhOn6l4l7diyc7eVRx7I17SrUHUT5I3fQMAbGtpRrjfKzqTySllVzvoqXVvsmQfKRfDrc+UKtJWT45/X25I8ZpsUl9m5cVjsERQyz01+OdUO+jjXndk2H5ysj+Iyy9BqkOvKmlDysIwa+Dqn52tkPLdDENjU3KAsBRlHOKj3QdetrQMln8S3igj+COzo/rWwuBi5BQU4m5+HM3l5yCkolOV8nKbbl8IiBQSLyytQKi+RJSqsQLU8/JrPtcm1JPXQevPKFWUZcPES9+sGaDHK+X8YXr9xU9rBuUIkH+Gg5G07r10L8SWxvo7zDOpBBUJAQsvWc03StnIEh3tj+JgP0G/YG+g34mX0GfEs+rk/jWGTXsTc1R9hzS7O30dIp12BbvYj5KPbzwHYtHeQaLBIu/pUAHDvUGxwEstssgWAUl7Fu2OjaL2PG5ZsHo2hE/pi4OihGDjKXVkATpo7D9sD/BGSkoz9qfbwj+BPyRnsEZpRFkRzyCWPHQA0OnAoC36x0Vi0ZROmLFqISbQAFE2eryEgrQDpFvTjVSvkGPggMDFe2tPRAvBuAOD+TA0Bg6V9dFMaRhemBICr12DakqXY4h+gAOC+RMvNZ5KGfrT625cUq+CffyKt/9rB394/KgDYriXUthlWvTOxxGMWlmyZiVXbPsHSjVOxfuccDHB/C7/v87QFAJ+FnvePEJDSywSAK3d9gH0pI+ScjdKWfi4AMJxzANoCwBHYFkQXoASAD1sA8OFOAOAULVsAOP0LAoCUZQ04eQmGTV6q1AEAiuzhH0W3oZJ/kpSdtBjDpi7H4MkrlAXgBt90uS6K4J9AAFgBuvDsDgAS/NH9Z1cA0O9eAsDEIvglh8MraQk843sCAGkFaCwACQCHY43Xr7DI43nM2/iUEi38qPmbnlLAb9nOF7HW+1Vs8n8TO0J/B6+o96W+XnJcesv2+8j/Wiswpa+ot+hDOQbviz6Q5V4KAAalvSv3RgmT+8r9oZ8DAPoljYBH6Cgs3TVVA8DNa/BlAYDOeZTF35ZVCv7RIo/LCsqpOfn0vH3O+T+LFADkMeJcf5YVILdHC8AF3O62NViwfQ22BHvJdRKuAGBQQiQiUuIUADx35QKu0ROABfRu3pRn9DV+3Uv3mxcU/GMa40zIfNfp+UHWGbLMFXnG1zW34Kz0E07lSN+hsBh1Tc3KcwS9NfBjIe1xonMAaMT+FvtNph/l3O9ScVYZ079T/aA/aADYhQgGrY/HjDUh94sDHhelX9jaWIfq4nxU5Z9BZe5plOefQi3njqsrQV1NESrKc1BRlqPgH0EgAaDzHICcc66+tqhdkkaZeejo+tIhtV4Eurt0zu8MyWzlgIYd4xwuTZWc0r5A8bgRotbRmo/zJco+mjTG11bl4fSpY5g2LRbvvHMMCxYkIi/3LEqKz8r12Q4A70S6XLn07ZtVX/7ztPyzEwc+ORDKvjpFSxSCwQuX2uRF+SiqKunij5AqWV6642Xf41BeysHrBLnWJKRKY1FaFI0TW9cg46PRCJiyEjGxdP0TJ2U510ZCOzQkQLSAYV0tXeFpHTvij6FD3kFC3HZUl8cjP2sfCo4Fq/wdgFkncnXH2dSQhubGNBU653sQ1dKUhmNHYzBvXiJWr07E6dOxsj+EGkxPQ21dCuLjI+HhEYN1a8OUi8q1a7JQXlYu+6cBIOEcBxYb7wIINsj7YnFRuVzrRaiurO4kT4Ocixo534Xw8UnFwIEnFKw8lJWF0pwjKDyUgqoSgsBCaVOhCu2Al7MI/2qrc+U6k/tZebbcs87ItXQKuSmxyImPQnXZaTTW8R6Wb1u+p2J7WppoDZgvy/Z5jDSQzEdYaBYWLUxH1IHDavuMt8tPEQBOmDASwfv/SABgbQ6KitLkXnaPXX866U4BoAZ/D6jFn4uM+8+KshgU5KcqV4W856rnvs09+vOW7s+1w0A1ptUN0GO6Bn93D/8oXfZ+9+WkDyt9KjMXLp9/3LZ93j8sxcXFYtKkiWpM+Qc/+IGCbxzI5rx+hGkffPA+tm7dIv/vQtvydmKfnh/xKVkf8hkvaHaa/cls/OVf/iX+5E/+BPMXzLetsyvx2mS/Zc+ePfirv/orhIeHq/Po+uOYIy3ueD2Z94yuxGtX528fv+1KbAPz26V1Jr639LQM28Ex3+rqavVeFhh4GIRJhEDGveeokaEY+u+/wwDRqJHtoMoO5NypCJkIngxQYt2ETnZgiXH3Ejp1JW7HLt7ItMUurXvF48knh+Bv/qY3fvjD4fjP/xxuk6dzTZ6UjMcfi5U6MhXEI9AbOsTXNq+zdJsjpUyaKks9+mioHG9n+GcsFjuek7ESP95ATtFYKXP3+99R3K7ZllYsfvTv7vjXf12MRx5Jk/vGCjz5nxsQ8/WX4PnQkzjw0AtY+88/VxZ1rgCwMD/UsexsgWcnArjy0q6tAO3SqO7SKQ39whUM7Cydlop2v+985zsPGAA8c0ZZ3Z3KKcDWXd7YtscXJdWNuHATOH8DKmy9+inq264qIHjwWDY8dvtgp7c/ktKzEJ+cJuU8sXbLNpwpKsXR7Fw1Z8yWXV4Ij0tEvOQJi0lAfFom6s5dhHdgMJau2QDPgCBExCdhb3AYVm/aik079iiXUafyi7HV0wc7fPwQmZCCmJR0ePoHwWOPD5IyDqO8vhl+weFYuHKNij8gefxDI7Fi/WZs8/LFGanjquwuLdzMQ0PdFK0vyM0NWj8MOt407cQHFDtXvMET1nGgxfHA53wXFlyj203K4YpT8nNyWabzYcLBKeYj/FMuOmVZu/bUc/qpPFY+luG2+VA0Vn3a/edFFcftU7TkU9BRyhn3oM3SMaGVoIZmLao9Zp/VfrBtIm6D2yI0pMtOWv+VV1YiNz8fBfIAz8kn+MtHbmEB8oqKlCUgISDDnIICnMnLR3auBoSMzy8uQUlFJcqqqhUYLC2vQGV1LRqaWkAL06vXaW14E9du3sL1m5/Kw/4G6AL2ulq/qQCkgoYiDjjqr4s5x8h5OQeW+f65OuwL3o3BI99Br4GvoO+IX6C/+wsYMOZZ0TMYNeM1zF3zEdbtoTtQN2z05ZyAQxXwM9Z/DgC4l/EaAHYQ8yv4RxkAOACbpTznF6Sb0Y2+7qKRWLJlNEZMGaAsAAePHYNBY8Zj3OxPFAAMVeCv3QrQwL8OAFCpHe59FgBIK0AFAONisGz7VkxZ3A4A1TyACgDOUxaAs1YuxwYfb+xLiFMWgMGW9d/dAsAgQkBK9idYFJKWpuYB1ABwCTb7+SEoKVEBQH/ZZkBSnIJ/CvwlRMNPROs/yic2UgM4Yw34pQKAdwsB20UAuFhJA8DFWyRUAHA2lm+egeWbpmGA+y/xjsMC0BkA0hqQy8+gz4gn5BrtL+dotFwrogzL1WdmOwCMONRDANjnZyICwIfx1kd6DsCOAFDP99c5ALw3LkDdRSOn2cE+ew2btEgDPAUBlyk5A0DnuQCdRctAzidIADiUVoRTl2sXoLM2Ydv+IwggnKPrz8RK6HkAHxwASBegAYkFsh4Gr6RF8OoMACoI6AoAR1kAcCiW73oFC7Y8iYUeT2H5zhewxvsVbPR/Ex5Beu4+n5gPlHWff0IvBCb3kXtdPwSl9pXl3vLfpj6S9T7W+kcigr/3FQgkAKQ1YGDquxoESnlCQKYFpPaSfXTDluDRWLrzSwwALSA334J98zcsc1gBLvagi04N6JzrvFspkCh1OawAZd0BAGWZEHC+bG+t33b4xIfIcY+Se3+EAoBR6Yk4W5qPpvOtuKQGUNoBH6EerQE575cBfAYOGvDnDAJVGUmjy/YLInpyUK7DpX+p3bjz+X9DzffscAFqgaoOuqEBIJfbX9ylD2H1e3Se9vyMZ3+H7j/Z9/lSugC9p3IeDNRWg1ymmzDOHXiRfcrmRrS1NuFcayPq6ipQXl6IkuJclJflywuYhPmnUVGYjdpqAj26EK1EfU0ZqkryUFl4VoU1ZYVorKuUtGo0NFShob5SqUmW6+vKUVdrSZa5Xl8r9dSXK9XWlIiKUVNdJNsgICxBdVW+vEAVSL5iED5S9XUEiYUSp0EiQaQCbRYYdJYBcPdUCjreXjehX3XxaZEco/LcDgCQYjsL8k5j544kLFyQgD27E7BmzSEJM5GXexq1PZzrj2F1dR5Ky85Kn7hO9dkfJGsDvhfRc4cZEOVHfNoVL6+tWlmvRI2c66qqIlEhKiryUFWZK+EZlJWeQmnJMRQXHMIxeX+MeWs05ry1ActXxsoLfKpcjykoLIiXl/54yZuoAGJJcSwqyuNRWWGpPA5ZmT7KBWh42Hoc37cFWX3HIMZ9Go4m+cl1kaZci7qCMw366EYzWd6Z0tQ6RXhWkB+HE8ei5QWfIMGl3IMmaTOBaM7ZeByN34fjHmtxNnwX6pzgJ12Onjl9AIH7AjFrVjjWrU2Va7BY9r9B/lN1yEs8iFyfUJSezJb9vx3eNdR1jHMVp2tooUtYBRDlGlDrEs9rQtKr5Z2wqCBX7iun5VxlYuvWdDlXmSgrPIkzW3cpq70TO3ahvj4fFWVnFNhzBl1NTUVoamF7C9HUXKSAX8HxdJQWHpdrIFtBwJqqHGlnvlyDck+i7tKq8LPIAEAvz0yMcs+Ct9chuXflqXi7/NShTA6MuiEk2Ms2vSvZAbYHXdXVZ+RZky73BMK6+wMAWS9hmR3ss9OXBf5RdQSAFXJ/LIuRe2GWslQikHpQAKCzTN/OjFcR0DkDPr3+2az+XMVt2rXlXor9YWP9x/Gpz2ObX4QqKyuwY8c2Bfa++93v4n/+53+Uy82nn34K3/jGN/Dss88qIJiammxbvidSnjuunLd0AZe60DPPPo0///M/x29+9xtkn81WxhJ2dXYnni9fX1+1T8uWLbMFgLxuCdvo3pXLPVGtPEs5bmmXZifWT1eydmmdqaamVhlG2KVRZq5A1s328J2I+3dD3r1Gj451uPg0AMgZ2DhbvznH91Qs5wyYjOzyuor5CIzs0u6luJ2u9u+zAUCtMaMJWdPV8bRL71zxeO65WQrg0Y3nY49F2OTpXO4jg/Hj//wYP/rRbPTvt1vth6uMhSeXtTWgqz4bAHSGfmZOQGqUu17m9dHrwzX47W/mqmvx4f98F7Ff/4XoJdFT8PrmE6ivZp+fVn+hyMvZryzsCAUZGhBoB96MKsu7nguQFoKszy6NYv1dWQl2Z4nIj3OYbvd7IAHg+SvXcPTUWWzatgu7fAJQ3XIB568DbTeoT5FXXo+olCxknszF3pADWLd1N1IPn0St5KtubFMWgXOWrEDCwUPYFx6FtR47EB6fjOrmNtS1XUJpXRPKG5qVBeFuv0As3+iB2NRMlNY2Ibe0Ev5hkVghcWlHTiAm5SCWr9+MuDR5QahvUdAw7ehJbNzpCe8guSDKqlW4ZM0GJGUdVUAwR+rYtTcQ66X9WbIfF5XFWUerPcph/eZ4EHS8edqJdbBzxbLKPadI16sBHaEbB534JRBfzhX8EzHdDFhdlQ4OB6gI2xTQM5IyynpQ4gnwCPQIDVV5KacgIqGftc59YUhgyHKmTuYz0M8MgnHZtEW5AJX9Vfsh5dlO5uG2VPusbXEOv5q6WpSWlyGvsEDDPxEBnwF9BgKezWd6EXILijQMzJN8eYSDhbLOZZYtQX5RCcqralFZU4fyah3WNDShvrkFLRdk3+TBxDkdr7IDK9cpBwZbz51DVXUNSkvLUVFZpeYS5NdBbRebkS4vTO7j++KD/r9A3+Evoa/b88oCkABw0NjnMGr6q5i3phfW7xmh3IBu9Cb8G4JNfgw7wr+OAFDSlWWgSME/hvYAcJOvu5QdiWUeYzB6xmAMHT8Cw8aPw9BxEzB21sfYEeCPcMf8fwxFFvy7HQCKLLj3WS0AI0S0AFwhnbbJixZg0gLtAlRbAM5V1n8T5s7BzOVLsc5rj8qr3X9+NgtABQCt8mo/ZX8jJN+ctWsxbfESOe6+CExMRGBSIvwTYhGQaME/ZfWnwR8t/gj//nAA4N1BQALARR4Sbp+BZdtnKQi4jNoyAys9JNw4BX1HvOHkArQTADj859gaOFTO3zgN99Rcf2MRnjFeAcDwrJ4AwJ+1A0BlAdgVALTmABzV0QXowNEzMHQiAeCC24Dencp9+kK49RAADnNoscgJAFoQ0HkuwI7wj1qqAaAlWgAOseYA3B1xUq7dEhHBHQEggd5nA4B+yp3ovQCAooQy+X/lS74QeCYuhGf8VHjHjVUAUM37F+su//sxEopk3Q4A+sTK/S/g19i07zVsDX5L9vl38h98V/K/D7/4D6V+zt9HsKdhHl16areeBH0fgvP6mbTAZM73J0r5UNIpgkFZtwAgoeB+BQBpLcg5AD+Cb8JIbA4agyU7pmHBlgcTAFKdwj9qi2Xtt0nP/Uct2cr9kDQPbZl3zwAgLQ3l+CymaP0ncQ4XoJK2wGM1lu/eiJ2R/nJdhct1GImgpAMIjI9EbGYyyhur0XJR+gzsJ9BK7/Jl9REOXXpygIOWPcbKj2K/0cgAQ364owCgxKn5mW/eUNDv0pWrag7htosXFWDknMMEf0adA0C9bPpq7E+pPpBI57Eky+wj0TMCxeXq6soOZV3FPtEfNgDsTGaQkKEWjz/PMedirquvQ530/+pra9BcU43W+lpctOapVl/nX7yAcxLfVFSERun7MTxfV6fmJlTnRHRF+pZtNTVoKa9Aa0UFzlVX47L0VfnhGevh+VHzYrc04TzFj9QIny+1qfB8WwuamziQUid9alomVaOqqgQ1NaUiQkPCtTIFDyvKaAFEF4C5qLNcmtIikaGCgo2fEQoSQFYXKMCnIJ+T21Ra+TGN4M9s01W0oiwuPIOq8nwciMyCm9shLFiQiTPZp5XL1duBH1UEzvNXX1+oQFmNbKe5Rc5Ha6Nc+7xOzTl8cMT/JAdFO0DANj2nN+8d/JCPUh49aCFIi+IL/CDynH4fkmugTq6XE4mH4eeZjuTkbMlfK8eiSv6f5aiplvNdW6augcrKAnkvOIPysjMoK8tGcRHnZgvDoIHyvAnchvh1axH7dG9seXYs9mzcg5KSGKknWQM+J2hG0HfkUDT8/cNx9MgBtd7UmIaiwgRsWB+HqVMzERV5QPKndCz7IKpOJG08478Vx94ahiNjpqG6MMaRXlWZDK89sRg1KgkDBx7E6NFHkZJ0VsrUo66yEqemrcKJVwbh9CYf1NXWockCe4R/zXIuW5sbNcyjlaCVZqcGuXfUyv0hMyMbgQEZOHH0LGqrqpGfe1aO60kF7qqrzsp/Jh8tDfmorcjGiY3bkP4bNxzZsAXpGcewfHmmcrdJi+Rmgr/GImUhmC/vA+WFx5F/NBUpS9cgbeAUnNy8A2VFx6XNnO/0s1n63Uvl52cjPf0Ycs6esk13lgaAIxAW4mOb3pka6mkNfDtge9BVUXESRUX3x/WnQ1I35/BzBX2dSbn9fNBdf1qqq0mU/zPnKIqV8Lh6bvPZ+iACQGeZfp6zm1A9PnXv4B91v2Ect2FcXzP8otxw3y8dPJiG2bM/xpNPPom/+Iu/UK49n3/+efzjP/4j/umf/glDhgzB3r2+0i+rsy1/p7p89WK34G+LxxbVlu//4PuIiAxTcSxz+drdH/t9+wLwV3/1PRw4IM/4TgAgjSsI00zftjvRteidWPWxn3QnbkMpA/jMOq9H9qFYD7fNkNBS/xd0Hn4k8Omnn6Jv36X46U+W4RcvLbSFN5SBNHZpdroN+o2JwTgnoDS2h/WNHh2FocODMGliom36vRLb2B3gZB67+J7KHA+7tJ5olHsI+vX1UjDOLr0rGXeljvPhIrri7BoAaoBnV7edeCwJ/TpcAyKu63ZEY/Qo7QLUwFXKnAOWHfyTXoj/1nMI+9YzeO9Xs+VdyUcBuNIiPbceoRot7gryQhQAZFxnFn5GzFNRZm8p2FMrQLu5AI26qp9iut3vgQWAZwuKscNrLzbt8FSQ7aIUabsJnLvxKQ6fLcLmPf4IiUvFVp99WL/DC6cKKhQkPH/tU2QXlGHmwmWISEjFLr8grN26CymHTyjrwXPXP0XLlZtqufnydZW+fvseHM8tUmmEjZGJaVi1eTuSso4hKCoOS9ZswuHsPDRcuCp5buFkfgm2eftju08ATheWwjc4HGs8duJsSSXOXbuF+vOXERAejXXbduPg8WxclDKc244WeqZjpAaQeENUA0fSGXH6grw7GQCoXIFKyEEMQjXCP8I4Qje+xNKaj/EOYOd0E6a4zjRj6WfccxK+UR3yO7XPDH6pMk5iXW0cPJE6+BBgHOtT7ZCQZQ30UwM4IpOH4rqpn8eI+8fj1ioPmXp5KNZzUEhUXl2FwtIS5BcXWwCwSEIN+nLkusnJJwTkOi0HiyROxDC/GNk5zF8i11cRTkv+MxLmFpeioLQcJVU1qG5oRJU8oGqoxnpUS1hWUYl82UYOIaLUUyx566TD0dImeeuKMPXjkXi/3y/Qe+iL6Of2PPqPfAoDRz+LAaOopzFmxmuYv7YX1u4ego0+dAM6HJv3DlPAj6FZVtaBloWg1mBZJ/gzcgWAdAGqAeBGHzcs3zoa42YPxdDxw0RjMGTcBLhNnoKtvr6ISE9HiK3aQSDXna0A7x4AZqowLCNNQb1Vu3ZqAMg5AEUK/nEOQAnHz52D6cuWYPXuXfCNPoDg1GTtAlQUdJcAUFn/cVn2JYT7I/sVJlq8eTOmLFqM9V7eCEpKclgA+idq+EfLPwX5LBkAaCCg0pcOAH42K0BjAbh0xwwspSvQLdMVAFy6eRpWbJmBVR4z5JrvCgDK+uDn0Gf4k9gWNBwRh8cj/BCBn54DMDxzvFwnBIKEf26izgDgYAsAPmIBwEfwO9FbHz2Cdwf85jYA2F8Bvy4A4My7AYCLHMu0/nOfvqBHAFCBv4kMLQtAJwDoDAEVCLSgnwMATqKcAKA1ByBdgA6fsUGusWy5bouV1V679V8PAGDq5wUAS+V/lgvfxCDsSZgHz/jJ8I4fA584d7mWRZ0CQMI/aqTEDYFX9PvyX/i9ttxL7aUAntG+5PdlW++qUFn10YpPwT3mpdtZuvoUSVkFBJN1ec7/ZwAg8zsAYEofuT/QTSgBYG/4xMv9dd84+Y9NV6Bs4eYHbw7A7kT4ZizzKGX9t3G5wypvvrJsvL2cQ1Y5Jbt0J6m5BSVUANCSiefxW7ZzPbaF+GBvQqhcUxEKAAYmieIjEJeVivLGGunHSR9E+gEEfIR5ar7eixeVdQ/FZYJBk07YpywCb97AtascGNFlr0pIa356FLh4WfpIVy7LMgHgBaWL/MBJtmX6Nl3J9IdU38TEy7J5iee66k9Jn0a5P7c+aPoKAPZcHDDjoIJyASh9Psrh1sp1UJHHX+IJ/K7KuaU1YTv803Ux7oL04Qj/WkpK0SR9xovNTVLOnMdruNTaiibp3zXk5KIhLx8tpWW4LG1w3hZh46WWZlw514qr9AIh/VW6NeWA4RX2ceWcc4CG/d+2thZZbkR1VSnKSvNQV1sMujXlXHu0xCMIVBaCXVkJuqTR+pDzJVYVnERV4SnUltPCqFjlc1gc3lafSx0iAsramkJUlhci4+BpnDxxRtpWrOIJ/DTsa4d+tTX5qKzIQUlJNkrL8qUv3oRLV7W7f+fj86CJ/39+zc5BLXMdOYsgkOeO+fS9oqN4bal61AcGuj4t/e7CgVa6zXIARLkmzp1rU/emnJwcuI1wU4N5xfLO4LvKH7MnhWD33PXIdJ+MU9vXoaYiQc6JBmK0CqQr0g3rE9Cnz3EsWMCX/UTQEjAvNw4L5sdg8GDp/4ZaANAqd7/V7rqzC3Uxv2HRkf3IkH7/oR1rUVPJ/dV5qyqT4OUZA3d3upkKwJrVgTh1kpZzVcg+lY+U1TtxcNAMZIfGyTUt54swT9TS3IDMgyexe1c6DmXlKmtBVwtBrUb5b9TBy+sw5sxJwogRUXjnvXQsWZ2CguJcFBfKf6giGzXVOZI3H6fPnERy5nGUlOYqV50FR9NQVXYSgYHpGDToMBYuyEBeXjbK84+jNPcwjo2bi8xfDkXi3KU4OGQasp7qi7gnP8TRWcss16H2kOwLk7RHuQvtQbsOZ3HwbBjCQ31t0zvTlxUAlpUdl3Mbc38BoIhuQAnMnEFf57KHbQ+iamsScDY7HInx+3FU/jecm1k9q53uxQ+6eL9Xz3H2I+4h/GNd9xsA8hlknmn8oIXPqAfxo5yeqrm5Eb6+PhgwYAD+7u9+iH/913/BM888o6z9vv71r+PNN9/AypUrcPLkcdvydtJjpd33V5jvkvTZXYGf0b7AADz8yMPK2vDt3//utvTPDgD/ComJ8tyX/qnrj9co+x2Eamac1E58l+C1wHxGZuy1O/GaZX6Gdumdqbq6RvXRjaUfpS0V7evh/yIhIRWvvnrMci2Ziccem6VAkCvQMfDINd5VrsDHGfo5y7gBtavDqPev5yPp288j6VvPI/hbT6u5iu3y3QuxLQ86AKR0O+/OItIZtLnKGQDanTPGMa27Y2QHGbnfzlZ/XGY+53LMwzYwnev/8R+L8egjGfiv/96DX/zdE3j79ano03uXAmi0xKOMq02zThDYFcCjCOe6mguQ9XTlSpTpZSWdQ8bu6meb7X4GAP7yl7+0Yjr/fY5zAF5VVlkRMfFYuX4zgiKiUVhZi8rGcyita0FC5jGs8diNA8mZ8A05gNUeuxB38DCqmtpQWd+KuNQsfLxwKRIzDiMgPAprtmxHcFQ8SmoaUF7fgpySCpwpLkdN6wXsCdiPLbu9caaoDOeufYqKhhYcSExVZVIOHUN0ykEsWbsRMakZKKisQWltI5Iyj6gye4PDkVtaBb+QCKzbugt5ZVVouHBFWRr6y8va2q07kX70FC5e51fo0imQm5+54bveFJ0tAzsVH2I39YOKYI/AjsCPgw+Or5lVXBvOW2CNDwSKDw3VMXGqjwMqDE0a4RzFOOYzedleWhoyJBjkNtR2LrSpbWuXn9RFtJ4jANRA0bRN1a/q0/torBbPtbUoWKlgI9PZPpHKw3bI9tRX+RzUk2tDhaLz0ulpkBf4Onm5r5IXvYqaWpRV1SA7l9aBdA9aokAgl9sl6xKnLANlmeDvTH4hzhZKvCjbAQQlvbAA2fm5kjdX8uYrK8Ic5pX6c3KLFAQsKCpCRXU5GluqsX7LYgwe+Tv0HfYL9Hd7Ef1HPoOBhH/uz2HQmOcxaPQzcJ/2Muav/RDrPQn8RkDNB7h3ODYp+CcizFMA0An+cY5AWgl2AICMI/wTqTkARyr4t9FnOFZuG4PJc4dj6PghGDpuFAaPGYch48djk6ensgC8zdJPdBsEdKRp2He3AJAuQJkeEB+LdV6ejjkAtQWgdv9JIDhhngaAq3bv1AAwLUXa8NlcgKo5AK1l7o+ZA3Dlzp3ShoVYvXuPmgMwICFeWf8pAJigrf86wr4/FADoDAGdZQ/9nEUAuHT7NCzZNk2BQNa9TLax3GMGlm6ailWy3H/km/j9bQDQkjMADByqoF5o1mi5PsaINACkJSABYFjmCNFdAsBR4xXs6ykAHD3TFe51rdEzFykZCHgnAJDqCgA6izCwAwBUslyAOgDgUgyeJHEzN8p1dlqukSIF7XoMAFOcAKBTXuX6k7pnAJDWfyXyPzsD34QA7EmYA8+ESfBxAoB+dAXaAQC6SZoBgO6y7Abf+MGy/V7Yl/IugtII+N5DQNK70n4N7AJT39fLEt8uHW8UpES3n5YloMgBAxUQtFyAEgDSVagTAPSWdm3wmyD/rxlY+GUGgBbAU4DOQ7sDXbFrI1bu3oQ13h5YtmO9AxQaOeow8I9yjreRKUfwt0TyK+s/wj/R0h3r5FjukPMcosDfPlFAUgT2xYdjf3wk4rNSpV/WgMu35Ll/ix8Lsf+hLcM4oH+O/Qtr4J2D8IxnSCBIEGgsAhl/RV40jSeDC5ekLyL9EtOvuXxF+jGSpuKlj2L6Ol3JNY/qF1l9Jt03uqQ8GbA+5eXAyvcVAOy5eL45kGUGtShCFX0d2JdRYNDotsEvfX7UfITsw1rnyiG5TggNCfwIBi801IsacEWuJ5PnuvRPL9TXozG/APW5uajPyUNLWRkun29T6er8Sz2XmpvRVlWF89XVOF9bh0sEl3INsh/e1taM2poKVJQWKAs8uhalRV59TZEF8mglaIE6uhelRV5FnrL60/HFaGBeuvY0wE/y0iWpY15DIymj3ZV2lJlfsSDvBMrLZD+UO9MiVFcVobjoDPLzT6K09CzKSnNQVpYj16Kk0z0q3ai21Ouv3PmF/GV531DL2rOI41g+gOJ9whUC0lKC7yR2+V3F+4jdIO5N62NOhs7x/O+WlZVg7NgxiI2NVu82tDIuluslbMYKHHq+P07Nmouqkjg5fxYsa0hVwC/APwJuI1Kwdk2onBdaCaaBEC4vJxopSWFyXuIVLHSUu5+SNnW3rbq6FLmmO5nXkOWb0tDUelCunYNq3Tm9sjwBJ09EyD7FSL4k2ccUhIZk4uNZKfDYdhBVtTVo5HmzgB7D+LhTGD06HgMGHMGGDcelbKWVrkUYqOZrb2iUdtViyuQYvP32AfTuk44h70diW9/FOOTjjdKSkw63nrU1udg2exeWv7kI4Vv2qfjm5hJl7VdYcBKREZnIyDiCs6lxSP5I+qrvST91wAQk/WYEsl4fiiNvjcDh34xE8vwVyhrw87L8a+B8gma9wWm5E5n07vIRAI4ZPQwRYXtt0zsT3aVyPj07yPYgq7r6NCoqUmT5dmh3T1X7hwcA6+toAZgg961wDB9+EIsWpcuxrJZ765en/8J+BZ8FPQF/zHMngPB+A0A+a5w/lmL/2C7fg64TJ45hyZLF+MUvXsLXvvY1NUb86KOPKiDG5fHjxyEyMkKdJ7vyXYljjsaijy46nT/YcxXdf16w+jZ2evjhh7Fj5zZs2rzxtjS1Dekb2dXbEwUG7sP3vvc9pKenyvvAZWtEvP1nLOoI2dif4bk34nEx1n618txkOt8pmNYg/Vla5Trn70r0uNGVS892XVFjt6ZdFI0+eN3b5++oadNW46WXEvDEf3vi8SeS8cgjO0FXoM5wxohwxhXcEAiZeeQM7BnHOeZcAJKdmL8z956EUUt/8AqSvv0CEr/1PBIlHPnEnc2ddydiW+43AGT5e1GH3TEzx99Z6lwoKzxtiWeXx8jZEo/ns7PzZQeHjZzr43ad1ykD+MYoAKj3gdeTkcnXt88uPP74QTz6WAaC/uxxxDz0opoPcOE3H0divK+CcBRdgRKq0SqQ4M+4Au3KjSfFvHTXaZfG+K4gYmVF125Eqa7qp+x+/9//9/89WADw1OnTOH/xEs5fuors3Hzs9vHD8jUb4OW/H2GxSQiNScRO331Y47EL6cdOI/nQcWze7YPNu3wQEZ+C8LhkbN7prSwHOQdg1slsbPP0xbqtOxAYHoXopDT4h0Yg+EAMKuqbsGvvPgXzTuUXoUW2WdnQovKs3rwV6UdP4KzUscPbT83nxzkECQd3+gTI9jyRcki7/OQcgGu3bEdeaYUqX1bbhIDQSGzYtgtpR46j9SJdYmpYR3DGmyRv+nwY8WbY05smxZu9AnB09Sk3YM5vwXVnCzrKwD0HWOSDxhr8MPU4D2ipB5FTuhHzsA41rw0tDC+0OcAfHzIcfOONX839x4EvaQf3x1j9mTaxXtV2ieMyX4z5tY+Bk45tsh1sAy0OmU9ZAsj2Wf7GdQUAr3Cw5Zqk3biJy9dvoOlcGxpFeXKucgq1smntl1ekdNqSWs8v1Moj5JOwQOIsnS4oxOn8AlEuzhS0uxildaGxIMyROvIkLK+qRml5KarrShER44fJMwah79CX0X/4i+jv9ozWyOcwZOxL6O8uy6OexLiPX8Oi9ZwTkKCP8wFSBv45QUAD/5Rk2ZeWg5Z8B4s4f6DIZyg2ehP+aaC4escYTF/ohmHjB2PYOHcMHTsOg8eMwUbPPYhItweAVEdrQBOvYZ8r/OsZANRzAEZIGJSUIPvgi6lLFjlcgKo5AOfTGnA+Js6fixkEgLs6AkAF8ti2ewQAQ9PSsM7TSwHAFTt2dLAA5ByAfgkxCrR1gH0K+P2hAEBX9RQAirZNxSIrXL5jJpZvm4EVW2dhyaYpWLZpMvq5vdYJANTwzxkAhmaNkmtllAJ8nAMwLHOsBoFZ7rLs9hkA4AQNABUEvH8A0EBABwCcag/87NRTAEgZAKhFALhUAUA1f+CU5RgyeQXGztuuLQAVoCO0u1MA2DEfrQH1/H+si/MKflYAWIqAxCIEJJyGb4IfPBNmwyt+Yg8AoEjBv5GiEfCNHyRt/VDa/Db2pdAK8G1pi0hCrgelce4+AsF3JE2UQhjoCgQ1FNyfZrkITe0t1xVdgRoRDr6nAGBwah/sS6Jb0F6yzT7wlrat3ztZ/gMzsXDLCixQ8K97ENYTubrtvBvZ1esqM/fe4m1rsHT7OqzYvRHrfbdjR4iv3LP8ldZ4bVGQzrgIXWjN33fHcoKExgKQUHCxx2o5jtvgFRUo10a4HO8DGgAmhCEwIQJhyTFIOZaJlqvSn7kl/Y6buo+k+gvST2A/g30e57n32DfhCzP7HvzwiX0O9jG4rlyPK+gn/Ysb7MPQ9Tj7Xu39G+ZtbmlSL/+OPkhnUn2S9j4V26XmYWbfRPow/BCK7bsodaq+lcSznV8BwJ6K8zhesdw0tgMb/TWxXf57Iw1yKM4nqZdvy8fzKeeYFoVXLkjf9+IFWW+3dKBFIQHgucoqtJaXK0Co3ZFqd2h013/t8mW0VlaiQfqZDYUFqMw5g+qSAqj5DOvKUF2ej4qibJTmHEdZ3klUluSgvrYUDfWcu7BU8lhzF4oa6ivQ1Fglqka9muuwSrknbWyoAV2Wci7F5uZ6Sw1yTGn1xkFC7RqTlhoON7nXtZtdDuI0St62C61K5y9JP1/+P1fkf2NcY5nBNL2sB8sIvu/n+fms4j3B+ZoiAORHBPfrf8a5ijhoGRcXI+vX8emn1xERfhbu/SOxyX0TTkb7oKGWg+hOUKwhVc0leOxoJIqLYtW6TktTloBtrenKJagj//1UQxrKciKRl+KH8rwDaKBLT6d0gsEattVjDQ5NnYX8VH85rh3zOGTKWvtTX0cXh4QcOi4vwRcnd23EoVgv7PU9gPHj0jB5UgJOHstR8/jV19ajML9cjks+Vq5Mw5AhRzBtWrocz5OoqaqVetoBYFVlDUqKquQ4ViEq8hjGjInAsGGRGDAwFkv7rMSJFwYgrf9kFJ/OlGOp5+WjC9DECQuR8Xx/HF28Uf6D2VKXBmXNkudcayFqa/MQtCUY+150Q+ZjvbD9FXlH+2AMYnpNRNqsJcg5lIwaBQ45H+jtcOyeirCvLl/2NUdtk3FcryyXe0lVjmr3bWWoBu6v3HcUoBR1Yg145FA8Ro8aigMRfrbpnenLCgArK0+joCAZVVXx0n4XaHcv1WMASLCWpPTAuwElAJT9iosNw8ezYrBhQ5IcT1oofTksAPnMulOgZ/Kb5c7K6/j7249jv7fd/SehDwGZTd/lAROfx56eezBypBv+9V//FT/84Q/xs5/9DP/yL/+Cv/7rv1Zz/G3dugXFxUW25XsiPtuVsYLVRzF9F/ZVOvtoiRZ8pk9zp+JHUazfrt6eyADAjIx0te76M3P/8b2G/TReY+zTGKs7gj79QaT1rmKJ7xZMd43vTATKXeVnO9rde9aq9TvdBuFhoJcXYr/+IuK+/hIiv/Ei3nz949vAjpGGSBpgOQMexjmDwfHjCXRuB0iuMkDKlHPVkP/ppcCfgoCi3q/N6BbS3a3YjvsJAIcN88NTTy3Ay6/MwaROAGtPxDbYAUDGfxb1FAAydN22kXN9lLH6u936T9fhDCQZr64vWX7kp9Px+OPpePyxFCR87UUNAB96CVESPvaEm3L7aSCgsQIkDNQWgNoVKF1hG+DmKlr4saxdGsXyFWVOAK+S4C8aFRVRSixbXnr3cwHa/R48AHjqlHKlcuHiJbS2nVdztoVEHMAGj+1YtX4zVm/ywHavvYhOSkVBBS3yGpB6+Bh27w3Axm27sHEr5w30w8Ejx1HXcg6N587j8IlT8A7Yh/Ue2yTPDmz39EZqRhbqW9uwX+r23heEnMIStFy8jMr6JqRmHpb8gThxVjr1bRdxPDsHvvv2Y9P2XdgsIpRMTMtUeSvrG3GAg/KSnltUikbJ39B6HrHJqfDbH6rqaL1wQc1n19LSBFq98SbOASMOZDluitaDgDd281BQA05WOuPpUoplORBG6MdlfmluAJ1zffzaWcXJdkynRA1ISZpxb6O3K8sc8BCpNonM9k0ebovbVNuVh7cBe63nWpS4rgfG6HanHQ5yeyxv9oXt5GAI83FwTg3mST6mq32QOs1xUHWyrOzHdQ6ecHCIHTaRWpZr5fL162g5fx6FpWXIk+vkTD6t+opFXNbh2QK9TCCo4gq09R9dgCrLv/xCnMorwOk8AwMLRPkKAJ7JJwSkxWAh8iRvcWkFyitrUd9Al1Q3pc3X5KF/DompERg/bQA+GvgyBrm/hsGjf4EBdAWqrAGfx4BRz2PgmOcweNyzmPjJm1iyuQ82ehP+uYlGWDJA0FgBEv4NbAeADg3GBp+BokFOAHC4rA/Bqh2jMGORG4ZPGIih49wwdOxYDJL/3LqdOxGakuwE9zqXsQDUcM8Cf6IQSjonnQJAC/xRjDcAcH9KIjb779UAUEG/eRoAztMAkO5Apy9dgpU7t8P7QIS9BSCBn6XwQ1myPQ0AQ2Q7hH/dAUC1P2lpWOvphckLNQBUcwCK/OJjLQCo3X8q2NcB+NkDwD0HwrHbAoAa/t1HAKjmJOR6RwDo3QUAXGIL/ZzVM0tAAkBaAC7eNkXqFnlMxeLNU7BCtrNq60ws3zwZ/Ua+gd/3dQKAg5+R0BkAPo++w5/CtqBhCDs0WosgMEPCDMK/MXJeCf60C1A1PyAhYKYBgG7YbgHAd/oRAHIewEfwO9GvCAAH/rbnAHDMDAybNPuOXYAq8OcEABmnAeACW9hnpzsBgO2uQAkDLQAo5YZOXozhU1dg2NRVmLLMC15RZ+T6LbXA3Z0BQOP+01j+GWvAvQml8n/oCAD97wYASv6AxEIEJJyET7wP9sTPhGf8eAUAfS0AuDeW8wDaWQC6y3XuJusj5D8wUAPAlN8pBab+XonwLyDlbSUuKwu+1PeUDPRTMDBFw7+gNFr/0SUoXYHS6q8dACp3oGkfYH/qhwoOEgAybl9qP3hGjcU6n+lYtHX2FwAAjRtN52XXbTu1h9Z2JrTm9Vu8dbX8h9di+a4NWL93O3aE+sq9aR+CU6Plfhst/68D2Bm2FysknW5BlZxBoNRn1HG79qLFn1rm/H9qDkBpg8Qt274OHoGeCEy2wF9yhBznCOX+c3/SAUSmxuHQmRNoJQC8eU19+GM+ZOJ8evzYSfUR2C+w4CCX2/sY11T/pKW1CU3Njarfwn7PFfVlrtR1nX0hukOndD1Mb5G8BICqj2TV59z3cpbqq0g+tsOE7KtcvKg/jFIwRPKodkvI9K8AYE9Fd64c1Gq32OLXzLTi+uIBEwfWdD/ZIRXnkk/aSRhIOGjcjBrRXSnh4aUWeQfgfvFLbQ7sSL7zsq8NRYVoa2xQ8xBelGvp0iX2o2nZSs8eut9N8XqhOMjINmhgKaGRrHclluOxJfTjXCwUf7SibWxqUFaxBH6OwS1LzgNezmkMH/RrlseL1sPGGpDXGC0m7scgbVVVJSZMGIco6Z/xur116zoOZxVjyYIU+O6NkZd5e6s5gjXCPlfQR1DoCuHul5oaUuX9JhXH1q/EkffccXLLGtRWEl445ZH2VRZE4/iEmTjyfH+c9d2Chm7gZFVVEs4k+eP09g1I8PVG0L44xEeHIGP8NBx5aSBSVizDzh0BGD4sBBPGx+DE8Xw5Fk2oKKuC556TmDr1ONavS4Hf3pNITTmDmirC7nbLv9qaOoSFnsLiRYfhsSUVI0dG4qOPMjB4sIaA/psCcXLpepzYsQfVZdmyn5w/swANDfJ+FxOJk6s9UJAQg/raPBWv0mhlJyopzsamjSlY+P4qhDzZF+GP9ULMzz9CxIgZyMlMlGuqyFHmfotQ8kz2CTlWGQjwz0RZyVnknD6CkHmbkb56G4pOZd4G97hPFQXHcFTe/wIDspCSfFhZPioo6JSPOnqYc/4MwYFI/9vSupIGgPaQ7UFXVRWtADNkOUnkBO3uqRLlGHU+D6CBanQVyjkDCdYUBHQGbg+a6qS90s6DaeHYsD4U+/fHqv4LQQSfM3b3xgdNvD+zH9czsQ+o+5xc1taDOo2hWTbr9xsA0vW0ns+WXhK01ZZdvgdB+fm5WLduLd5665fKyo/z9/3nf/4nHnvsUTz77LP45JPZSE1Nti17p+L4ot1cfo5+jKTpD/7ay6h3B6e8dyrjFcG5HXciAsDvfve7yMw8qNZdfzy3RoRtGsDVqbFW5zQ7ERIagNideO2ybjV+a61rSz8NGhlyHNi1HLfRM8tBfY16PfUujnz/FaWEbz2H0T/tK8/9nlt52eWhnMFRV2I9DO3qoN59pA/W/O0r+O1jAzoAo/uhrvabYh4NQbUIyrTo0lTLWLOxLqOxY6Lw85+nKjer1M9+tkrquzsIaLbtGu+6L3cqAjhTT2cAcEB/L7iNCLlt20a6bR3rNCHr1PBPH2N9bNjHiXLkGyl1e33zcSQ89DyWPPQwfvyfO/DRNx5G9NeeRexDL2HL15/DIw/vR0jwDgcAVBZ/pQcc6xRBIK0C7eCbEQGdgYeuIvwrphVfZTQqyjX0c1ZZ2YEuAR/F9M6sAO1+DxwAPH36FNosN0904XT56lW0nGtDRXUtCgh6iktR19yCc5eu4NK1G7h0/SbOX7mKhtZzKJWXghJRU9t5nL8sD2Gp77ps6/K1a2iSm1NZZSVKyitQzxdv5ZZTXtbkhsb4Filz7eZNeThcRZ08VCvlZkc3k1ek/ktXr6P53HmUV9WgtLwKDc3SPom7euMm2i5elvLVqn3Mo/Jfu476xmaJlxu1vJw0y7b5lTm/ruDNtEleshsb69WN1BnacVCBN17zos4bpelQcDCLX7hfkc7VBbmZq8EmyWu+QFeDYRaEM1+zM16nMU5vR9UrUgNcrP+6jteuRTlYpiEc41g/B91aWvnF7AVHHU3NDWo/VEdHtmVgpMoj5R3blbxKVruYn+sM2X5Th8nHsmYbLE/ARvc5dP15Xc7NZXa6LAvAtkuXUC/nJ7ewUEnPASgi9CsslfUSy+Kv2IKAJRryMZ8FAAkM6faTclgGEgDm5yGvpAg5hZwvsEABxvrGFnnA35A2fap046aE0p4rV8/L+a3CyrWzMWDYWxg88k0MGvkKBoykO9BfYID7y+g/8gUMGv0iBo15Fm5TXsKU+W9h8YbeWO85QgE8AwI3+g63rPyoQSJa+hEEDrHA4FCntMGSd5hIA0CWW7ndDTOXjMDwCQMwZMwwDB03TrY5Gks3boR/TDRCnV192lkEOkE9BfJEysrOgm12AFBZBUo6ZcoR/ukwA8EpSdJ+H4cFoIKAC+ar+f+UK1DRtKWLsWLHNnhHRUi7UtV29kv7OAfgfm5b6gk5JO0gDLREIKnn+NMQsEsAKC++EZK+aucuTF60CKt371bwjy5A9yXFK+u/vfHt8/8R+LnKFQB6HohQVoAaAEZgV7jWvQeAUVpcj02SMEHFKwB4wAkA7jAAcDoWe0zrAQA06hoCagvAKRYApAtQyesxFcs9pmP5Fgk3T0af4a/idx89gfcHPI1eg5/FR4OeEhECcpkQsB0Aqvn/DhHwiTIJ+caJOCegAYCjFAAMY1rWWAUAA1NGYPt+JwDY9xH83gKAv+nzGN4f/DYGjZog/zXCvnYAOHC0KwCcjoFjZ2D45E8wcvq8DoCvJyLw08uLFAy8HwCQMhBwON18KrXPAThs8lIMm7ocQ6euwvQVPvCMyoZ/UgkCFHCjS08DAe2hHKUAYEqVY/22eQBtXIByG3cDAP0TCuR/dgze8V7YHTcdnnFj4RM/Sq5pd/iJfBXoGy3/DUJBCeM555+7/OcYP1Ku9eHy/xwo7e2FwLS3EUgrwNTfiSxrQKW3EZDMNGerP2cXoLTus+RYJvijm0+Ky5wD8AMEMS25F4KSP1KWggEp/bAzfAzWeMp/y2OusqRbuMXGBSihlwJfGsC5Sqe153fEq3pc6rpNJl3P3efsUpPxCrhZ9dPKjvUu2bZW/q9rQPee63y2YnuIjxzvUAXfCP32ixgaCLhl3x6V3wEAOxG3294uaz8sSGji2Aa2ieBvCWUtL5X4Db60AAyS6zVcrqtwCTUADEqMxIG0BBzJOYlzfEH/lP0r6fvI85/Qg3Ma04OC7r/ovsrt/Qy9zH4FvQuwb6LB3DlcvtSGq5yTj4CO/SMRIeCFi5K3VfJK34PwTrnskz4I+yWqf8N1S/wAi1+vsl9EDwfKBbtsi94P+HEX26fKSh7nvs5XALDnYr/f2WUjl3n+7fI+uNJAzhYQ2sXLNU2Xoc3FJQocdrRENHnNsnPc3YnXFwcMaT3Ady4DATmHJuNUf99lgKsr0ULQbjsPmvhf5ECYub4YtrXJfUGOuV3+u1VNTRUmTBiPCOkb6rjruHzxIgpOHEJJXizsAJlRB6vAL0gNBIDb1+Fgv7E4uXsD6qpcgKWk11UnIT9xL07uWo+Sk6ES1wkAlLzVlUnw84/Ejn4LkPXcAKx7ayGGDEjDmlUROOm5EcdnzUOq9zasWRuMoUMjMGN6BAoLCtEs7+G05vP2OoaJEzLht/cQ6uvknVret2vlfdvM/8ewRta9vU5g2PAsDB0Sg9GjD4Bz1ixdGoWdO1Jx4vgxVFdkSznO++cEr2hRR4BVkwtn9520EGxpypewQNp/FkcOH0ZwQCQWjlqAjS8NRNTj7+HAr4biWEigruNzcP3JdrY0FyE5KUv2LwOfzD6IM2dOIzNa3l+eHIqUN9xwMni/yucoJ20rO56BwzMWw/vDORjQKwmzZqWhIP+4toJ0zisiABzpNhhRBwJuS+tK9XWcQ9QesH05lIPKyixRLOrrE++TNSChnpZe5v9KwzQuM07BP+aV8EEHgHQByjYG7ovEKPeDWLY0Vv63BdLf+nI9rzXMa+/z2cnuGaFhoH6emjoMCGR/8X4CQNZN1+imn8R+02ftF9xrxcbGYOLECfiv//p/yrrt3//93/G3f/u3+Md//EcMGTIEe/f6orAw37bs3Yr9b1dvBa4y8dqFuT6vfM/oLH9PZMq6tqenMgAwKytDrbv+eI0Z0aVnfX1dh7iupOfn67mFHsEi6+9o6ddxrNZVHNu+k21sm7MQR3/wKo7+8DWkfOcF9H1rfgeo4yoNiDoHdkY9cQFq5pWj7OowGtcJ9HIW63C24OOys5juCuYMrKNMunOdrmIegiwD4YwY35WGDgnCk08edgDAxx9Plm3p+j6LnNtAiEaY1p0MbHOVgXNcHusCAHm+f/rTjdL2TDVP5COPzJLjcTvA1G3RdXFbXB43VluD8ngzD8+FOWbMx+Vf/2IiRvzTG3jvn19Rlp6xX6dewsDv/gpPPJGMH/3zDPzb37wr968tsv0svPfuWiyZOhSLXnsTCXFblMtPgj9CNyo/N1iF1ZW3wzcjAkJaEtqlUSxPsOgK/4yYzvn+7MpSLFtZFo2GmoTb0ux+BIBBQUF48803rZjOf58LADyTfRpXLp3XAzW8OStYdU1u1pflJntZQSBCOsI9Aruroms3b6nw4pUruHBJysnyDdmGmTPuujwYaTV2hWWlDoY3btGC67o8MPi1iDyw5aZ0TW2LcdweLe7k4U+IeIN5b0hZlmde1ndD0q8qd6Vt5+XmT+AoeW5IW5j/6jV56ZN2Mj+3Z1xeUgaWNbfQFU+tGtxSA08i/WUxB4Uuywu5fmnlABGBWdv5VrXMARF+6c40B9Bj+2U7DFm+fQBBP2A07GM7XF1u6vyqnFUPt8E26Zu+zscyBJe03GO6yid1sR3KKlDiTL3t22zfBkO214BA1s194rIpZ+ZpYVv1g1yOCb/SkXPZ7vpTHlBNjSgoKVHgLzs3D3nFhHyFyoqTwO9UToGCf8ryT8JTuYR6RcgpKpV1CwKKlBUgZeCfiitEblEhiirKUC4v8s3yYLt0VY4dgd9NSLvk3F6V6+oaB2k4LyIHBpsRFeePmXNGYLDbr9B/xCsY4PYqBo96AwPdX0E/txcwcNSLGDDqWYyc8jLGznoN42e/jk9Wvoe1u4epefw2+7pjg/cwrPem9d9QbPEfhs1+dPfZDgAV/HO4AXUGgMOUVeCqnW6YvXwkhk/oj8Gjh2DwmNEKAC5RADCmAwC8Df5RCuo5WfJZUtBNQUCTx0nMI+kG/jkk9URIGJyaLPtiWQBaln9GygUoQeDCBVi8ZRN2h4Vgv+R3tgC8JwBQFJZ2EJwDcMqixR0AoF9iLPYlE7ZZgM8GADrgH/WgAECpt4ML0B2z79AC0KgbALjNFQBKGQJA2YYGgFPQd8RrCgC+1/8p9CL4IwAc/LSCgL0GPq2sAPsMexJbOQfgIbr2JAB0l+uEAJDzAHYEgLT+M3MEhh4chYCk4fJf6OcCAB+1AODjHQCgswXg7QBwhgKAI6bMgfv0+R3gXk/0eQFAyhUAqvn/qCkaANICcAYB4IFsZZ2nAWCViDDvwQGAAQn5oqPwid+D3fHTsCdujCy7uwBAwr+xIhcAGOcm17oFAGmxRwBoIKBl9aesAJMJALUFYDv8s2CfAn60/LPkiLMBgCkEgB8iSAFAWgj2kn3ohx1h47HWay6Wbl+IRVtXYaGHPQB0BnFm3VmmjIZmFixjvIhxBHpGrpZ3lHNZB/yTtizZukbEcDWW71iPlbs3YqP/DmwP9oF/fKj8v+Lkv5Qg9/0YpdCDsRYEjFIh4zYH7MIiqcsO+nWQTbtcoaBuv17WAHC1sgRcKOUJGdf6bJXzG6zgnwKAyQcQlBCJyLR45FUU4+JNefYT/kn/hxCP/QTKeDtQ1n+u/Qxrmf0L9lEI5NhPUn0t9eEU+5QXcZUv6pfaVBwtrM61NaOxqV6V4QdZreeaVd/nnCzTWwND9rtMv0fVd1m7XOfyudZm1adjOVWH1a8hHGR+9m2+AoA9F639zKAWRSD1ZXFt9Vlk3IbSSvB+7qvqg4t4zRGA0YrAAMBbtz6V438JDbRCvCj9XmtQqzOZQS9nGP+gi+8ztPxzhsz8cl1fY/Zl7lS1tdVq4DM0NMQpXt5bSs+ipixRQTFbWOakz9Pq7zZJ+2oqElCeewA15Qn2eaiGND1PYBf7w/SiwjgsWBiPsb/fB483p2DqO6vx8axwxMVGob42Wc1/WFocj60eQRg1KgKDBwXCyzMO1VXVcgzqUV5SidyzpcrFZ1VuPrJmrcaRxVtQLe9uTZYVYH1tHZIST2Hu3GgMGkRXonFITUlDeelJ5ebzNkAn651BO4Kx3LPHERSYhvS0LKnjFCorslFedhr5OUdxPDkW8eNmI+uZfsicMA/11blooltNm7rutdi2kqLTCAlOw4HIg8oVaP7ZI4hesA4H561BwVGCWKcyDYUoTk9E6gfjEPrUULi/sRnzF0aiquKMSuuQV3TsSCLcRgxCTHTgbWld6csPAHNRU3MWhYWpqKyMR0ODBeRug3j3ToRntArsbDsEhQ+yG1ACQLbv8KFILFsZiiUrAnD8xFGcP0/L6i/PM4FyjE91qp71ybRFIcfL7u/+a08Jxv0n57S1Pu63yft5qby8DNu3b8V7772L73zn2/j7v/97/MM//AMeeugh/PKXb2LlyhU4efK4bdl7IfXBn1P/pDuZvCzHj5ju1v1nu+7erXhQUCD+8i//EocPZ6l11x/rNeK1VV1d3SGuK/H6JcjrMO7rIlrtEiwyn3EryvchlrXLbyeWMa7VuxPrDfTywYfffhr/8n/H4vvffxtjxxy4De4YEegQ3tilOUsDto7Az2iMk5WYgUF2dRhpsNQ9ALSLN2K6gVB2YnpPAKBdvJGuwx6O/uQnm/Hkk8YCcDUmTUxS8R1BJa0F9XExYJJivBHTeSx0WrvloTlGLNuVOgOAFNNMevtyNNzcwqTd6Q6ASY0Ytr9DWTuZ9owb0w56NRg07YxG3zc+RjzneBTFfeNJzPn6fyLhz59D9EPPYKzEPfnzsXj//Q0KBD71VBb++7+nY+DT7sj438/j0N88jyM/eBF79yxAQV6wZfkXocTlrgAfpSGhvavQshJt5WcH/6iyUj3voF1ZasnwPjjxty8h/rtPwnv73A5pdr+/+Iu/UBaADw4APJOtBmpu8KVSvVjKDZU3DFnm4M51DgoxVFBPHoSEd3w4E8aICIyYpkGe3Cz58CZE4sORgEvKcF2L5XS8sjZTden8zGfy6jinbUi9HOBpoyXeRT5ArHoc25R12Zebt26q/KrdrEvqIfjjF+OEabQKVF+Pi2gRWFevTbX5IOc2eaPkV+dqMMoalGptbVJfnzNdWf9Zg2Hm+ChZZdU+MBTdvKWBoFq/eRW3PuW+XFfgkQ8clmG9dJ1FOMcBLg4ScDBLgT+J4z6bTobD6o9zhKgvabjPHR9qlNm+Pp66nXzgcn9YH7fr3F6eWwX95Ljd/PSmgrkErsoys6kZRWVlyCko0CosxKmcHGRznr5CbdFn3HyeLaQlIF2A0vUnLf0kr7w8EvadysnFadGZfNZBS79Cqa8IuUXFKKmoVNaF56Rt52T/CB2vKQB5U/ZTzovo+vWb0mbCP147nBuxBfWNxYhL2oc5i0Zj4IhfYsDwN9Bv+KsYMPI1ZQlICNhv5LMYPvEljJn5BsbNeh0T5ryJuas/wIqtA7HReyQ273W3LAGHaei31wkAijQAHKohoBIt/9oB4JpdIzFv9WiMmDgAQ8YOxeAxo9QcgIvWrcPeA1HdAkACPQ3wMrUVnyUCPgMBOwJACxJKmpkDULn+dLIADD+Yhh3BgZi2dJECfbT6U5Z/CgDOw8R5cxQYXLBpA3aG7ncAQAXypE33AgCqtqanY50X5wBcgOXbtysAyDkAjQtQ37goUTsA7OAG1FkPKABcumM2lmyfiaXUthminswDSHUCALdpLdk2+XYAKFqxdTpWWACwHwFg78fxXv8n0WvQ0+g1kCCQ4jJB4LPoPewJeOwbLOdutFxHdPOpXX0qF6DK2m+kyJoDULkAJRTUFoB74wZj9e738OGwn7gAwEctAPj7P2gAOLzD/H9LMHQKLQBXYsZKX7nOTsEvgZCOwO3BsgCka9KAhDwExB+CT/wu7ImbDM94Qj4N9wwA3KsA4DiJ1wBQz/1HEEj3n8Nl+5YFoOX607j/3JfyjgJ/Rh3gn7LyI9TTIE+LANCyClTrBv5ZaYR/qR8iOI3zAzJvL9nGAHhHzcC2wNXYsHe9sqZb4+kh/421SoRvhHAG/N0Gx+xkIJqECzYZqzoNAjtI8iwwsE/WzbYIDWkJSJeaK3ZuUG3aGrRH7j975ZiGSNsjEZ4RK/+tWLkHx+PA4UREHUlC5KEEuX/Hyn0zGvvTo2RfDyBYQoLAdXu3KpehttDPWarNLqCScto/037jrpTuSxduXIG565dizvolmC/bWSNt9oqmJSDdgGoXoElHD6KiuRZt16TvcUv6ALduaMgmfQWHq3PrJVb1LRT4a+936P6a9M0us4yeL/Cy9E+uSn+S8wDSDShD9msofmBGK0D2ddgHUS7WTb9GQiX1cVO720XWyXi2g30j9t3YL3OUIRxkfn5oJXV/BQB7Kvarrqn+rzOc4Twn93sw7UFQS2kZzlXd33PPa5zH0oS8lnms+a7Cn7ECpGWB+s/J/4YDW50NjHEAjXm+jNcrB6qcXc3yOrtXEJAfdRIABgfvd4q/jvOt9WiozYQdKOughlS0NB+UNh3UgM0uz+ehuq4hpIaUdF9on64k7a+rTUZaagS8fCKQlBmNk6fjUVudgNaWNDkeUr4mBXU1yYiP24epU/zxQe8j6NM/FclJJ9Hc2oKmtjZ1TdbW1yHRKxgHXxmOmJdHYP+WQFSWVaJCVFRQCH+/oxg9+hTGj0/GwbQ0ZblXX6vdeHYAVg207itWuh2CcT0Pe30z0LfvKcydcxCnTx1VALCmKkfqypcyBcg7EI7DQ6YjfekaVNR+TvP/WSIEPH+uBG3ndPubG4vkXbUCLRfLbdtRU3kGWbv3IOH3YxD76+HIPhiH5pYSdVxoLehsMUgAOGL4QMTGBHWooyuxvB1Q+zKKbkxzziYhLy8ctXUJsn6/ICDr7aJuWgJy3sAH3AqQALCqLAbhq1dhwa8/wYZlgahvqFNAwfme+GWQAXdmTMqIcQ/aM44fsZhnF62vvij4l56eio8/noWHH34Y3/rWtxTwo1XJj3/8YzUPbmRkhBy/e/dxTWfi+blgueG8U/F94W7LdhTfM+7uOjEA8MiRQ2rd9cf9c5Z2udlyW3xnohUf+zvOcbyuW1qaHcCPfUH2gZimAeC5Dvm7U0MDLRPrbdNcxf/V+++vxWOPZYqy8OijWfjRj/qgKxeVhDfdwTKKFn5KymquIxhyLm/inMs6i2ldpVOswy7eqLs2M707y8aebIP7apdGDejvjQ/e32KbZmTgmF0a1d2x6CqdkLE7AGgXP1HKPfywj7L+0wAwXeIjVX3OcJL7zvysh6DPLBP0MTTxLKfaKOGoZ8YiwQKAtP5b+Z3HEfDNJ7D464/i0UfC8MgjkRg4wFPyx2HyJFpOxmPq//RD/DefxZHvv4jDf/sCNv/0xQ4uQJ2tAZ3Bm6toOdgZJIyL9ZA+7FJs27bMFgBSrN/OzWeFxKV+/zlp3wuqfWxnXm6II93u9+ABwOxTuHqlDTeuSweCgzZKHAAgELysBnA4aKMeeISB/HqDAEpuKObGomGYrDsPDrmm8UYk6WqQRsR1k8/ANwXMJE7nYX06nYM8GojpufzUNqwHMNPVdqw6HJI0xjE/xQEtPsT55ThBoAFi/HKdMFAPel1Ubj85uHRebsbKZai1vVu3NMBju9i+zh48pi2UI86x/3rwiQNXhHxmYIt5+CU7B7Y4AMY8CpJKHWpAjvGSl/HmWKljQ5n9tdrjvKy3rY8v99lYMVIqHwHqdWkTO2IMRcqKUlQlD6n84hKcyctXVn85ylKvCNlcF52lNSBdgCr4p+f2o2vPM7QMLCoREQRyPr8C5JeUIE/KnpVyubJeXl2tXMByOxfZ2fuUlqU3cEXae1XaxHaoNl3j/shxF12TZdVhpPujm3IcrreisbkEian7sWDpBAxx/y0GuP0S/Ua8ikGjXkd/t5fUfIAjJr2C0dNex+jpr2LMzNcUCJyx+HdYsrk/Nni5YYsfISDn9KOFn4F/gy0ASPhn1BEA0l3omt0jMX8tAWA/DBs/HEPHjVZzAM5ZvhKeYWEOAGgH/ygHADQQjzqUiTCjrNst/VwBoAMeyjLDyMyDyrJvqgUApyyYbwHAuQoCGgtAAsBdocHKYjC4BxaAyiJR2twjAChpnANwe1AQxs+dhwUbN+o5AJMSEZAYr6Cej5Jl8WcD/xwWgg8cAPTDyj1LlAvQJdtnaQCoIOC9AICEfx0BIMssEykA6CHhlqnoO/J1vN3753h/wJPoNfhpC/5ZGqjdgfYe9jg8AgYjJHOUnLuRct2IMjQAVHMBZhL+jUBoBuMJBxmn5wD0jR0kbfkdPhhKAPiwCwB8wgUATv3DAYCUBQAV/BMNFQ2Zsky5AP14tb9cZ6cVANTQ7g7mAPy8AGBiDgLiM+ATvwOecZPgFT/KsvIbAb+4kXJNcw5AWv+Nkzy0DjQAkPP/DZdrf5gCgIGpHyEojXP8vSPLxvKPALBd7XDPGf4R8BnJegcA2MeK1/BPAUDR/lRJS9ZzBQakDJD/2sfYHbIJ2/fvwNb9XvAI9MJWJU9s9t+F9T7bsHr3JmV9t3SbBekMFHSRKyRzxFtpdDHaAbDJ+rLta7Hacws27pXtyzZ3he6Fd1SgHNdQuY9FIDjlgNwDY+R/E6OAX8SheAX7uBwpywcOJ+DAkURZj9PAL/2A3Fuj5DhEyj0yWvYxHKu9N2P+Jhvg15VMGy1xeb7EE1w6LB83yTKtATeuwLz1y/DJusX4ZP0SzJVtrfXdJvfSIOUCNDA+AnGZKahta8LlW/Lcl/4ePwZin4fz/7HPoPoPErKPwr4Z+xKOfgZlrTOdcI4fV7GPRku/i7RoYniJH22dU+462QfjB1AKAEqfiP0Z9rnMx09M57LKZ4n9Hq4zZB+N7TN9oQ7wT+o1fZuvAGBPpD9Oc3ZrRRHk8hjal/nDEMHnxWa57qWPb5d+L2T+F84DnLzuOChEGFZffw7+/mcRF1coy01oUVYF7JfrDyDpLosDXOareeev5+2296CL3lU4SE3wZ641Dobx//5Z/38NDXWYNGmicuvlHH/lynnU1x0DoZktLLNUX5uCs0m+OB2+CxUFUbZ57qsaNNirqUpSYM42z52oIU2upzS0NifjXHOqhLQaTJNtdMxXXpaA3R4+mPmr9Zj/0XakxB9Cdkg0ji3fhpTAWGxYFIztzwxD+OMfYu/jfbDgveWIi83AsSPpyM89iuPHDsNzTwrCQrnNfMc8f66qqzqL3ORY5MTTwjFbQTSTRsBXW30WMdGpmD07FTu2p6Aw/4ScE6e5AS0V5R3BoXWbcXjUJzgTHSHn3X5790NmfkK1TNV2btFIYFmYlYxjExfg0LTFqCo6Ie/7RWqfKsvPoroq15H3+NEkDB/WH3Ex+zvW0YW4/T8EC0CjiopTOHkyFoWFUaAr0HsNAXvsXlTyPehuQAkAy/IicHjSbKQ9NQiBU5ejsq4GF87rucmc739fBrlCQLP8IO0L28h+kXlufZ5zLnJs0sfHG/369cVf/dVf4W/+5m+UW0/Cqw8+eB9bt25BcXGRbdn7KZ6fewPxPpuuynvETZv2dScCQA7GHz16WK27/rh/zuL5vxMrQI7bEupxmWPXXKbo6pPvL675CRdN/p6K/cueluH/6uWXPRT80wAwA//2byMxaWLnAJDwRoEhmzQjDXnaIRKXCYns8hLqdFVfV1DLqLv2MP3zAIBdtZP1d1dHd8fWuCC1S6P0sbIvfzcAkHG6fBx+/ONBotkYOGBHh3qNlHWnlLFLc5Y5DhTnFIz582eR9O0XlHr/+Pf4/dtb8JQFG7XL0V3WuUuUfYvEv/7Luzjw0BPI+KvnFGCbN7LvbQCQ0laAEQ7w5iq6CCXEc7UCzM8Nlf9EhqWDeO21qbfBP6ozK0DWF/GDZxyA8qiEsZGbHOl2vwfQAvC03BzoS1lDv+vXL+Om3FRv0WpNdJNffTNOQr7EXVd52m8sBoQp+Cf5aUGovvQm9GKdrEPKqXgrzSGWsWTKsC7WqQabVL3ysi43TN5EecMzN3BumyEfxAocSlk1CKTq1RBRt8kChVYZDhYpl1WtGvzx6ykOXrF+wsA66UwxjoNZvFGzM6K2yX1nm0R84GhYqddNe5SsZdWhsfaH4v5wAEANYMlLrxrEkva2nmtR2zfgz7SfA1tqQE0eJMznqEsdy/b9MYNyetsdl027eFzoNkvXzzTLmlM6Nsri7ibdut5U7lxrpYNTXlWtLP7O5ucr8Ef3nWcI9yTMKSTw41x/ki7LnN9PufiUkPCP0M8BCWU5t4DQLx9FJaWoq68H3bdevHwZ2g2stO/mDVxyWma7dBut9ksbr0k6w1tyzK8SPl8X3biA+sZSqf8owg94Y/KswRjo9isMcHsDg0f/EoPHvIE+w5/DsPEvY8yMX2L09NfhPvUVjJr+GkbPeBWTF/waC9Z9hLW7h2LTXjds3jtcQloCct24/OwMAMr63gFYs9sNC9eNxvAJfToAwFmLlmLX/mCEHrw7AGjUGQDU8wTqZWcXouGsLyMde8JDlQvQifP1/H+c92/iXALAuSpuyqIFWLBxvbIADElL0QBQ2tnVHIDaJSkhYE8AoCgtDZ7h4Rj3yRzMXbcOgYkJDgBIoGfgnwKATuDPiBBOLT8oANAxB6AFALc7AUCHBaCz7OAf5QIAFfjT8K+nALC/2+t4u88T+ICwbwjn/qMLUOMGVDT4WfQZ9gS2drAAdAWAhIIjRJZlIAGgxIccHCXHfAgWe/wWvYb9DO/2fwzv9H0Uv+/zGH4n0gDwHQwaNRED3An5qGmdzgE4aJwFAGcYmNdzfZ4AkHJAQGcAqCwAl2HEjDWYt2G/XItnFWjzTzIWgA8SACzBvsSz2Bd/ED7x2zQATHB3AMC9BIBxHQGgtwKAbhYAHAG/hOFSzyBprx0AFCVpELgvme4/7wQAynoyASCtAJnPGQDKcvL7GgAm0wLwY7l/emDH/p3YHuyNbftFQd7YrkIvua73YEvAbmzx3wWPgD0K0lEEdkYbfLZhnffWDiI4XKek19eKNvrthIeU3Rm6V+4fAQr0+UbvV648CcqCU6LkHhmDiMx4RGYlSJgg/xNa+xH+xSngR/inQy0FAEWhkicoNVIBwBAup+nQLzEEKzw3Yt6mZbdDPldZoO+2dcK/Dcswb/1Sub8ukWuTda3AIok3EJDpn6xbjNkdIOBW+EQFISTpAJKPHkTDhVYFAC9Kf+m808dGpt/D5zD7D659C9W/sQZquM4y/KiJfTVtyURX5fKSLtJQUIO8K4Qaaln3gdi/4brqE6m87flNn4jr7CcRAPIDLQMMTT9KQUMrjvoKAPZMPH90x2gGtijO0fbHcDz0O4h92mcVBwzN/8NZHIShu7Zz55qRnFyAIUMOY/78UygtrVcDQPxAUQ8stn/cSBjI/v8l+U8RCn7Zzw3/e4TOxuqUIfebx8wuf0/E+w4tAP39/TrE0xK5uTEbztDLVbT4Ky+IxpGx03HodyOQE7JLxXcHDXuudovCJoI+S85uPJub0nH6VJzck2IRuI/zlvTMbWl3UhaDllSc1Jl/cB9OeW9GyZH9ct3FYf+aDYh6dgDSfjkciT4BSJy0FKnPDsTSd5Zh4DsB8H12DCKeHwzv50Zi3WszEek2Dye8vFBRdhp1Nbmorz0r9bfDOjuVn8zEsZGzcej9sShMjZf9LVYAjUCspuqsco9ZUXYKBXnHUVZyWo691OcC9wgXKwqO4/i0xTjy0kAc27Lj/gBAqbOpwXndafkOxH2rKjmFqtLTqLfA4ckTp7BxYwb27MlEpewz94kAcNjQfkiIC76tju70hwMB5VhVncGZM0nIzzsg6wRy9wICdmP15yoCQGUFaAPeHhTVJaG2Mg7ZIduRIe/2R8J2obq2HK0t7R+rf9lkIKARn5V2+b4YXZe+JcfP9POKz+nP8qzqiY4fP4rFixfhiSeewJ/92Z/h+9//W+XW87HHHsMnn8xGamqybbnPU+yHfNEAkB9FsX900+ov3Yn27w9Sg/E81lx3/XH/nMVrkrDNfLDUnQwApGjxR08bdvmM2uvXfbye6k4sE9PTD+GnP42T6+oo/vu/Q9G7V9dWagR5dqCH8QZgUVzuCro5i/nt3GdOEA0bug+jOoFaRnbtcZau//4CQOOe0y6N6gkA7C5PdwCwq/IEgEzrTHYAkBZ7pnxnoHb8uFjM/JtnEPTnT2Ls378q9ei5Bp1BX5caFYOPfrccvd7foNb79tmFJ5885HA3+vDDOzFqVDgef3w2fvazEEz95lPY961fYdE3nsDiaUNvA3+F+aFKxgqwMzefFAGhKyQ8fTIYr756CK+8kqkg4EsvJaOy0n4+wM6sAA9neCPgh08j6btPYdF/P63aYGT34z2HcwC+8cYbVkznv88NAF5TVlVyk7jBh+9lXOe6sgS0ZMUxn3btpB+AvKkQ1nCd8QSFlLIaVPnkQc56RdqSUOq14risXEVJqLYr6QruyI2Q9bJ+A7cIyIx/ZBOnlq28hGGmPUZcd7TRlLPi1Be2Vy6qeikOLDU1N6iQlnIEgRwI41w0jOPN3AwwsS66SHXdHuukCBzp/lNvh/ssL/0XzqkBLDWoJWJHTUE/WSaMZP0mr2mvaRfXVV0chLOWjRQENMssJ2LoLKax3QSACooyXgFAwjYJb95Q1nfnLl5CZV0d8oqKkZNvufws4Dx9BHoG8Fki8BN1BIB6jj+WITjMlbCwpAR1nDNCOk986b98ieefwJauWq9ruCciiCT44xx/+hiIeJ0Qesp1cZ3tVhDQOuccjLxxWc5Ro9RdheLSbAQEb8fkjwdi0Ki3MMDtdQwY+SoGuL+M4RNehfvUNzF6+i8xZsYbEr4B92mvSPgKpsz/NRas74W1uznn3whsUq49h2BjDwHgeq+RWLpxHIZN+AhDx3EOQHcMGTMWHy/uHgDqufK0a0/COzsAqNZF2sKPcgaAxi0oRRAoodRJAOgZHoYZy5Zqaz9CQJG2AJyr4ugCdO66NdgunSBlAZieqgBgZxaAYbJ9brPnAFDypKVhd2goxs2Zg3nr1ysASBege+Ni4Gz91xkAdOiBAYBR8Jb66QJ0pdMcgEu2zRBNdwKAM6zQDv5RdgBQw7+eAcAp6Of2Gt7u83MHAOw95CkR5/7TALD3kGfRZ/jPsS1wiGMOQAX6bgOA2gUoAWCopIVKfOjB0bK/Q7HE4230GvYw3u3/ON7p+xh+3/txFwA4yQKA0xwiABzgTvg3yQKA0xQAdJs6B6O+BACwXRYAVPBPA8CRM9dh0ZYwuSZyEZhSBs4B6PcAAsDAxGzsi0uT/40HPOMmKAC4N8Gy7usCAPoyLd4JACYTAL5zGwD0VwDwXVk37j+7AoAS1wEA9pXwdgAYnEoI+IFsr5ccq4HyP/sEO4O2YXvQLmzd74lt+70U+CMAVJJls74zxFfud/7witwHr4gAhzwpiSew5zLTvQ8EKgs476h2+XJuvIRwaccBuVfTqi/OSfFK4SLO6RdO+HeQ8XT1Gacs/yht/UcYqMEfrf8iCQAzNfQjAKTlHy0A6QrUOy4Iy/esvzsAaImWf8rF59rFmL1mkYRLMG/dUsxfvwwLNyxXmrduCWZL+icSUh9LvnlSboPvdvhFBSPtRJbD/edleda2Sp+HgI3AwfQdTN/CDC45PjxyehYznjBOzbfMPo70rQgTLziBPAXppB/CkP0dBTW4bPWJVLqlKxTzihiy78c+GV+iFVS0yrBNTFd5rbKEhdXVFR3a7yrm/woA8jhc7mCRRRHG2OX9Sj2T83/DTrxmOWCTl1chL4JFSEwsl2PO94EL8v9ptqlTe0VhvX8o16kGoe2uZxnqeazubv9436EF4N69vh3ir8n/vLEmG/VdWNURylWVx+PEptU4NGM2ClL9ddo9mA+QdTc1JCs1N6ahsjwBCf67kea/C6X50SoP4VxrSzqSEqPh7p6MOXOSkH06TpXt0tWnq9he02Yp62rxx/oaG1NwevliHH95INLnzEd4yF7MHLcT819ZjDVvf4IZ47ZjRr8tWP7ecri974XfvxeGAb/ehMl9VmLI77dhzsuLkfp4H0T3n4Hsk1kKjjUoF55dg7jK/GM4sWIjDs9YgrJTWWg+V4q6unzQZWhlebaSdh+aJ/UVyD05B9VVOR3qqKnO1XMCpsQh28cXxScOKljnnOezq1C1oaIiR9pXgOamIuX+s6LiDHJzj0gbcuQ49myb9bJ/hUUnlFgv9yst9TgmTMjEjOnpKC48peo+fiwJQwf3RWJ8iC6rrAp7Nr9hg+QjPLOHal8+VVefQUnxIRQXx6O2Jl7iXADdHUm78+S8fvbpnehBB4CUtK+6ih8KRKKsJAqFhcfQ0NCo+kTO978vk8yzUT8nH6Tn3HX1bLqf/SOeN7qv7tOnN77//e/jW9/6czVQTEu/gQMHqucardztyn5RYl+ErjztwNznJW6fY5p3CwDpOvXEiWNq3fVn+lvOovUe3W7apbEOvtfU1dVZ0K9GLffURSfV0FDfaf2diW5DuT27NDtx7PXixYvK/fy6dUkY1w24I6gh4NHQrx3m3An0c5Yd2Brpth/R33ke8d9+ASnfeQm93l3RId1Z3LZdvBHTO5ufj+I+dOW+k2IdhGh2aRTb3xWc64mFXPcA8O7TewIA2X6zTDkDwAmdAMChjw9T7jtpwUd3nm7/9hsFAU1dpj7WRdnBQcabkOm/++1S/Md/bMS///syDBrkg5/9bB8efjgFP/1pDGIfegkxouiHXkDs956SvkGEAn75ucFq7j5nGEgrQIaugM5Zt0HCyng8//xGZf338svpePaZnaiqju0A/pwBYKGTe0+qqiJWuRfltplWkBeKYslngKTd7y//8i+VBeADAwBPZ59WAy2ER9r6TG5m6utYS+oGy5uHdmHjbNXmGAySOCVVVnSTN0RdRqcRCLJuXb8S4wm91EOfA07cHkEa0wmJCIP4Mi03OXlZ1K6JuC2Wpdq/tGU7mJ9ScEvi29un6+Wyc7vV/kpZrhP0cR4JWgES1tE6kC+VFK3wlFssplm6IA9sdSzYWWE9jjZxO3qdnRk1ICUPBbr3ZLnL1sAVxXXWwXymLI8f62Q5bpOhcrtqOkZsu5XX7Itjn1iex4LpVj0U09TgXEujAmgqTY4RXX2ev3RJXsbOoa6xCWVV1cgtLMLp3Fxluce5+s7mO1v36WXO63eaccrtZ4GSAYKEfkVl5aiqlQdfUzOa5JxdvsJt8gEt54ZtlO3euC7nl+dYziEHA67LOud+5L6qa0HBP8LnS5LPAtByDG7wvEo+fiXNfJevsAPAuSEbcLbgEPyCN2HE+N+j/4jX0H/kqxgy5nUMn/AG3CbR+u8NjJn5S4xS7kAJAl/F2FmvYdqi32DRpo+wZvdgbPAeql2B7pVlJwCooKAzAPSlm9ABsuyOldsmyTZ6Y+j4IRg0eiSGjRuHWYuXYmdgELoGgDpegbtMWvBlIuJQllK4UjsEJAA04rqxDNTlNPwLpyVgRjoiMtLgHRmBj1evxKQF85QLUMq4/6QmiD5etQIe+/zVHIAEgA43oIR4rgBQ2sHwTgHgruAQjJ0zB/M3bEBgQgL84+PgE0Prvo4Q0Bb8GT1IADAqEnsi/LHacxmW7tQAcPHWGVhC4LdtOpbREvAeA0A1ByDBn9S7fMs0NQdgX7m+lQXgAGcAKBqsrQD7DHlW8hgAOFaumVFyzRg3n2N1mDVSpAGghn+Eg7QAJAAcIvvye3w49Gd4tx8tAHsKAKdrAOhuAwBnfgkBIC0ARXQB6jZrvZyPCLlec7AvuRQEc3sTDfx7cADgvoTTCIhLhU/cFnjGjYd3wkgnAOgm6g4ADpN6rDkA0wj/7ACgxHUKAJ1FAMh8otsAoBYBYJCUD0phXR9K/QPgFfmJ3D93YHvgbgX/tirg56mA3w4LACrJ8m665zygrfaovVRMCPxigpX840KxLz4MQZz3LvmAAn37U6MQnBqN4LRoBf1CD8YiND1WliVUgE8kIeO5HJ4Zr2VZANIaMOJQnIJ9BvyFZ8Yq6GcUcTheAcDgg1EWBIySYxiBoPQD2BXph6W71mJeT1yAugJAa90AwE/WLlbwj1aAhIFz1rRr9uqFcp9fKHmW4OO1ixQEpDUg61m7ezNC4iNRe64Rl+RZe/7yBZyTfpDp1+g+Wntfg/00099TaU59MfbtLkk/R3lNkL4G+0dtF9pUv+3iJVr20VrPWRoGsm/ED50Yqn6RvNSzz3NV0q5c0wCQaXTbzg+ytLtQKc+8ko/tZHupdrh44SsA2EPxWBoIY0AM3VPa5f2yS7nWvHAeV+R6u9Pzra5x9a5B6X51+7pdWtfiICKP95Ur7P9eV4Mx7AO3H3+7Aa07H+R6kMXjxePgDAFpfcrjY5e/K/G+QwBIV2nO8QSAdSUnUV2eAAco60S1lYmoLo3rEhb2VAR3tCwsK03A/iC5/wfGoLg4EUfSghD21lik/HY0TgftVvmYn3mLCuWZEhaN+LgYVJYnKYjHdGeI11CfpstIXBPLWfGqjuZ0NLUeVNaE9XUpoiS0Nuu6WaayPBEpaWHYMXMVtr02HTPeWY5+fX3x/vtBeOft/ejfJwyDBmWgX/8suH3kjeVvzMD0V+bg7d/uxtChIVi6NASbF3tjVa9NmNzLD+lpx9HWyvnvugdidJVZU5aN/OPpSNq/DwlrPXDMywdFuYeV9V91lYZ/zFtXm4/jJ9Nx9HiagmjK3aaEp05n4PDRFNQyHyEcLfNEBHIEacZST607ifP1MXRupyNeypl8jG9uKsSRw1lYP9cDnvPXIS02WuXJKziKROkvlJaccuRX27TZd1N3bU0eDmYlIuNQoqP+8tIcJMQfQVLiYb2/0ubjx5MxZEhfJCeGgfMJNp0rVRaSjZbVoKlPtdVqr/P2NAS0B2p3rFrXuDx1DqjPEzSWlx9HVVWqLDuBuTuShn+NCpglqXX7fDaqTVT/HVvw9gCJlorVFXHyv46Re0cyamqq1f1TP9u+nM8KPhP0eNCD0x9jW/jBDp9R/ECHfUe7fHeq3NyzWLt2DZ5++mll5ffd734Xf/qnf4pnn30G7733Lk6ePG5b7kERj8sfAgA0x9n1x/1zFd8vnGGb6cMQ8hlLPz2Hth7T5Qd2jGefxpTpSry27iS/EcvwncguzU66D3pBruuLGDnywG2gx1kGZlEEPXcD/VzFupwB29CnRjpcQ1Ib/vcLHfI7y7Wsq5jeNQDsGt5Rehud7yfnqeuqjs4s6JzVHSTsDgB2tw3CNabbyRnMmePRAQBaANG5PqrvMyMdAJBz+S386+cxSq4f1sU6nWXmA7RL4/ZMW1jvmNHt6z9/Mgs//rE3fvjDIQh/6AUNAL/2LMK+/oSCbQb2EcAR5nHZuAAlHOwA+FzEPPxoxjmutjoeKYme2LVzJYoKQlFRfjv8O5TpCb+/fQIxf/kElrz6JkqLtEtQinXSMtDOzajd7wEEgNlyI+WAizx8ObBDF5OWm0kj7WJTbhwK4kkeiVM3Eys08c75jctMx82M6VacY53lJWzPw3QN/zQAZKeAgE5PSs6XeKbrr2LZJkuyHxowEQzpjoRznapdbJPanm6DstizbtQcPOIX5mpAyhpwIgQkGKSFHi3xmE4ZIKisB50GsFgP9491sQzTeFNW7q7kwaEHqS4q8Kfz6xddtlO7/dHt5Pp52S63zfZR/FretF0da+f9ssQ4k8Z17h/r4n6zHWw71zlo18aHVlMzKuTBUVBSqsCfcvVJt52cp48uPiXknH4Ol58FRQr8nZS47IJipVO5eThToOf4K62oRGVtHRpbz+H8ZWk3zweBrHW+CO4I8Iwl3w0JldS5Ynv18SPYu3GDD3XpaKl5KS9J/ouS7wo+5TyMkvcmz7OUpTtXWpxelo5AfVMJcooPYsXGKRg29jcY5P4GBo56VQHAkZN/Cfepv8SY6W9h1PQ3MGbGmxg783XlCnT8J29g1vK3sdSjL9Z7DcEmv2HYYAHADdYcgASAGgISAI4Q0UqwnwKAq7ZPxvCJvTFswlAMHu2GIWNGY+rc+djqH6AAX08AoHbhmakBoLyAUhoCyrItANShkaMOBQLT4RsViXnr1yr3n5QDAM5tB4CzVi5XANBYAAZLWwwADM46+JkAoNpHYwH4iQaA+xIS4EeQFkvXnlE9g3/UFwoAkyV0BoAH4BkZgDXey7Fs5ycWAJz+uQDA5R4zsHyzBQDdXsPvej+u5gBUbj8HM7Q06En0HvIM+g5/ooMFYHiWu1wjo0XjZHmMXicEVNZ/2v2nngNQuwBdtu0dfHAPAeDombcDvu70IADAIZMXi5bCbdY6OScR8I7RLkD3JhoAaOYBtIdy1OcJAAMUAEyBT9xmeMWNh48zAIztAQBMdAKACv51AgAV2HMFgK6SeAcAlPpuA4AfaQCYLHUoq8IPZPsD5T82BzsDd2F70B4LAGoXnwoABvs4ACBh4O4wP+XScm90sAopBQKdAWBCuIJ/VGByJPanRCE4LUbBP23Rp2GflvNyrPxf4hX0MxBQWQJmcTlWufskACQI5DpDA//CJS1U4ggAA9O05Z8OD2B7mA+W7Lx7AKjm/5NlAwAJ/wwA/GT1QnyyaiFmr1yAmcvnYfryOZi1aj5mrZF45hEpi8HVi7FxzzYkH0pHYVkx6psbFLhz9JtUf4Jh+7qj/2H6HOwLSjz7NuwH8UMn9n8uyfP/wqWLql9J996X5EWY7sXPX7wg4jzLF1T/yPFBlZRlH8Uh6S9dpjtQyUPwx/4X83M7fOazP8XtqD6Vyst1LVoIfuUCtGcibHIFgDw2dnm/3JI+cEszmoqKcEH2805df6p+8z0UB4b4pbf5EtuI7zgcQLJrwx+qeA0a92oUP/TkILBd3s7E+wMBoKfnng7x/GihsTwHNWWJMKDMVQqy1ado3SO3n6yzpSkNx47FY8yYNFEWUlPjkHs6HMF9JiDsrWE4Fb4bylLPKkNQ19qi5+5T1nqsQ5bbWiVO6mpuZJ1JkidFgb7aplRU1SajoTFNrqVUZO3bjrRdm3Dy8H547tmHT2YHIGR/KKoqEtHanI7kxAhM6L8Lw9/ZjY/6RKF33xR89FGCKAvvfxCCmdNDMG1qFAYOiMP0X69F2pODkfzzkVjw0nQs/DgYebmnUFpyGjt2H8ayFak4EBmNnNyjChoZ+NapGgtRXnQCB6cvQsqzvbHv5+8g6VduOBUTgZqaXAX4TN662jxkHU5S4MxYBBJAHTmeioPyTC0rP6ksAZmXaRXlZ1BmrRMMVlWeVesEcAzzC48pcMc6FLirL0Rl5RkUFB5HeXm25MlWdbB8S0sJUr39sf/ZvvB64m1sHD1f6pH34bwjiJe+Q0nJSclXiNLS00pqTkBnICfLFVJncfEJqfs00qWvcFCkoJ2IVo1lZafU9tl2Ar2jR5LQt++HiIsLxsmEaBzZuQf5Jw6ivqUYjSJaHxYUHFcuQ8ulrZWyf47tWeLxswNpdyK6E1Wq5zHv3AKRaczTofxt4PCzivWfEclxqNduPHs8j5+IFnKN8n+mCMvo2tMun62+DPMAitjG6qp4uS5iUFocLWGeXL/8gEuPFX1Zpfua9mlfhJw/kjJGCHb5eqKYmGgMGzYUf//3/wd//ud/jm9+85v4h3/4B4wc6YaIiPAvVd+L5+nzBoAXr5x36NJVTqGk3WV+FgB4+vRJte7609fh7SJsIxA20M+ss19nl59Q0Hhy64lqanru0tOIbbkTS0OK7z3S5cTwYYFdwi6KYKYrqHYnGjdWgytn9fnNYgWUKMKlmX/3sm1Zivk/DwDYFegk1Oqqjs5cpzqrO4DXHSD8LACQMvWb4+EMACmmOa8bTf3ez5Eq5ynmm8+g9zurHOUpton1Gjlvz1Vsn9mm2hc5pkNHhODH3/kJAr72NDY89HP8278uw8qHHofXn/wP3v7av+JH//ErBdwIAavUc0+DuI5WgF3NBRir8tulUayjtDjiNgC45YU31Rx/RquH9FXWf67lWbezm1C7318+aADwzJkzciOVF1N+ISs3Blqh8QahBn9k+Sbhn9wgzbpalpudsUrjzZP5GXJwyLzkOt9sHANGssw8Bk6peAs2qnhVJ8toaKQtx2iC72QBaAEjZTHGOlVZ7c6IX5fTzaSphzCJ23Jui/lqnWUJx5iXQI+DTUwzbWc6B5n4hQdvyE1NetJ6toVqUV8FNSizbb7AMt8lDm5JyLYyZOeB9XGQq1XKcnDKgE/ddr3s3D52AphfAUCrLTwH+rgyj95nvd+6vRQtL00dpk69L9fUABtdm7K+K6LSyioN9gj1CPQI/pTrzgI1hx/FdW3Zx3TGaZefLENrQKYXlZejXB4kdPN5TvaX8wlev3VTrqEbak4/nhcNafX+Kqs/CZWVKNss+3OL55n7xfRb2rLvuoJ+EvL8yfmh5eS1K3Icrt+Ql3qp85ozJOb1JOf+SjPKa87g+JlELF0zFUNHv43+bq9i6LhXMWraGxj38esYO+tVjKFmvoLRM38hyy9hwrxXMHP5r7HUo7cCfFv8Ryrwt8HXQD+Gg5W0ReAwFW7wGYT1Xm5YsW0cRkz+0AKA7hg4ahTGzZiFDV7eCE23A4AEaO2grH0Ov0yHBWBHtcM/AwBpGahAoaRHiowlYISCgOnwjT6ABRvWY/LCBWr+v8nzNQCc5AQAP161ElsDA/QcgASAxgUoIV6mtNGCf6EEjFncRqaGfs6yoJ+zGKetANmOKIyVbc5dv87h/tM3Nhre0bSkIgCMgG8cIaCRDQAkLHQAwDALADqrIwD0tgDgnckOADKObY6XNsepOQB9otiOfVjruxrLds7F4m2znADgDAsAEv61A0ACPKOeAEANAQn/pkgZaiqWeEzBco9pWLZlKpZtnoTew1/Bbz96HO/0+zk+HPS06Cn0UnoSHw58UsKn0XvY4/Cw5gCk9Z8Gfu0AMOKQuxLjCP7CM8cqaQA4WAPAIT+1mQPwSbw/+F01B6CCfKOnaCkAOAMD3Lk8WcRwKgaNmwm3qfMUwHMFfN3JfbpILbMsAeBCuE2xh312urs5AJdacwBqDZ2yFEMmL4fbrA1YvisGPjG5CgBqMFd5O8xzEV2EagBIUGjFSRk9h2CZEuGfX2KJEwB0hn/tAJDwzxUA6nq0ApKK5H92QoF279gNt1kA+sbKcuxo0ThZHw+f+NHwjneDdxznAHSHbwIB4FBwHr59BHg2AJBzAO5L4fx/BgB2Bv8sMV3l0cBPW/1xXZcL4noq43tLvX1ln4bC68B87ArejR37Cf2M9R8t/rywI9jbitMWgLssC0ACv72xIRr8MbTkFxeCAMsCMIgWgMkMRcYSMC1a7sMEfXFyfyXYi5P7doyWxJs4uv0MPajjuMw4AwAJ/cIJAo8kah1NVBAwRFkARisLQIZUiGhrsBeWbF+D+T0BgCJa+83foMMOAHDdUnyyZrGlRUpzRHNp/bdqAWYs/QRTF3+MaRLOWDEXsyRu9pqFUnYFVu7cgPW7PbDNZxfC4g+gsq5afWh0jS/VEqrnr3K/zf4FP8jRz22u0yOEw8OD5CW0O992ToWqDyLP9Gt87vPZLmLf7KL0D+hd4aL0s9jfusQPp0R8tnNeQD7nKbZBQ8SL6sWZ/RaGLEcR9ql8ksesU1ynuPwVAOyZ2Ed1BoDs36q+pJwzu/xfSknf+XJbGxqlH3tO+r28Xm3zdSH2u3nNmb72ZxHhFsV3CloUOAPAK1eugG6m9CDuH9A56Eb8z/JY8BqkKzvzFb1dXjvxfYkAcPfuXY449Z4k5626OAcVhXEwoO02NaRZskm7SxEAEugVF8Vjx45IbNsag9yz8WhqTEdJUTQKToehuup2KElrPyVVPhWpKdI/9gnDiWOxshyDhQsSsGlzMFKkX5/UfwwS+47C0S2rkRzli6jX3BD97CCsGbEaw4ZF4933stCv70FES581IyMMyz/eBK8X3RH35AC4/3o5+vUPgZtbOHr1isX0aXHYtTMTI92S0btPHAa8H4Glr8xA1CuDkTB+Lk5lJqO2JhdN9QVynvJw1GsXImV7OwcsQkZKuhw7DYbsgBFVW3kWh7y9EfXbYch66iOEP/EhkqTu414+Csw58ko9BgASnNHtJ9cJ8zIPJWPnnhBs2hKGkPAQZTXI9LSMeMQnRylAxjqyjiSr8rQiTJDne0JqNKITInD0RJqqJyf3CGKlLxAvz/9kecZz+cixVNRKXcezMxC2Zj0OvtgXic98AJ8ZS0BXoPkFRxUALCw8jjNnDylrwPz8YxbY01Z6BHqnsjMRFR+OsAOh8A8Mx77g/UjPjJc8hWq78SlRiJG2RMVHKMBJIJgm/Y/f/u5X2L5zM+KGTceRn3+IyIETkTpxLhLmLUdkRCASpFyK9DsYHjtBC09tGek4bqKezwfYEfR1dd66ErevYSAtBLnte28hWFl5XLkDra6Ok+30ZD6/RGkTLf80/NNKVvH2+W1EWGhZASoQSHegRi4Q7otWbU2iXPexqCiPQV5umrS/Tp7pX143oA+iaFXJj3XYT6J3Cbs8nam8vAxbt3rg+eefwze+8Q18+9vfxre+9S28/PLLEr8FRUWFtuW+DGKf+X4DQM7x5xxeuSr9fHkX0WO49u3qqehy9Tvf+Q6ys0+pddefeo+xxP4f3zVcoR/7KM757MSxYEJAuzQ7sS/D+u3SnMV3GF6Tpj0U+5d2ee3EdzVe17t3R2LE8ODbQI+zCHcIbezSuhNhHV1uOsMfAjRCMiMCoHdenoQV33sao/7vq5gwrnOAx/LdAUDWb5dGaVjV9b6wDrbJLo3qDr7dGwD42bZhAFtnYlnXPM7lO6ub250yKQXjbUCu83lmfea6oQyQ5LlxPT8f/HI2kr79PEK+8STS/tcjiP6zZxDz0Ivweeg5bPn6s4j62nOy/jwiJc7dfYICbc7gz3W5pup2OGfEPHQfapdGqMfyhH7lZQek/67rW/vh+zjkBAC3vvgWaipvL6/KlkU51u1+BgC+/vrrVkznv88FAGZnZ6sXTrubxBcl3pB5k1fzxEnIASNKvdQ5iTc8M5cMvyTVX47rQSDCNs4Hw2XnG6N5AJh1pjU08qX7kmN7Jl65I1Av4tQNtQ12sPSLaoM8BAj6Lig1tzSrl/fLl/UXvpw4uKm5SYkDLY42cNsWSFVybEsPMLBt/JKdE9tzH0x7mcZBNcI1WjzSuk5BW6tc+wCd7CNllePx4Ms120F3nBelbcUVlZYVH636tGtPwj0F+SSOwE9BQYJAEd2B0r0n5wYsKi1DUUkJKmuq5aEs25ZtOPaF2+Qx5DLPj7THtMMcV2cpEKjSGUqcSENkpkuZa9dx9cp1XL4kD8Y2ugaTuq/dlHQ5H9ctl69qO7QyaENTazUaWspx6mwW5i6ahKGjf4Nh41/DpDlvYfqSNzBh7kuiX2Di/FcwYf4vMHXxq5i95i0s2vwO1uwZiI0+Iy3Ryo+gb4ieC1BpkNPyMGzydcM6z5FYuWMkxs3ujSHjBmPImHEYNm48xkyfjrW7dyv4R9FCLzhNg0CCupB0gj9t/adkAKAT6GsX5wdsV/ghSuItS8F2EHgIByQ8kJWFvTFRmLduHaYsWij7O0cBwMnz5mHy3PlyLGgJOA8fr1qFrYH7EJyaqtpIAEgrQEI8zi9o4F+otCsskwAwS/IZ8KfhnysANHGh3F+pjy5QJy9ZhNnrVsM/IQ5+CbHwiiL8o/tPWlOFS0gZEHgAexX0IxzU8G9vXDR8ZH8UAIwIFRECGmkIqAEg4VwkvKNZJhZ+8QR4rqCvMxkAKGF8tAUBLUvC2DhRPHyiY5QLUK/IQGzw24ClO+ZjyfaPoeb/2074NxMOCKjmA7QAoAcBniU7AGikQKAWASBl4OCSrZOxXJaXS7h080T0Gv4L/LoXgdwTeG/AU3i//1N4r/+Tsmz0FD4c8ii2BNwOACOyxonGyjUzSkNAFafhX+jBMXKd0kJsiLTJcgGqAOAjeKfPo2p7v+3zDD4Y/J4CgIPGTEH/0RNFkxQAHDBqpgr7u09WloADRk9WFoAjpxHmaYhnB/r0/IBaoy1LP5NG6DdqxmKJX6LqGDHl/lgAOsM/LSttygoMmbISo2ZvwUa/dPjFFci1TEBHkEcASBDXEdRRtBBUUM6y/lOgMLE9XsE/ZfXnDP7a4Z8Cg871OcnE6XosmCj1BiTmIzD5iJy/UHjFrIFXwkR4x7vDJ36YXM/D4RtDADhGNMECgKPgnTAc3nEjRKM0AEwaJG3ui32phHc2ADD5HVl+T6lzyz+jduin1lPfB119BklZSlsP9sK+5H6igXKMBsI3cYT8j+djZ/AOcA5AB/wL9pTl3bLsiR0WAFQWgOH+1lx+BH6hsrxf/qv75b+r4Z9ffKia429fUoQcmwjZbgT2p0bKdR4l1zvhH+f901BPi5CPcTqeoO92MV7DQSWCQIoWgEeoRPnPxSngR8u//emEfzFy74xR4HGj/04s9FilgV4PpSCgtbzQEuf8+2Q15//T8wCq5TWLMYeuP1fMxcxln2CGpWlLZytrwBkr5smzbjP8ooMRGBeOoNgwRCTFoOliq3qOXrnYhssX2nCNHyspGCj9IgUApY8h6Vy+RU8OEl6Vfgrn6yPIowtQZdl/zTz7r0m/80b7xz7ST7kpZT69eRVXL59X9ah6pU4CRdW/Uc/96+qDNHpOaJQ+ED0XEADygyhtKaj7dHyBZf+Ooau+AoDdi+eIg1sG/hG8sD/Lc/CHBJ+u0sKsuBStlZW4dpdg7V4CQCO+S/Adgh8zGgDI9zQO6vC8/DEBQIrvKQR/5nrUH3zq96HuxPsCAeDOnTva4+X6ZniuqRaVpRqqdQBuDamoKolDTpQn8hN8UUM3oQSBrvk+gwjxGhtojcR5AHUcXXS2NB+U9lgWh1Z8R9H9ZSI2borH0GGHsWtnDPb6RGBs3zDMeN8DXi8OQtxjHyD6yd4IGjADk8btxfI3lmLby1MwufdO9O8fg6FDYzFpYipGuSfAffA+rH5jFiKf6AuvZ0Zh+O+9MHpsPDasz8InnxzBju2n4Ot7FkOGZOKD9yLQ/zd7MOy3GzDxg03YuWYvSopPSZsKlFvK+oZCHN2xBymvu8G3/1xkJPKYaSDkDIiUGiR/bR5Kco4ibcEqJAyciPCZ8xE5dT4OTV6I/JRYKZev8pn8BgAS2hkLOoZBoaGYOi1O2piF1ev2Ib/gMIqLTyooFhUfhpy8I8r6j3DubM4hZa13Nuewsp5jHcxHaJeUHqPgGy3puB6XFIlDR1OQl3cUETEhOHQwHqeC9iF24yYE+HgiNCwF+/cnITwqVNUTnxyJ09mZaGosUtsrKDym2lFUdAIH4sJwUOoOCEjBSPdUTJsRhOTUOFRV5SgYmSH7RavEnNzDiJS+yolTB5Ei2//lG69h545NOLx9Fw6NmIX9wyYj9VfDEfvRWKTHRSjQSSvE2EQNK+0AII9jRwhngT5LTFfH2qXcvRLbo0FgR4j3WVRbm6PcgeblJuPsmSg5dnGiaGUNqAEdQZ0Rrfa028+OAFC7w7WFfZ1J6lcWh7WJDtXXugBBJxD3RYltouuxyooYlJUmy3UmzznHM7z9/viV7k4c/+PYGZ/T2v1n9x+lpKWlwM1tBP7xH/8RDz30kHLv+aMf/QgTJoxHSkqSbZkvo9hnvp8AUEE/Aj/pdymDkXvcRycAJJA9c+a0Wnf98eNGjuvSwINwjRCP/y32U7jeE/hnxPz8yNEuzU7Mz/cY13gN/RpVOkUDFPYjmaYtDTlG3rFMZzp06BBeeeUwXn/9GJ544iB++9vVmDihc+hFeNMVFHMW8znDIIKgceMI/ezzG6k5BkdF26YZsb7PAgCZxjx2aUbd1fFgAMDOIR3FNLbDLo3qro1M6+p8M50i2GuXBosmnuedIa0BzTLT6EKV7Wf9o7//HDb/2f/Dwa89iaVffxhH/tejiPuTJxQAjPjac9j7tWfVMt2ARj/0C7zwk/EozCfwC0N5qZ4HkHMCGgBIK0BXN5/OouWghoR2aRoAGtHlKK0Gq8pjsOTffo4zP/gFov/3U8hI221bXsPFdgtEux9dPT9gAPC0urHY3SS+SHEwijCJN2fCP4cZtYJF+ibOdVp/8YtxMyhkpFxIqbD963CKL5W6fv1STxdTzK++fmea1Ku3LduQ7bMTwJd0HitleWgtX73KrzvOqRsvvwxhPAevGM8OA19izSSw/LKag1XcHtvN7Ti3h3G3Pr2hBsxU2ySO7TaWiVxWYO2mbPfadVyRbV1V0nlZhgCQ7jXNV/rqS30pw2PAdpyXhxkBYmV1jbLgI/g7W1iCs8VlKiT8U9aA+QVqmQAwv6hYuQY9m5+PAllm2UtXZJuy/3QZe4MATs6H+mpf2sjzwPPB9phzxPYZOcdrSKjbr4+38wOe553HgsdZtnVZXvLPE2S2yLnift2UNDnWUpZuAHj+Llygu9YmtLbVo7q+VF6WgjB97iBMnf8eVm4dgDW7+2Dljl5Yvbsf1uzph5U7P1LrK3Z+gFW7P8Q6r0Ea/nkTALpZANCAPxf5DMV6rxEKAK7eNRIT5/XBsAlDMGT0WAxyH42h48Zh5bZtGqylpUJZ/KUbiz9tAajkgH8GAGqLPqo7ABjuBAB1fh0SAvrFyg3LYzOmL1nssACcIpo6f6GECzFp3nx8vGIlNvv7Y39KMkLS0pTVHmUAIN2M0vLPAMCIrEPS5nbXn91K6gpKTcakJQsxedli7AoPUQDQ80A4vGMIAanbAaCRAYC+sXQXGqXA4R5lARimQ9GeSA3/CP4orygpZ1kAEgD2HAJ2BgBpsRgH35gEBQC9Dsi2IvZhw94NWLp9vnYBum2agn8KAG4lAKQ1YDsAdEBAx7oBgDYQ0FUOADhJAcBlBIBbNAD8lQUA3x3wNN7rT3UEgB8MeVTO70A5n+5yPtzkWtPuPmkBGGFZABIKhnHuv8wxEo6VczYG+1PdZb87AsB3CQD7EgA+jt/0eRYfDH4fA0dNwMAxk9F/zATRJAyg+08FABlaVoCjJ2PwuBlwn0aotxhdA8D5KuwIALnMMu0AcPjk+w0Al1ihjh8yaTmGTl6F0bM95HhmwD+hCAFJZaJ20Hf3ANAV/rUDQDvLP1cAaOQAgEl5CEw+JOdvP7xiVsErYYJ28dklABxmAwD7YJ+y3OsKABLeuQI/VxkAKFL1vSf3BA3/NADUrkH3JfeXegfDL3mIclm6J3IBdgZvdwKAntgRvEeWd8nyHrXOeLoD3UMAGB0k+xYi9wkLANIaMC5ESQHAxNsBYEi6MwDUsM8BAJ3W7QEgrQW1xaAzADTwTwNAuv90AYDpMcrqcL3vdizY8tkA4IINyxwAkJZ/sxk6A8DlHQHgdIYr5+KTtYuwQbYfEBeGADle/tEhOJCagJrWBly+dkkBuU+l73OV/anz5+TZe0GBPkr1KyRdwT4Jud4mL520/qN1vwJ/0i9gH4jWTFc5/6+sfyr9kFt89suz+lPpL9xSMPGqdFJvqFCBQzVgz/4E+zj8COqyAoDs/7AfQxkX6uyz0c16e19PWwFS/AjsKwDYvXieOKDRDgAbpL+p3ezb5f+y6qpcHxebmu4a/lH3AwDqwcUmuZ7PO+Aff3QLynjm+WOCgLzunCEgQSg9rfRkMJv3AALAHTu2uaTx40F5R6s+itsAYGMachN9cPKDUcjqNRq5af6yzfSOee6TigriER52AHGx0aige9IGDQvp5pNiWwtOyjNsxTZMGboH8+b4YMl8eea9PgXxzw9F+At9kf5Eb3i8MhET+/piytQ4zB0XiQ2vSH/0jYXo/34Y5s9Pgo93Fvr2SYZbnxDse3saIp8bggm/2YThbqnw8jyJgrwW5OW0oKSoDcWFrdiwPg1DP5Dn7AtTEfiMG8b09sGEKbGIj01RIE/BnoZClOcfw8mwUByLj5X2Z+t4W+UjMeEw1qxKxpKJXohYsR15x9JQU3EGFYUnkJlxBPFxh1FYcNphRWcAYEJyFE6cPIgTpzNw4lQGYhIOYOPmCKxdmwr/wDBkHk5U8QoQZsYj62iyAn/JaTEoKT6J02eypJ5kHDuehjRJpwVf9plDCgSezT2M1uYSBdZSM+Jw+FiK2hahHMFgc0sJyipOwz8oHCPdkzBqVCY8dgRIerCy8MvLP6rm6SNkPHYyTVn+UQSI+QXHkJRwFAsXZGHJsjCkHoyXfKeVpSHLtTQVgQAvMSVatSt290786sc/g9/Uj1FVno2is4cREeyP+C1bcUDeIXPPZlltzUFKeqxyhaoAoDVHoLMM5NO6Pf3zEM+fHcy7WxEq0vq0tiZH/jdyLRzfj5yzISgrjVZAjoC9vl677NTwz1l3CQBdpGGgExS0gKMCgta2vxAoKNuvqY5HZXmssiwuLJD7nDzHL126pO59He+FX+lORYs/0z/iWJ/ds6ixsV71JV988QVl3ff1r39dWXm8+eab8PX1kfNRd1uZPwSxz3zhPgFAY/Gn+0Dc3r2/lg0AzMk5o9ZdfwRsHNs1XjG4v0aMZx/NOa4rcQyY15Bdmp0I+erqtNUgoTO3ZQf9nMW+PNNd4zvTjBlBCgC+9toxPPVUBh55ZGOXwKg7yznCHGeLLy53BZDsZMrbpRkx/YsHgDqPXRrVEwDYXZ7u07tuA9MIXe3SqJ4BwM7Lq/rlGLmeY7bLnB9zrClnIGjWGa7+u7ew/U//H1K++QySvvU8XvnmvyPqTx5D1J89g97feRX//X9n4sDXnof/N36Bwd95ESu//QiWThpsAT9t+WeAnZkPkMsGwtmJ6eWl2lKP0I9uP00dZk4/1zIEgbXVcagsuz3NiPWwvFm3+30FALuSdXMmEOI6lznwQxDW0tps5Wl/CHO9/YW63XWUGhS6ogeDHANDHAgQcV+Zl+CIg0v19XKj5TatmzxBm6mPD55bn96SeHmRvHxZgSeKL+28ofNlnceW6fxqt7q6WsWzE2ZcK9H6jx2J1nN8sa1XHYKW5kbVHrq8vHlLu7FkGw0QJJzkMtvGMnSdxX0h8KObTYI8wje2Tx0T0S0OknE/rrY/rFhn6zkeu1ZcVPPyXEJJWQXyikqQI+Kcfqdy85VOi7QFYKFjTsCcAloA5qNKHniXrkqdsu8a/l1TLj4VgOMx57GVY2nmPeSx4/Z57hhyfxzH15w76/yxDhNHsZNF0fqP1+fNm7fUMb5566bUe1W5XqX5Pb/6VS7FLrVJ/fJAvCHn6+ZVtJ1vRNvFOlTUZSM8fgs8fCZi9Y5BWLXrI6z37o+1e/pJOBBrvWTZqy/Wen6ENaL13oOwyXekyF1Z923yHS6iBaA9ANzgPULkLvWNxtRFAzBi4jAMHTsOA0a6Y4D7KCzdsgWh6WnYb1nYOYM/ZREoccpV5t0CQOYxAPDwIQv+HUL04cPYlxCP1bt2YebyZZi2eBGmLiT4W9ABAM5cthzrfXzU3Hz7U1MUoFQWgAelXR0AYBbCsw4h4tBhaXemgpa2wM9J3CdlAZiRhomLF2LC4gXYHrrfAfM8o8KhgZ8BgbcDQCXOF9gJAFTw70C4A/45A0CCP385Bn5UjyBg5wBwrw0AXL93A5Z0AICWBWAnANBePYCA2yR9G92AagvAOwWAm/wHYv/BkXJOR8i1Ro2U64+wb7ScVy67qbiQg6NEo5X1X1DKSDnergDwUbyjXIA+0REAjp6C/mMmdgCAah7A+wAAR81YoiwJvxgAuBKjPt4ixzNDrolCBCjYVg7O3beX7jsfAADol1BqAcAM+e8Ewit2JbwSxnUCAMdLHs4B6K4AoE/cCNEo+HIOwPsCACXsAAC1JWC7BSAB4BDZ9lAFJXdHLMAOAsD9nAewGwAYEaAAoA/nAIwJkeVguWdo+GdC/4QwOS50+xmp4F9w2oEOAPA2GQCoLP3ibHUbADzsDAAT5P+lAaCGgBKmx8h2Y9T8g6s8N2PB5pU9dgFK2QHAuWuXKODXEQBKuMoAwDnyDJij4N800ZSls/GxpG/YuwN+saHYFx+BkKRopJ06giY+Rwn+5NndJn2V2upKedGtxoXzhEJ8HtM9TZv0KaSvKP0OWvg1S5+M/QvCjMsi9UGS9E1uyvP6Fj5VeQwEvCnPckI+3T/Rc3/dVOvSJ2AZ1Z/RH1nRlTu/ZuVHX+zDsB9hPo5iv45Wh+x3sA9HEMh+gJp3mcvS3qqqig59DVex7B87AOQ5c7a4Yp+VfVW7vF926fN794NI9wMAUjzetCzgdW+sAPl+wfPB/8cf4yAu/+8c8OIxMG7XuoPSLEMAyP90xzTep66gtS0fzU0H4QzhaIGXccAbIb3GI33SdJScCkNT4721AHRVU0O6vL9kKMA1cWIaZs1MxYljMWhpSkdxYTwS5H587GgMis5GInHidMS+3g+bXx6FEW9vQ59esZjzylzsfmYYlr41GSt/OQXj3tuGyZNSEBuXj1T/NEQ9NxjBkj7lQy/MnZuGff5HERaag/CQMzgRfRzH9qUjStbTUitRUXYBjQ035R3zBuolrK65hjVrjsO9byB2/mo69r48CcPeCcIHvcIxc+YBHD50RI6ZBXposddYqOawc1jvOYlwqqG+UJ4hZ7B2TTLef/8Q+g+Ix759KairoTVaIYoKz2DZsoMYN+4wwsMy0Cx1sZwBgBlZCTovrQ5r85XlW3JaLMpKzyi4F5MYoWBftizToi4xTQO1Y6cOoqT0lLIEpIVdefkZBfgIAAngCPyYr6z0tCpHMMd0WguGS98hR0ICJ6bR1eiqVfFYvDgJfoH7JV8yUg7GITk9VsFD7ivbSyBXXHJSAcRjJ9Lk2J7F0aNZCIkMUdaGnMeP7j+ZxnIlJacQHReGw0dTECfvib/+vz+G34DRylVqZcVZBSkPcX9lO5nKajBbwU3lrvQ4r11rPkOR67H/osW22YG8zyK1v41FqCw/gfKyBLl2InHixD6cPLlPzmOUpCcpCKhdfbZbBRpQ9lkBYAdZMNBhGWi2pWCgC6C73yKElDZUVyegWtpUXp4pfbYqnGs753If/Ep3Kj7zzQdS5jlk0o4dO4J3330H//zP/4w/+ZM/wZ/+6Z/iv/7r/2H69GlyXR7rUM8fqtinul8AkLp8VUMuu23fC4WEBCtgm5t7Vq27/swYpp34HnQnsI19uTvLf0HlJ2hkqKH+7dDPWexPMi/fbezSXbV/fyRef/0EXn31qNKzz8zvAHJcZYCTM3yzg34M7xT8GfUcAHZtmUbrQ7s0ysxNZ5dm1H0dOo9dGtUdnKM+KwCktWZX6WNG63n57NKo7trItK4gKNNdZaAeRRegBJDtae1uRymmf/BwXyz70x8h408fQ9afPIaEbzyF4f/+e/zsZ354+JFMPPJIltLPHk7FM9/7b8QpSPgCDv3NC1jrNkDBP1r7GWhHqEf3noX5oQ7AZ6eKsmgH8DPQj5aBdnmdxXzOgM9VdP/JNpl1u99XALALqZvzTXn4WssqNACwpf2LC+eXaBUneQ3E476oQaIOoQWpRHxZ5DoHi1pamxSM47ZYDweaDKyijPUfX8oJnwj+2r+wuiF1axcB7CQY60CCQuYzy+xE1DfUS4dNTwbLdnCQqlm2SxjY0EgLwSYVr9pxo/1YqDbQVZYsE641cM5BETt4bI/aZ+4/2y4vuwSABIEso46FPMTUXIXSxvOcn/DSZUG5IX8AAP/0SURBVOXC82y+nt9PzQMoYsj1M7QAzM3DGVFuYSHqm1twUfbx2o2bsq2buHhZjiWPiWzrgrRXAT85nnxYUjzWPMaEgTzObAOPqZnn0UC/jmKclgGaHDjk8WOcHhjUAyFXr9PSkO5WG9F6ji5Nz8s+Um249anOSxB45XoTKuqOY2/YEqzdORRrdw/E6t0fYcWOD0UfyXJfUW+s2SPLez7Eqt0fYK3XAGX5pyFg9wBQuwkdhbWeozFjyUCMmDRUuf8cMmYsBsn/bpnHFtAFJi0AKUI/4xJUuwHVy6EKmB1EeBYBn4F+zroTAJiFKFkOSkzEOs89mLl8KaYvXoRpCxdi6gLRfB3SInDm8hVY7+0N//h47QZUwT9XAKhdgBIAhhMGOs3915UIOfU+pmLKssWYtHQRdoQGawvAqAh4RbfP/acBIENZpxzwz7ICdAGADvinAGC79V9XALB7Ef61A0C/BCcAyLhYDQAdLkD3brRcgM4STccyywWoBoE9BYCUgYCdgEACQAnvFgAaC8Dgg24ITh8hGinnZLRI4tQ6xTSuj8L+VA0AfWOHyH4YAPg43u1HN6CP4be9H8dvercDQEI+ugAdMGZKDwAgQd6dAUAua/j3RQFAwr8VCgC6EwD6Zcj1lS/XFmFb+RcGAPda9Zj0jgDwoJw/f3jGLNMAkPP/JQyX61lCBQDHijgHYEcA6Bs7CnuVBeDAewwALXUFAFP6iQgApS3xY7A7Qu4XdAHqAICc+8+4ANUAkHE7Q3zh2QEABisAuDcuVEQAqC0BDQDcn8p5/w50CQCdrQHtwJ+RAYCRhxLaAeBRbf1HABgi9dD6jwAwKM2yAkyLVgBw+a4NmM95/Ky5/LqUlc8VAM5f3xEAKktACwDOIQBcNs8BAGdISNef00XzN6+ER5AX/GLD4BcThiC516UcP4zatmZcuHpJ9yf4vCUMlGU1P7Q8iy9JX6a8ogKlFeU4KM+FguJiNLa0oFVehtvYt5B03Ve4gcvXrqqPjeit4OYtgkB6RqCXA6h+xJUrnO9X4iWdHxURGGp35uz30Opfz5HG/gSl+hfSl2D/gf0JI+V9wMrDPh1Duk3/ygKwe+kvi3Xf1YgftNnl/WPX/QKAPAccXOR7grMVID8m5PVv+sR2bfpDFgdbzQeUhNT8v9rlM+K5mThxAjw8Njvi9LG7htqSEhwNCUDByVAF+DjHHl195p6Nw+yPQ9H7w2Ds2uaJ+jpaDH02AOg8h59rGi37yooP4ITnRsRvWI/1q/djx3YOViSgtTkdByLiMXhwBqZMiUOkzw5E/nYown7eD7FP9MGaX8zEkF9txobnx2DlS9PR6x0/fPRRJPr2TceihUdQVNCC7KNliOw9FdE//xBL3l2DkSPTsGtntmz3hmz/poJ9TY230NRwSy1TNeUXcHJvAg6t9UdKQAIWzYrChrcWIaz3x9gyzw9Tpgaib584DB16HPuDDisQ161lWUMhWluK0NZaiLqas0hOOojNmxOxc3sMTp44qvIQ6pWXnpX9T8YnnyQiLeWQgonGApDQi640uT0CxoY6DQAJ7wjnOP8fXXcSApaUnlKuOBNSY+DvvQsZYUEoyjuq5gYkSKPbTcLAOHn+E7xxHr+ktBhJi1Z5WA8BIOfjo6vR6IRwBRMJ29gONc9gegL8A+UaKjiqXH3SCvDocbmWHPtM95f5qp7IuDAkSVsIKwkE0zMTVJ6TpzKUC0+2hXXTArC8PBvJ8aF4/fnnEbjLA031haiQOM5pSMhJYJkk+bkfxo0pt1tXmyvHLxu11TkPJARUrkCljXYw727F66Os5LAcMz0fYE1NAgoLInD40F4cPxYgxy0aDQ0GAiZYSgSt9mqdAd59kK7fxTLQWATeT5ehvGc1JOPs4QBk+qzHqcxAlJbJNSH3Tt4T1diLdT/8SnciPW+16R/RGotz+b300ktq3ji69fw//+fv8Nvf/laBpO6eT3+IYp/5floAEgDabfdeyQDA/Pxcte7602OTnYuwjWOcdml2IswjOLRLo+gilNaGHF824I/Xnh4btS/jKnp6o/WgXZqr2P+Mi4uRfsQWLFq0DtOmRiooZAd7jAhwnIGfVqyCVSaPcuMp8c7leqrPBwB2B9ba99MuTas7eGfaaZ9O3SsA2Nk22P6ezHVoF0/p8p0fA5bVIE8DPa4T6jE0yzzWei5Ak1fPNWgsByf/81uI+drTmPmnP8Kq//Vv+PVf/1TKRuGJJz7GD384CI8oCJiJhx9OQr9//zWSvv2CUtw3n4b3/7ysYJsBbgR+Zv3Iod0oLQ5T7rENjKPo0tMZ/HU2F2BnIvyjlZ9dGkUIaeple+x+XwHALqRuzq4AUEIHAJRl5jMv0O1ldEdHv1RfUjdmDggx5DrlsAxkmqi1VR7uTQ36Jm7VyzrYceLAEl1yfvrpTYm7oQZGeDMm8ONgmLJE4+BXK31CE36x/bQc5Lw3t6TjpS0FlRssSWNngtu5ePG82pemZroIrUcz57eRdcazPYSC3E8um3ax7coHtogDY9wP+qZuO39OPTBYlyO/dWwYcuDugrxIt5w7hzp5qLRduIia+gbkFRbpuf2Ua88CnLFEKEirP7r95Bx/HNyjpd8VDt5d53yD10E3om3yEGM79DbkWMn2aMVI8GgG5Lg/er4ebcbvOE88zhbgdEgdc338CPBu3ZJjJ8dcDbpIWX7lT+jX1tYs+35e4ujKlDCXbsCaJf0crt+U83ztorST7lEv4PqnzahsPIq9YXOxens/y+pPXqT3UP2xzmuAWtbWfx8qCLjOe4ACf5v32gFAM/ff7QBwze6RmLF0IEZMGKIA4NCxYxUEpAVgSDot62gBmKpAH8NgUXgmYWB7POcDZFwH0GdJLxMQGt0OADkHIGFhZJaeAzAoKVH2ebdyATp10UIFAJUWLFAAcIqEs1asUBaAgQkJ0g7tjtRAwHYXoASAGSqkhSLTlSzQ15lo/aesHNOSFfybTAAYFgzfuGjsDA+Bd4wGfs7wr0cA8ADBX7vrT1cA6Bl1AN7RBHexdwUA9XKMlCNEjMFeSgHARPjGxHYKAB1zADpbAN4xBOwOAE69cwAYMEjOhwGAorSRIlr6aQC4P224LJt4dwsAusvxNwDw4XYA2KcHANC9EwA4/e4sAB8EAMg5AI0F4JaATBcASBBXigcGACbmYl9ympw/X3jGLIVXwljlUpMA0E8BQHcbADgcPnGSpgCg5EsaIG3ujX2Ec10AwMB7CgD7WgDQDd7Srt3hcr/YTwC4G9uDvBTsU1Z/Cv5ZAFDid4XKfkbuswCgdv3preb/swCg5Qo0IDFMtnc7AAxRALAjBOwJANTwzwBAJwtACwBGKABIyz/ZnmyHANBYAHI+wqU71mH+5rsDgAs3rtAAcN1SzKW7TwI/CwDOlXDu6sX4ZKXc35dpC8AZy+equf+myjIB4NId67Er3F+u4Qjsi49E5MEkHMo7g3N80ZQ+IT0MEOqdO39eXsT5MY08i/kB0M1buHT1Gqrq6rHHxxdpmVnqA6G2S5dx7uIlXJC0KzckzzXdX6CrcJa9el36QdSNT3FNuqEMr38qfU/Z1qWrN3Bd4q5JOYLAW59+Kn059rdoGdXk6DNQ6sOs6+3wxPQr+OGT7v+xj6FBzVcAsGtxYJD9RQ4WsF9LcdCQ/VS7/H/sul8AkKKlK12vmvcG/vje0H4+/jgHcZ3npzRz29jlo3gcCQA3b97oiOPA2WV5bzu72R8pzwxE2rTZaGjSgK+5MRnHjnCgIh0fvn8CK5YFoK4mUdLuHgA2NaShqfmg3LfS0cLtyHp9Hd01Mj0FGRlRWDLZA/6/HYuUXiORFbRFzd1VV5OApsYE+O8NwAcfHMDgwXHw3xOLUPc52PJLN3g+NxSrXpyAxa/MROZTgxD/5DD0+/VmDBsWqebwS0kqQW3NVannGnIiD+Po+gAkBh2Bv382Tp+qUcCvoY4Q8AYajOo0AKzKqcexyWtx5KWhSH62L5LmeeBIn5k49robfObvwbJl/pg0cRemTQ1BeiotKGnhZQ99lBoKUFudi4yDhxERkYmcnOOoq81BfS1BZJ6y8nPO29SQL2k5sm7NTUfYJyEhW2HR8Q556W6zoPC4HE9t/UaQR0BGYMj106czkDBiGo6+NAhH1nugWNJPZWcokMZyzFtTk6vyV1acQXlZtrLao5Xd0RM874Wq7vyCozh5+qDKz/WykrOYMGEfPvgwDBs3xKC0JBsFBcdw5uwhZaFoAJwGmCx/TMpnqPkF86WOQgk5dyKhZ1HxCZyUNtHakC49WebY0WS89/7vkS79kOaGIgU9OR8h4WCdLFdWSlvLTyt4SajItiXEZ2Dc2GSsWJGMosKTjjY8KLrXVoC1dfoaKSnORFmZ/GcssEfg19CQKMcrDFlZPsjODkJ1FQGhtvhTLjudQN3nIcJAyjEvoYGB9xoCEv6JaP2XMW8ujj/TD1mzPkHuabnv1Nepj9D/WJ8d90InThyXe/Fg/NM//ZOy8ON8fj/96U8we/YsuT8V2Jb5YxKfx/fTAvCKZfhwv2QAYEFBnlp3/XH/uhJdcdK1p12anQiTjVtPOxHeEfwZVVZWKghol7cz3amlIcV3LY5xnzhRrqzj7GAPIZOBcxSXO4NwBn4ZgOQqwjkTdhTnieseHjK9KwtDs227NKonANC01S6N6h7O6XZ0BSq7B4C6Drs0yqR3BgCN+027NKOu0rn/XaUzzYA87ktH6faZfaQMHDSwkOr9wWZEf/0lh575uyFSX6JK+9WvluHhh0fjiSdGYcgQX4k7gF3ffARx33wWyd9+EWunuSnYV1TQbnHH9V/8YhZefTULr712GG++uUKBOAP8SorClfUf8xorQFO2J2L50hL7+QXTUz3xyzeX4be/XYijh70VLLT7fe9730NQUJC07zUrpvPfH60LUC4z1F+jXwUhGSGXSeusDIGRAX8K+IkcVoDWMkO6izKwjS+PHerldiWOddGajaCPFn+XL2nQxy9z2bkiFOQLOl80Cf6uXOENmNu5rNII6ejih3mURZvUTWBmLAAV8JPtNzXWo66e8whyktkWDfYkjfPqmP2muC9qEEzaxXq4T4zj3IK8idMNFvNx3xjXJiEt/xoamxT8q66ts+BfPs7Q3WdevuXis0CWtcUfrQPr5cHWJu02Lr3aCP0u0qWq3n+zzzzOzsffSB0/aR+PM9tFcVl9wS/5dR7rWCtJuet0D6ZhK+f944CLAn88X+wMXJU6rrSJzknZC7hxS+Kv0q1pi+yrnJ/LrSrf1Ws3cPXGJVy5UYO0o77Y4T8Ba3b1xupd7yvIt9azD9bsphvQ/li1W1v/EQCu8fwA6wkA9zoDwGFO0E9CH8JAa90BAOkCdAQ+XjkYIyYNUS5ACQAHjxmDhevXIyApHmEZaQg9yHkAdRicngLCPi6HMF7SmScsM70j6JM8Sret2wNAwr/ITA0Bg5OTZH88MW3JYkxZuEDBv+mLFlkAcD6mStzHKy0AmJQkbbEAoAJ40jbZRpjaRqZaDjcAkFaLPQCAzMM6Q9JSNABcshDbQ/bDMzoSu8JDFQBsh4Dt8O92CGi5AI05AC8pqwGgBf8UAGyHf2bZOzoKDgB4G+jrTJJXAUBRggUAGcZb7kENAOQ2FADcoADg4m2zsETBvo4A8M6sACkDAZ3lBAA9plgAUOI234kF4CBtAajgHyXLCgCO0nHpNgAwlQBwqOzDO/hwGAHgYxYAfFQDwD7P4sMh72OQcgHaEQD2d5/RDgAljemDx8/AKIf1350AwEX2AHDS/A6QryvdKwvAIZNXYswnW7Ez5Dj84605AJMt2KdA3OcNAGl5eDsA9E88K21Llv+RFzxjF8E7/v9n7zzA6zautG07tuPESXb/bLIpu9lkk91Nc2zLVnWTa3ocx7KaLav3Lqv33iVSvVPsYhV771VU74WkKilSLKJ6b/7+881g7gUvL9Vly3bu83wPgMFgMBjgAgfz4pwZgMA0AsCeci3T+6+vCwDsK3lqA8CQzA5SXwK7WwBAAj230M+u2wSAWQYA9kZAyhB4x8ywAcAACwLqUKAOKQAYBP8EDQAJ/gKTtQj9agPAWAsAagjoAIB5SUq1ASDBn1GqW9UK/2kPAWoAoMxzzL+1sh/HGIDW+H/+ieGYsWq+BoCUAX31yYKEkxfNUtOpsjx1sR7/T433ZwHACQSAokkEgHOmYMxMAsCJCgCOmDUBIzidMwmzfZbAOy5cznc01iRGI0zus4kFudhctBfrt29HxfHjuCD2zNlLYv9cvqpUVlmNTVt3IHf9RmzZuRvLVvsgR+arTp3B0arj2CxpXN6+pxBVJ0/jrNhKu/cWyjbbsWXHLmzYsgObduxBScVxnJXnfHFJGXIKtmC9pG+RdOaprD4OjnF8QeyKmppqZZ8Z6EKbwXzNTpuBaZS2P+y2hF73TwB4a9E+NYCFYgeFaeuHQzzfRu7W34bkmlG26KlTKvSs2zy3oQcFAPkhHb3d2Pb8AI7vaUY6zP2XMyTr7YjtQ/DHa5MwVIUMtu4B7vTJJ4OwePHCWmlnT59B5qIwhP5pMOLHzcDxmjzs250GT49kzJiegCmTYzBsaAxSksNQU10X6t1S3EZE+FeyNx575Jm1JS4A2ZkJ2L0rBcfKslBRzvHzsrA2PBH9OkfC/41eSH+lPWa0nI2RI0IwfnyC1CUFeTk74eebL1qP3burUbq/Bqvmp6Bji3B4vDMZqS93QlTbIfDs7YXOHbKwYsUOVB67gJMnbkhdLA+/k5+i5vSncu18Ksf+KU7WfKrXWeuVzLLoWOkFbIvJR06fach5byC2B6RgT8YO5AemYOqEDLRrl492H8Wjc+c0TJ4cqz34qt1DH6Piwl2YOTkdg99bgbCpy1C8Zz2OletQnu7yK3hlL1OWTxw/oORIlylhmT2NMNEsswyOEZcnNmNWk9ZI6z4ch3cU4ESNlEPZymNoT4YA3bQlGzlWOM+DB7c76qLyOrbZj5IjuzF6dAzats3HgP4ZiInOlLxW+E3K1Jvbq3o5t68+Vohjh3eisowAy1a2yEC7XTvypI1bYoPYGyWFW3Bwa76Vv1ieoRuQvz5Dhf3k+H/U4cM7kBC/AX36bJZrZ6NcZ1tV29jr8TBIeQG6gXl3K0LFAwfyceRIkixrLz8D+AgCjx3jWIsJKCqKlXzxOHo0BSpUp5W3fmnPvVvnuzM5vQ5dwoS6g4F3CwdlO5a/PWQZNnX9BJsWzELJgRxUVZXLfeFhe54//Fq1aoXy8vv2t7+tQnt+//vfx7vvvovg4GBZfw92yJdQtJnPP0APQH7s9yDbPDo6Ct/4xjewf3+RWnb9mfeJ+sQ+zTuBbbQfmZ9Td+vpTELod/jwYQUXaRsy/61Cf7qK29D5wt26+nTsWLmKQNGrZ1wtyGMgkpGBTky353OVgXw3F0Gds2yj2/Fa+/wB4M3hGcX1BGDu1mndHkR0l06ZOnDqbv3thjp1l07dCiBynatczyfbmsDPeP8xzQ4A+/SOQ6MmuWj8u2A8+1w4GjfKkv1qAGjENhwyOAMvvjgMzZptRIMmWfjt73zRtk13HD6oPf4MyKN33iuvZOKtt9Y5lBC30O2YfhS3q2+dO90MAL72GsfULFD7fPvtfFUXd79/AsBbSX3JrW/SXKYRQ685ypFmF1+k1cu0hk4K/F2QB4k1ZZqBgpwyjWCN8I9witubfZt55iWk442UXnSEevxKV43lZ72Ynz3DMWcItxiiSl7o1fYakGngSEBnrZN0xz5ErOtl1kX2w7rQG5DeiAwRSojHZdUJJnU03o+ccp3yGmQoUamLeZiwfO6P3nkUw35WyYszPf+q5OW5UuYPlpRg59592Fe8H4X792P3vn3YQ/BXXIwD8tCpEoOR3oIEfwz3xbpflPIvyPGwU47HRSBIYKfGLZT98nw4jke2Y13s3pgEeOfOn3FCQKu+6jxaHXesO798ZgcIISr3o88XoSOhHj0hL0i5sq1MrygPQJ12RdadO89r4wTOy4PyCr0Mrl/AsRO7EBo/Ewt9u2CeT0vMXd0Cc2U6jwDQt4OSh09bmYr8WsPTrxUW+LfHYnr9BfVU3n+L13RTwG9RYGcRASDhnwGCGgByvMAF/r0wcX4P9B7WzfL+648u/fpjvOdcBCbFa7hH5XOaB3oFxhYQkBEKGgBID0ANAONsqgX+6gBAJwQ04wYaD8DonGwsDQ7CyJmWB6DIAMBhUyZrD8DZszDfzxehaamIpgeggYCyD+XxZ4FFwj/tYcgQoDbIV5+YR8Swpgx9OspjDgbPmIolYcEK5HnHRqkQoP5JsQhI1h6ABvg5YGBqoqUkpcCURARIW/olWODPIRsAlOW6APB2ISDzpetpHQCYVhcABtMDcApmGAC4ajRmrRqjIKAJBXpnAJByBYCiewaAVgjQvF6IyKXHHwFgf7kGOeYfx//rKct2ANgHDAEapADg+2jd7Xm0aP+iDQA2xt/bvYq23dqgS//BUGMA1gGAIxT8owdgJ0nvOmi0gnl3BAAljdN+ow38+zwB4Gx0HTIXAyeugn/8ToRlHkJYVon2AFT6bAHgGk4NAJTyuL42AMyQ/4s3/JKnIIAegASAab3kWqb3nx0Acl2fugAwywBAQr4HAAAV/GutpMtoK2V+pABgSEZ/uScMh3f0LHitdQLAlTYA6BVpzTsAYLgFANc6ACBDf1L0CAxOjZZzFif7E9kAYKQCgBoC2r3/bgb+jG4FAGMJAG0egAYAhmcnYFVUoNwvtAegCgNqh33u5BYAzsYkhv80IT85VR6A0zFJpuPnTMaYmRNqAcDhMh0m8vBfIW0cLffHRATLvTZY7sEx2RkIkXvpyoBA7Dt4GOevXse5K9dE11FSUY2E1AyERsYgJikVkfFJmLNwCbLXb8KeA0eQnJWHkOg4RMTL/TIqFqk5eag4fhLJ6ZlYExKOtdHxCImMg0/QWsSn52LPQfk/xCYjNCYJCek5CJf1AcHh2CW2yTmxOWhfVR+vVDaPtuNoB+ixkWkv1PngiGk2Md8/AeCtZcaxpqqrj6t2/zzbgXalOYdGdrtZy922ppOobmcRgdElsZNrDhzExdN8f7i7DiXWg7Yrr637LV6L9Hblx4M3bugxANkZw48IeU64b3d1+mJIR/W423Zn55cZD5AdZLwG3OWjOAbgwoULaqXx3aT0SAVSI9JQkBGG06fysGN7GkaNzMW4cbnYsD4Z+4tTVEe6gnnuIJ87Sd7qymzs2pmM3OxkHDyYiR1rlmL9n7tgzXuD0KdLCAYOCMaM6UHwWhWLdfK8iV60DNNayT3/z+Pg9ZfxGNwiAF27ZGDAgA34ZNAm7Nx+HFUVV1BRfkmJsG7LlnIsXbweYePWYNMgD2wPycDGrTWIWFuMrZsrpA706LNDvWs4bnn71RAIWtCvuvIqjpWeQ0XZRbXsyC/zVdXXcHBXGYry9uDo4dPyHnoDFZWXERi4Da1aReKDD+LQ8oNUfNQ6AsFrCL90uEtX4EPVVBdji9joPm1GIqpZR6S/9CHyA/1Rc+Kg2/z3UzU1B7A9LR6ZA8Zh/dxFKKXnnaTTo9DutchwofTA27JNroVd6xRQs6/X87WPr0DeiyZOiJFrLA7BQTo0aX1tYMri+j1Rkdg6YAK2L/VCWeluaW8d5tS+PwLAD9u2QF5WHLZOm4/N7QZjd1g4qmQdPRXpacixA3fuovfbTrXN4UO7kZmxBXm5m1RIVFcQ+SBlr/vNpLwA7yEMKAFiVRXHi9RhZ0tLdsr/LB0Efe5hnZyXKu0ZWMJQXAfiJH88Sjm2T4W7bXR+lldenqqkgaIVNtSCi/dLpjx6BR53A/JuulyfCBRlWlGejgO7onGoKEauDXqpynUi90w9bt3d3Xu/Ctq9eyd69eqJX/ziF8rL7+tf/zoaNGiA8ePHYf9++U9JGzo/jPpnO9pFQPcgPQD1s/7BtbkBgAcO7FfLrr/adqd70VOPfbHu1rkT89OecbfOnXj90ZvX3br6RJuxouLOvAAZSY42Z3TUdgV+CL8MgCHMs4Os2wFLdysNDm8Nre4FABqvNHfrjG5Vj/sDAG+vDHfpRjfbh6kjz5c7GcBXP0C8eTtxnRaBnpY7AMip2YbLBgoynVCwcyd/PP/cSrz4Yhj+9MfJjm24rmfPSDzzzGw0abIBv/zlajRunIP//d8Z+I8ftMfox5/H8Ceexepl47B7Zwg4FiBh4Ouvz8Bbb+VrECfKy/FyC+woegce3H/7XoAsn2FE3a1r3jzeAQDfeacAcbGrrDtJ7d8/AeAtxJc2vrizo4fLfPEm/CKQU+FB5WGsgBOn1jzrrzqLLBE2aQinPf4csvIRpHH8P5Zl3zc7mxinmdCK+ZWH3fmzsqxDUnFblssx9uhpd+7caUfnlBrnjl8cc956yNjLVsCLaUrOF1nmN7CSDxOCPxMG9MzZUzglafwavkZESEhxPcEh24R5NKxk3c8qAHj6zBmcOH0K1TU1KCkrQ+GBAyg+dNgR4rNIlguL5UWi5AjK5GFxXI7t0pXLOH+BYwBdlbpoOElPQ11PMzafrROO58g6NhWay5p3iMcpU7rysy3pTanaT8q0ryc4ZMgjQla+8NPTkN5/l6+wLgR9ousaAF6/wf2zI0afA33eeY6k7IssEzh/+TQ27IjFquBh8FTj/b0HD5/3RR9gHkN+Wh6AagxAv7aY50/vwA8w37+d8uzToT+7q3kN/zo5IaACgF1kPQEgYWFvLAzohamLeqHPiO7oNqC/AoAMATp6xgx4R0cgNj8XsRYAZDhPQj8FACXN1ftPgz9nGFC3EFCWFaCzIKACgBs3SF6ZFykAmJsDr7XhGDVzhhoDkB5/I6dxDMDJGG5BwFEzZ8LDexWCkhIRbYXsZOhPhvxUYHHTBsRv2qjHFpTyqRhZ5/QUrCsFEQkAWZ41BuCkJQvxyYypmBfgq0JqesdFwyc+Gr4JMQoCMgxobQBoPP80/AtSEJAAMKEWAPThNM4lBKgrALyDEKD1AUCmBaVqABgodQhIWIvFIUswa/VUzPQaKxqF2V5jRGMxW0FA6m4AoBut5PT+eABqAEjQ11+WjQegEwBq+OcEgDMJALs+h/c/fhEfiAgA3/uoMd77+DV82L2tXONDbgMADr0rAMi0ugBwOnoPJ9j77AFgFwUAvRCQuBthmQz/SXhngbwsQrjPCwDqPHYAGJaZKv+hVfBLngT/tH4WAOwj1zHhH9VfQUD3ALC71JPj8bVRsM4AwLD7DgDbiLi9KwAcBP/E0VgdPVsDwLW+okCsDK8fAAY4AKAGf3YASAWnRSM8iwAwXskBAHNrA0Ad+vN+AMB0uX8aAEj45wSABJFLQr0xY+U8uS/OxiQD+W4mdwBw0Ww1/p8Z809NRZPmTVdegONcACDDfxIADp09CfMCvaRd4hCSlqggYFR2BjYWFyIqPR2ey1Zg8+592Fl0EPmbt2PrnkKk563H0tW+SMnJx46iA2o6a/5iZK7bhOSsdfAJiUB8Ri627N2P2LRsLPMJwC7JFxETj9X+QUjJzEPOhm3wDYnCEu8gJGStx0KvAORt2Y3Ne4oREZeMld7+2LZ7jxo3kB9anRMb5vy5s+ojKdoNjIpA8YMsNY4zbS6xHerYWCLaU/8EgLcWgQo7GCiOO8KQi+7y3ZvYgaM7cQzg0/aeiRDBKBk6UgZtV9rerAevgdOnGdFCzrvMM03Z5ZKPYExH2tCh/dWHaS4f2el9yf7FRr0s10t1YRHOy3HWrZddZl1daQBYG9zdL7FcHiNteL6nEQBev35D0q+ojhke563q93Dqqqp7VdVxdW7d57m52O7GC/D4cX6wWf+4QMOGDcO8eZ510gkgz5yswuGiNGzfloyE+CTExyYgPzcVZaVZoPdeHfjHcJ7VeTLvLiRoLiqPZWHH1nhMnx6Jbt3i4e+/FjtTfZDYdxTGvzcVbVon4R//WIuWH4ShV680BHplI6P3VKQ37YA5rWbjk/5pGDMqG0uX7EBUZDEy00ulLtJWlddQcewKKiuvKjhHkMfwnmVHzqCkqArHSs+j5vh1VFddUeuc4K+2Sg6fxY7tlThy8IwsX0Phuv3IFftlw4IwlJWclWOj16Bze5ZZU2MBQ8JDSTt44BSmT02RY4nCsL8vwry3RiF2QaDUqwiu3nwEf8eOyv18XRaSh05GbtO2SG/UCimi3NXeOHHyUK38D0RSh6qKQpQWbsHRA9uljm4AneUtaLzvdJrMSzrnHdvQo66G6cxHFWHnji3Iyd6Iwr07dJ6byarLdi9fbHqnCzYOnozSQztq79eSAoBtWmBdTjw2T/ZAwV96Yps3x6TUoU7t25h5lX6cU/cQ8l6lIWWR/Hc16GS7KCBnefVxyjQD59yVQXFbvY3lDegOCKo0XbYuT8uUwWPlWId7dqehrCxV8t3EU89ANgsEEv4RAhIGlpbo0KE6PGiG8hA8ciQRRUUx2Ls3Son51D4kjx5P0KX8+yADABkWuLaYpuUAgJzaxTRXWV6FZUfTsWF9LDZtjMahQwXqme78gOSL+Px4MFqxYhlef/11fOc731b2349+9CO0bi33qpQktZ7txeexsY1od7iW8VUXbe8Ll8V+cwPu7lXnL53Fxcu0edzv+34pKCgQTz31lNwfDqhl15/TlqxfGrbVH9bTVbRf6aHH/blb7yrat8xPO9Hdene6ckV7GnJbd+vdieXTxr569Tp69ohTIOdm8MrAHXfr7kUPDwC8N+856lb1pJinPgBH3c76+vZhACDFNjVeja5yty1lQJy7dZQul3BYLw8ZrNuW27H9KFMH5nPWRYd7daZrGMh5I5P3j3+YiSZN1okK8D//MxUNGmThJz/pj7DHGiH5iddFbyDmiZfwWvNEvP/+cBV2s6w0RWzusXjhhZmYOGGkwzuwojxN7IMknD2dj3J59htwx/Vl/EjIWr6ZNAB0P26gp+c0vPXWZrz5Zi7efjsPhfuirDtJ7d9XDwDWAl+W3OUT8cHCG9j1G9pgIdwjlCMAZOcP15vwl3bRW4ygjnIFgJwacMf1LIviPPfBmx8fOMxL8GfAml4+Ky8CVY78BjbWqq8llmXKsx+TOV7mqZVOWetYLvfH/VLqOFlveYFmOFACP05ZN4pwUHkDnqiRFzeGyNFfKtVYOsXOE7mhH6usxN7CIuzas1eF/yw+eEjBP6qktERezBgylOFCZb8yJWzk2IHsPKEhpI5F6kggq4CfdXwMq2Q/BnPs5njs68w2PD51juRc8HgJDc1xE+Ip+CfHa9ZdvUbR60+LQPCSGB0s67KcL3YGEFheuiT7uHJN8txQYw9VnzqKsLgFWODdA3O9WsPT9++if4haij6Eh/fH8PRpL/MfWWMAGg/AdlgU0AVLg7qL6AHYVZYJ/jT84zoF/4IIALtqSLimJxYE9MS0Jb3Qa2hndOnXB10JAQcMUJ53K8JDEcMx/+j9l5+D+A3rQPhHj79aAFBEsMf1RnFGhIK2ZXoAugJAeujFrJPtJD1xwwZE5+RgdcRaBQBZDwI/5xiABIBT1Lq5XisRmBjvBIAWBNTlagCo4J81pTeggoAKFGpYqKZmW0v0/IvJz1fHOWX5EnwyfQo8/X0QnJ6iPABXx0TCJy4KfokxygvQEfbTNu4fwR+BIbfh1D85UQE+4/lnQOBnAQCDUzMQlJKKNVJ2QGIEloQuxWzvaZi1ehxmrx6NOavHisZhjpdMLRA4m16BKjSo1s3GBZzholrrFQQk/NMAcNayITYA2OQmALChBQAt2FcrBCihYE9RD2tdb+UdWMsDcFULtO6mAWAL0fvtZH8KADZXALCLAoBD0aH/YBHH++MYgDYA2E/WKwA4CncCAPuONmn2baarMQR7Def4f58tAOw6dA46D56DARNXyX9lt1xXhHSEbQR5pdChQF0AoA301QKA1jonAGQ5tQFgcMYhyXdYl6cgnysA1PDPCQFZpkzVGIC7EZZFYL4Mfinj4Z/WF4HpfeT/01fOKeFfPw0AUwkA+ys46AoAQ1U4Tg3rHABQwb9/iDQADL8bAKjKNN5/dgDYRsr8UAHA4LTB8E8YD+8oDwsAEvQFaEX4YaUse0XSI5Dz/vCxeQBq7z8NAI2CUiPlfNkAYE68XOv2EKCuAJDwrzYAdI7356raADB+YzoSLAAYsyHV4QEYmZ+kwoFG5CZJPeIxP3AFpq3wvH0AaInj/xEGcgzAKYtmKW8/VwDItIke0zBu9iSMnjlB7vF6DEAVAnSuPAM8pmBBkLfcc2OkfWKVB2DKxnUol+dyzrZtWOTlg4079yBnwxasjUtCUmYuwmITsGCFF/YdLsWpi1dReOQo5i9fhYz8jZInGYFrY7H3cBlOX7mB3QdLsXilD/I3bkVoRDSCw6NQdKgUNecvIyl7Peav9EdEUhbmr/BD8dHjKK85i+TMPHgHBKtQ5FeuXVU2z1WxQS6KnUAbgjaBsYsIARnqnCHOaR/xAzBOaUNQnKf+CQDrl/KKu3RR2Yt2AMjOCXf570TKTrTm2aaEWzx/BH3sSCPMYUh9ZavWaM+uuxG3pe3LciiWyc4YLT2mnoKGckwMpX+8tBQnrWNkXVgnSsNDDRCdgE/brvbjMsei12u71Sn7tu6lbFo36UYnTpzE1q37ceBApbSh9gDkO5s+jtNShy9WB64BsNu3H8OcOTsQFrZPtbWCsm7y30x8dzPXys28AEeOHAEPj7lu1sn1Lu+HJYc3YO5cdg5sgpe3vMwfTEN1Hbgn4th9FZlqLLHj1fQMtCAgp5U5sk02iuJ9kdNzJCa/vwqtW2Zi0cJQ7N4p9vfaZEzo4Ik+f5mDNq3C0bp1Cjp0EJs2YDs2ecUiufsUjO8eir79chEVsU+BuqqKq1KmBn6FBfuRPXY58j2CUHLglEqzS4M7De3qU1XlVURHHcSIEduwfNkuHDl0BhsDs5D+Vi/kfDACB3aVo+Y4Q4PaAaL2GrSXc7LmBnKzD6BHtyQs/uss5DfrgKBus5GWtg7VFfskjwY0hIGnThxAUmoeBnVcgYDXeiKucSuENvwAa9/ugu05qfJOesCR/4FLwTwnNFMwyxqDr1YeC/oZETSdPn0Yx0p2YUtAALauWYOjB7ZJPqssl/y3o5LCzShKiMOBgkw5L+5h3e6d+fjrX/+AmJg1KNm3GQfyMnDs8HaclDZzwD839aV4bCo0qi2k6L2I5Slgdyeee5LXwDt3ZVIaKFIa7jF/beDnfjvlMSntdmB/Po6Wpsr+7iRMJ/NqEEjYd2B/nIJ9DBNKb7/CfdEKDnIdvQApAsPy8jSUlCTLvThegcQ72+etpQGgK/yrT7Uhn2PepIt4rzpxPBsbN6TIfz4NU6eny7MkRepeIs/FU6pfpe498aujnTt3oEeP7vj5z3+uvPwIfV588UVMnTpF2Yz2vHy28GMV87zhlLai3a75qot9cxcfEPyjWC77Y3UfoPs63A/FxESra+HQoYNq2fXHa+HW0mE6tW3jbn1dMT9tGnfr3In5jd1zu6qsrJTrt9rtuvpEr0ExOzFwYKQCOa7Ax67bAWR3o88SAN4MrN0/AFh/qFQDx25WD73+5sd6q7ZgqFF3626lW4FSO6izS8NGPc/j12m18xq4SNHTz6x3zde61SI0aZKnIGCjRuvxs5+Nw69+2RXhjz2v4B+V9Hhz/PonPZXX34b1gQoCUsWFOrwnAV/JkUS8/PJC/OEPm/HOO5vk2EY6wB2BHsGeWb6ZFAA87B4ABvh74NVXo/HSS6EYOmS4SnP3++53v4uIiAipxztWSv2/hx8Ayo3TIXfrKZu32zXOO9L5MCEYk5dgJec2zMspoZ/xhGOnD2EgIZLp8FFealL3CyrUpLzcS37eXCkDmxiGktszjWXRw47pKoylvHwznfuh9x2/LGenEoEfve7Y6WTWU5xX3mnWyz/3zWWWY45RHRdf7K0HmDkmJastXOdZDvfP/XFZeTpelu1l3hgfnOcxsf4mRCjBHzs1GKb09NkzOCEPCob+rKiqRGlZGQ4eLkHxgYPYs7cQ+4qKFQQ8cOgwyisqlHFz6rQzrCgBI9tQHRPbwerccMJNC3ayXnJ8162Xedar1rljuuoAkGXJp9IID2XKc8ZjPGe1qxq/UKZqeymf0O/KNQJAravKC1DqYcE/bq+8/eipeIXeljekPjck36ey7Q2ck3N9+NhurFozDp5enTDHqwU8/d+Fh+8/4OHd0hoDkADwY8wjAPQnAGQY0DZYIOsW+XfC0jXdsCyY4/t1xcKATtrrT+YXBXAMwK4KAKqp5FsYIArsgZnLe6P74I/RpV8vdBvYD10G9MfQyZOwLDQY0XmEYblqGl+Qr6SWjSwQSDAYt7EA8aIEa0rgRxjIZaM4C/w5pcN0xhYQAG5A0qaN2gMwIhyjZs3E4EmTHPDPAMChkydjtKyb67UKgfKCyvqo8KRK2sNQjSu4SXv+UfQEpIehgoDr9biAZpn7pggHCRIjcwk0JZ+UN3X5UhUCdH6gH0IzUrE6NlIUBW+Z+sQzHCi9AG3j/iklKugXkp4i26QhJC0VgclJDgCopta8KwR8MAAwUwFA4wFIADhHAcDxmL16jMyPxVwFAMdhrvd4PW8HgvQQXDUKs1bZxgd0AMGRtQHgcob9tIFAAw2XD8MsegIuH4q2Pd5yAsAOL98cAOYTANLz7+YAUIcA7asBYEpXqW8LtO3eQIUAfb/dC3j/I3oANsE/2r+OD7t/iM70/Os7FB37D9EAsC/H/hvtAgCH3DkArJVutiEAnIZewz4PAEgPwDkYMEH+K0l75HrYrz0ALZjnhH8Ul50eegYAUoSFZr0BgKFuAeBB2faQ6LCjnDUuMulGTgC4C6FZ8l9KWwT/1HHwT+uDNemitL4a8CnvPwLA/vIf64fAVALA7jYA2E22b4dweunlcrw+e/hPGwBU4wPeKQCU5foAoKwPy+4udRoKv7jJ8I6aZwOAgXIvC3QAwNWRgVgRbgHAmGDHGIAEfgEW+NPefxoAhmZEy740AOQYgLUAYD7h3+0AQBvscycCwE02ACjbRObT848AMFmUIm0py7lJmOuzBFOWzlUAcLLIHeyzi+DPwD+HN+DCGeD4f3UAIKdzp2LsLCcAHGmN/zdy7hSMWTATi0PpiR0n97R4BQAT5Nmz4/BBxGRkYP6KVdheuB8nzl9GzblLqDp9Dvmbt2HJal+s27IDB8srsW7rDngsXq48ABMychGwNga5W3biUEUNcjfvwFJ68+0pVB6A4VFijB+txMkLV5GcvR5LfIMRn7UeC1YFIGvjduwoLkFscgZW+vir8ORXxR5lhxWhzVmxweyAj/PKphDRvjLptCfMB1G00WjD/RMA3lyESgz76QRqx1W733lHF/PTtqMtRjuW41/zg70zCsqZjjQCRsrs77OQ2ac6zjr1cNaFdTQwkXWmDEikF6L2PtTeiRogaohoPlgzINFpM3PeKS6r9wH1QZ0Rl7W4ftu2oxg8eAtGjtyK/ftLkJa2F1u2HFEduKzXF+36JOjjccXHF6Nr182YNWu7tB07W+/8+uI7iPFW1R2yjEpSt5zRo0dh9uxZddIptnN11S6sWBaHLh2T0bv1Kvgs8UPJkXRUV7oCwGxkZyVg6pREpCQnoLKCne8ZOFqajKNHUrB3dyySJ01B2qsfIfCDiZg7Mx07t5ej/Ohl7EnZga0fDEVmsy4Y3iEE3XulYcTQeET556D0yCnsKz6FsWM3Y8gQepOVy/7ozXcNhHYM57klIBNZzbsh4y8DsSOvECdPQKUT/lVVMjzoRZw4rsN72mGdXZXHriBoTRG6dduGSZO24OCBk9iafxArByxB0EQflNGL8BYgkWFFTxy/jtTUg3L+MvBJR3/M/ngmen+YhHFj83H4wDY13l11RaFM96Pq2F7EjJyNuc3HY8VrA7Gp4YdY/0F/bBb7vvLYvvsCp+5WhGNnzxzA6ZM3gWTVxThyaDsyoiOQu2YNtrYehK1/7YWipDi55g7IObg7Tzvu78SJg6g5Xj8A3bMrH61b/wNbNxPk7Mfhg9uxeVMeNsl7X3mZHguwXkm9j5bswoHCTThWtsd9ntsUQdzdhuyskO0o4+lHz0GW524/ty3CP5kWFRagqChJeeXdTVhOvY32/KN3X2FhjAKAhHsa8Ok8lAF+hw4lYsOGIGzeHIzSUsI0J0x0Lf9OdWcAsLb48YGGgFmqnCprWnksHevy4zBicBxG9wxAXNhq5OWnoqSk1Nmn5Oa++GXVgAED0Lz5a2osP9p4P/7xj9G2bRukp6e6zU/xmcVnvLELKP1R1J0+s768YtQtd9Dufuv8JbGxOH9ZRyHT1+/9PQ8GAB45clgtu/64z9sRQ3TSfna3zp14XRHQuVvnTvz/3omXIcW+VYJD2j3u1rsT7Vf+jhw5oUI0uoM+Rk54dXdwqT5pAHjzfXO/9wYADRhzv566XQB4KzjHctytM9JluF9Hcf2tjvVmkPFW5d9Mt2onHpsZ34/5KPu8XQb4EfZR9m0pni9CQ9PuVL++Ou+f/zQNL76YjAYN4vDqq31U2i9+8DJSn2iO1Mdfh8/jTfF//+epQm+uXxeI/UXRCgAS1h0ojha7OxGbNwar8JxGb72V6/AMLD/qHAuQnoF270BX3QwAvvZff8HqJ5uh/7eao0kTX7HBPdT/yfVHAEgPwC8+ALQAlpHbPC4yL72ct29rlwFovInx5mdCP7GzhyIEZH0pBYQI5bgsDwoTSpPLnFIEawybyZd85ldlW/lYPkNragDFkDs69Cb3YepKmRd7cxzsjFLbW2CQX6urPGYbqzx1PNY2hHqEjkxTcJBpMs+6EjiyPLUNQ4la25rtnV/DXFXHyU4udkIclwfPSXk5rpFjq2DnhkxPnjmD02fPKg9AAwRLjpYp8He0rBznzrPTjHWnt6RuD+6DbUPvwpoTOswo24114nGZfXKenUQ3OK6HgXyWFBxkW4mRoMpUx3K1Vjq3Z3spj0Zpd3ammPYgYLzONrrOduE27EDR55v52NYMFXr5Mtdfl/2Lrn0qdYHkvSF1P4Py6hLsKM7GEv+h8PBqjzmrW8DT/+8imfq1wTz/dpjn97GovQr5ucDfCQEJABcHdMQSB/DrgoUBHO+P4K+bLHNMQM7rcQG5boG/zMs6T+/+6D28I7oO6I2u/fuic99+CgAuDwtBHMN7WgCQoUC57ACAskxIxhCgjjCghH4bqdoQMH6DLIsICen1Z4eA9hCg8QUFygPQOzJCAUDl/cdxAKdaAHDyZAwzAHDVSgUAWS+GF42WulAEfAoAWvDvdgGggoDrGKqUnov0FszDlGVLMIQAcI2/AoA+cTHK+48g0Ccu0uYF6IR/a6zQnyGSPywzXU2/KADQQwFADQHt0jCQoUJHKxiogSC9AzUUNHJAweV1AaCCgMuGom13mwfgTQFgl9sEgEyXfCICQP/ETpiy+F204RiAyvuPAJAegF81ADgLXYfMQrehHhg6zVd5AIYaD8BMA+AOW/DvIQCAmTsRmhWLoPT58E8dDf+03hYA7Cf/r34K/Gn4J5K0gLReNgDYT8rojrCsj0APPwcAzK4LAG8/BChl8wBU8M8AQK6rDQCDUobDN3YaVkfOxyoCwHAfrAwPcABAigBwZTjnA+AbE+wIAUrwp2UP/xklbRwj+3ICQBMClADwVvDPCQBvAQHdAkAdAtR4ABIAhmclYLb3YjX+3x0DQKNFdQGggX/U+LlT3ALAoTIdM38GlklbBqcnIDglTo3/FxgbDe+wUATJC/GC5atU2M8zl67gwvVPceHaDRw8egxr4xKxOiAY4TEJ8A8Nx8LlXipE6La9xcpTcJWsCwiPgl9YJKISUlBWeVyNARgdn4wj5VU4deEKMgu2wD88Fut3FiIqOQtegeFSZijWxsp9PSgMO/bsxeWrusOfIUBph52X5z5tENpI2g7RNh/TKPu8ymPZGP8EgPWLwMqAOSMuM/32AaABfhdUJxlBGUGVKc8J2pz7eNhFUGiAoam/Xe62odh2BiIyZKcTIvLjOkJEHVGEnYsEieqDvXO0aXX4U0537CjFuHGbMXPmVsTH70CvXlswefIOHDhQpdqVedjud+NB93nI1LO8/DjS0vZh5052svE9oW7eW0l3zJ51tLfulK2bb+zYMdJ+M9yso8frJZQe2IbC7RFYPXgWEhp3Q3qPEdi/PRYcy4/gj1N6BNLTaN68ZLz3j52YMD5FhQ3duycXu3Zsxb49+7FzYzHyek5F3lvdkLs4FEdLzuJY2UUcK7+EQzvKsGH8cmT1m4Ft2XsVfNu0JAwb/9oXm6d44VgJPRHPoLjoBCqPXVZgTwM3Dfm25+1H8OClWDvRD0cOyruptb687BLCQgsxdGgBQkN2Sv6rKt29ruGQbJuTdQhbt5RJuVL28Rsol3UVXH8TeGgXQWNq6hEMGLATQ4dvwKTp2Rg2IgOrvdJxpGgzykt2K7hH2JMam4Dwt7ojv2lnTH9nHLxajMbGRStkv/sVKHQLeD4DMUzmrp2bERq6DtlZG+U87ZXjd5NX6pm4OhhxDTsj8Q89kdJnDNaNm4X9m3KUh129Hmr3QQoAtnoPWwgAa4oRtCYTvXqmonfvTCQm5Kl9u4NpTK84Voi4aUsR90YPZE/0kHOyS9bdOXjjWHt3C//qE4Gg09PP/X5vJu35twHFhXqMzpuG/rxtZci5zlRA72Ywj+E/KQJD5qOXoBpLUI0/6H6b29fdA0BX1VRn48ihVEybGovhw+S9d+xcbPhTZwT8YRg+apsiafR6PKL6X+reF7882r59K7p164qf/exnePTRR9XYbo0aNcS0aVOVjeJuG7vYPrRh7M/0ryI4rU/sy+NQPoRy9+L5p7flx3xiy1+54AR99UjtzxpnkF6B6iNAl7rdrTQA/DpKSo6oZdcfz/3tiO8ohG3u1rkTr8c7hXPMTxvQ3br6xG34oZ+7da66cOEsXnttMX7/+514+eUlaP9xsFvoY5cJK+lu3d2ob59o/OpXw/G//zsRbdsscZuHMkDJ3TpqQD8dRtLdOup24OX9A4A3bx9dhvt1FNd/3gCwvmM0bWTGEzRifZ2efHrKPEzTeVynWiaf9gisCwMZKrRvnxj06RWJDz9cpkKC/ubZBPz6V9743TMT0Kf3QAXyigujxCbn2H6xSkdLklG4NwJvvJFcCwAWF0U74B29ALnt7YhlGi9DjjtYcjgBu7aFIO3rryDlSR2WdPkTTdHyg8HWnaT278sDAB+U5EWRHTqEUYR/vMESPrGOFDt4uMw8at7qBDLgicvchlLw73iVhoNWJxGhFIFbVZX+qoJlsbOpurpK5WEniNnXp59ed0A75uXUdJIoqCXlqnRJ4zwhlfoa/TS/Rj+tHlhmW9bBftNnfu6D++RxqvpJGo9D5ZHtVB4Rl9V+r1+T9ZclPyHfGVm+jqvXb8gD8jJOnDqNooMHrVCfB3G4pAQVlVWSflLBQOZnaNCqqirV6UXIx32yvU27mfbl/ghWeSzK2/AEx4g5pfLUqr9IHZPUlcdpxPVMp7jMsswxsk24LR86KpyXnCe60qux/Yy3nwX+uD92TLFTkGN50PNPhfu8el3Kvib55DxclvTzF1F9ogInzx/F9qIULF8zGJ7eH2P26vcx2/uv8PBrIWqDuT5t4OH7kRLDgc4Tefq0xVzvNpgn00X+HysAuCSI4/9pTz+GBF28pjsWBXDqhIDUQoJAyefpQwDYAV0H9NJhQPv3x5BJEyRPIGIJ1PJzEJWbrcAfYZvd+885/p8V4lMURwC4qUBECKfBnxLnmbZpgxqjL1aBQA3qCOji169HAqcF67AmMQFj585WYwCOnCaaMhUjJmsASI2eOROzVyyHPz0ArXqwPgSADDNKT8P4DU74p8ol9CuoDfzcifnpDUioOHnZIgydOQ0LgwIQkpYM37hoHQY0NgLecZHwjdehQBn60x72kwrNTFMAkCCPANAO/B5OAKinDnmPV0DQKaYzj2xDeY2uJYYNVWBw5SjMWKFBoAGAs6jlwy0ASA/ARnivXdN7A4C5PRCh0vsiKk/SlQdgH/jEdZRr5w9o3eU5tPi4Id5v9yLe/0j29xUDgN1EXQZL+oh5GDU7SAHAMDVuH2GbBfrSD1vwzz0AZPhPFQL0swKAmVFSJw8EpI5EQJoe/08BP4fnn+X9l9bXBgDp9dlPrnWGAP0Iaqy+3A9uDgAteHf7Yn5r/L+sti4AsA3CsrojKHkUfGNmY3XEQqwKX42V4T5YwfH/VBhQev35OgCgV0QA/GJD5Zxo+EfgF2iBv/oAoN0LsDYAdA//aulmINAFAEavT0HUOoI/egFSSQoAhqTHyD1joQr9Sd0OAKwjVwBIebgCwIkYPWO8CwAcj+mr5mNVVJDUIx7hmYmIykpF7vYt2LxvL5IyM7HKzx8HjpTi8o1PcfHadZyXZ+xZecaWV9Vg/ZbtKNi0FbuK9iNfpvtLjuLUhUsoO34Sm3ftRc76jdi8cw+On5bnuqTv2rMPG7dsk23FFrp8HcVHylCwbTf2H63E5t1FUs5h7DtYgoSUDASHR6qxia9/esNh99BuMPaSsinETiEAPKfsBsIU54dhxtagLUG7prT0iGM7d6Kd81UEgNqb6qTYurUhFqUh080BINuJHlgEVwRbBiTeDJB9FjIQrm4aQ4SeVHW1e/JRXGYHCTv+9HiDGthpgEeQp8OLOqX3YZd9f0au4NDINR+/Gjfl8IvwvXsPo7DwkIJlixbtQlgYvYfOq3pye1Nv7YWowWFdL0QCcP4XaH9raVtcTwnTjPS5ru98m3U3vx5uJdrsN25cV7qXsnh8BjDz+jXvFXaNHz8OM2ZMr5POd7Nzcl63zViKTR/0xNJWY+D7zhDM/9tYzBzjhTUBcdi7h+OBpePAgWwU7s3B8qXJ6NIlDYsX5aJoX4UCamWll3Cs7DJKik9i46RV2NRzGgpTtoPj9hkvPXrOHT1yBgeLjqO05LxscwHbAlKxoeMEbF0QimNH5Tiqb+DE8RsOuGcXQeChkgvy7nbBWpZ0yVcqy96rC9G3304sXbKtFjx0pxop/9SJT3GyhqE+rTRL9nw3lZR/tPQ8CtaVIThoJ0aNyMX0GfIM9fTG+g5DkNZzBHImzMGmyAhMnZKC7n/wx/S/zsDgLtFYuCgHBw/sQFXFPXqB3ZM4fl4RwsOy5VxuxJQpOdi3Z7t7AFi9H5lhUYh//xOkdRmNHdkpKDu6W87tg6//3t3r0KqlBQCPFyMleT2GDMnEsKFpyEgrkGtLwz5329JDMHLiEkS81hepw+eg7PBOSb/9OrNcx/h8D1CEgO72X0dybghcOX7igeINKJZ3eYa4ZChM9zDtznU7XnzMQxnPP4YFLSyMxu7dkTh8ONEGAvV61+1vJnoiuoN5d6LK8nTs37QW+wtCUbQ7AZMmcsymjQjx8MXGvkPg23I8OrdKwye94+R5clDZSHfz8cXDKvZLjRs3Fq+88gqefvppZcdxLL+2bdsiIyPd7Tb1ic9LPmOdz2XCvzPqmeku/1dNtBvoiecK5+5UCvRdZrQv57P74hWGEr05BDQiCNRlnFfw0O5EcTciAPz6178u7wol6p3D9aftpdsTYRvtMnfr3In5aZO6W+dOtD3v1AuQ5VdU3B6YHDHCD7///Wa8/fYmmW7Bc8+NUBDGHfgxMoBo0ED36+9UDZ73w1s/7Ii//rgPGjZKQ/fuoW7z6X3WhVL9+8VJveejUaM4vPTS6DrrqSGDM9Cuozf6D+D4dPWDNZbP/bhbZ1RfPYxuB5CyjFtBxFsBPoIyd+uoW5V/K91sezugM3L1ACTk01MNAE26hnx6WXkESlsR8rkr06jlK32Q9XRzZH3rdQQ/2UhdI82arUfTpuvx+uu+yjOPUO7IoXgcPkhApwEggSC9ADcU+OOtt+eiYcPlmD1zvAP+3Uz0DjRegUdLUqScJEuJCvzpfcVj57YQFPzbK0h+4jUFABOfeB2vvhFn3Ulq/76QANDcNHmjtKebjhfKnl6fVBkyZX7ztbZ9W86zk4edOxyPjlMaLwRNBgJySqDEdMIkpnHsPrUs+dgpxPCY1cc10GMaYWJlVQVOSDrzKcgn+6EhwVCfykC6Rs8+wi8L8lHWcav6SjmmvkrmeKz1Jq9jG3lAXZJy2SmlwpOK6Hlotuc8oRqPUbU/t1MecFcVeLxxg6DL2fasowZ/Ut4FaYfLl3Hp6lV5MF7CwSMl2FNYpMbR2V1YKCpC4f79OHiY4T6PqVCfDINE44adHudVx4EOn0XAV1F5TE1ZR7M/7vsygZwcM+vHtmQ7Mh9FLz6mu55Hfez6SxduoyT74jLTeXyEqszL/Z05w9CrDNWqdYEP+gvaO5HjEV65wvpck+0I/a6oa5nLDDvFDgZ2CBDmXr52Gmcvl2LdjjAsDeyPuavbYpbXPzDH+z3M82+NeQEfwcPvQ3j6fyTLIj+OAShT33ZKC+gBGNgeS4O7YFkwYR/DfXYTyXwgAWAPNSUEXBKkISCnCwI6wdOnL3oPb4+uA3qia/8+6DZgAPqPGQMPn9UK/EXlZDlCgRIIOgCgiB6AhH9O7766cgBAR571CgCqqTUGoIZ0G5C0cSOSN21EeFqqBoAzpivvv5FTp2LUlKkYqbwAp2CUpM9YugS+YghF52VLXXKU1HiEBQSS3J+UaQDg+tsHgPQC1J6A+ZixagVGST0WBwciND0V3jFW+M84mcZFagiYEI2A5HgF/+glGJaVrmQAIGEewZ4r8DMQ8KEFgG6lAWB9opegDhvqHEuQUHDOSq3Zy4ejbY+37x8AzNEAkOk6BGhfOTcdMHzGm2jdhR6ADZX3nwaATe8CAI60wTw73LPrYfUAnI1uop4jF2CsRwiCkvfK9XhYVCLXZ6kCeQq+PTQAcIeUsRZr0mYhIHU4AtJ6agCY0h+BKXrcPz32HwFgHwsA9pB1veXY+iMkjR6AHyI85wMRQ33WDwDDslspeHfbUh6DBgB+KFPLKzCnDcJy2krdu2NN0hj4qPH/lmBVuDdWhvtiRZi/TEUKAGrw5wCAcaHyn3R6/RkAGJQapeQAgBwDMCfuJh6AtwEARfUBwHgbAIzbmI6oAob9TJL/WCLWyr7W5so0J1GFKJ2xcj4mLp51XwEgwd8kAwDnTMGYma4AcAKGz5mI+WtWwic+TNpM2objAMq91yskECv8/bDM2wvJGRk4Ls9T2hWXrlyVZ6o8c6/fwNUbn8qL91WcOiu21uUrOH3hooKD1IWr1HUFCs/JNudl/TXmv3QZ58Q2uajyXMe5S7L9+Us4UHIUASHh8A0MhpdfIJYsX4XM7BxUnzgh+7munvns8LfbIfaXfdoZyu6z7DFje3CZth9turIyeam38rsTbZGvGgBkhxY7tkxHl6s0WKnbDmwbtjGBE21HA2IeNtmBHOvIDhn98RivD+v9gjapHOfFM2ccIfZVuqzX0rY5t+E1QmnAxo8MtdgO2ouvNkw0IJEdLxomapDoBIi1IaK97rrODA1VobY9eZJ28Xll6zLiBQEhISDhpBr7WurA8kxZlNmHBph2D0Q9jqCuq663PgYOacCoGgYgaoho/k/ONjHvb7WvCy3zjuQK95zLTuB492Id2K5sJx4rz4NrnkmTJqpxnexpZt8nq6qQP3IOspp8iNmtxmJE2ylY/togzGs+Ej3aRyAiIAG53gGI9UtBdlYhdu2oRH5uGfbtqUFFubT/sSuorLiixuujSvZV4vC2wzhWer42iJP5muPX5XxdVQCQOrK/Bgc3H0BpUbXk4Th7RrbtbDohZRAS2tMYInTXzhokJx7B7p1yvdwE/hkRJt5sP7er6sor8PMrRI8e+eg3IA1jWvsi/qUeiGnaAWkvd0HmRHler8xA//658PBMQFxcPrZs2qrgnwFXnN6NF9i9qqa6GJs3bsLypevhPXENNixYiYPrsxVoqpW3ej9Kj+zEvnXZKNqYi4qyvSocZ608D0h5Yh/8/d0/qRCgrAe9FHfu2Irt27bgaGn9YT11mxYhOiwdQztEY/b4RBw6QA9A9/ldRc9Nwr8KN8DufkqHBnWOGVmv5JzQ6+9Y+V6UHN6IosIkFX6XIXkZ9vJ2wN2Dk4Z8znECU7F/f5wS5+vmr1/3AwCW7I3D5tHjsbFdf+yKWY0dO9OQmpKIfbuTcGhXNDIDlyPsb0MR03EcirfsUB9/83lnvzd+0VRQkI9OnTriv/7rJ8rLj/DmhRdeUB99sL/P3Ta3Ep9zGv7p5zGfLXxG8nnjLv9XSepDvCsM+UlIpyHcPenyeVy2wT+zD+0J6CZ/PWJeDQLpFaj7hvX7Qe3630qxsTFyDT0p7wpHVb1cf8Y2vB3xuqGN5m6dO7Hf906AHm0yQkPaZ+7WuxOvbb3NrZ17BgxYht//nvBPQ8A//Wk+enSPdQt+7LJDnXuSlDP/ycZIfvINpYgnX0Pr1ivUOu7DyAAlPW88zjTMa9DAE02brlPjxTVtWoA//3mGStdKR++ea5H2zVeQ+a3XkfvNN9DmbxPdHhN1fwCge0/Egf3i8MlAXfatytDr3QO+7t2C0bVLqJy7+uvJ7e8VANZXP9NGdplwnmbZgD4NQ5357ACwdYu58H2qIfyeehGt3p1WDwRMwtwf/h4Z33wNmU83V9PW32ulzjPP9/PPTxYbPc3h9UdPPQI8s0xYxzSCu7LSlFqQ736IgHDaX/6KFLluU598HSO+0QRvvell3Ulq//7t3/5NjQH49ttvWyn1/x56AHinMh05al5uUGpeytTATT+QCaXoLcbp+fO28f4uyI1fgSGCIv1ir/JIGsth3uPyEk0wxTw8Jk75RTjzqRdbycd9cflYRbm8VPJluUaF8HQ9NgJClmF/aBgoyONgXRUwvGa889g++rgosw3nHZ1V1ryBf+ysMnXj/lWZrKdMVX2ssrms2kRe3hkmix1sl+XcnRDjZf/BQ9hbVIy9xcUWACzCvv0HUCYPpNPspJB24cszOx/Oy/IFefnnMSvPPmkbglZ2BigvPanTiZPygllThZOSn+msszku1t2E4bp40QpLJDLHxXXqOC1xmeeA7ak8Ka1jcRwf21namN6S5y+cUQDQHL/ueGB7a9inOgXZxmx75Sl4Tuoq9TwlD95rcp1cq8T+o3mITJmL+T7dMMerDeasbgkPH5Evvf8IAD+Cp/+HstzW8gAkAGyvtNC/PRYH0gOwI5YEMcRnJywlADTef4E9sYgAkOFBA3UY0KUh3bBoTRcs8OuPAWO7oMegPnoMwH790XvECMxatQoxebmIys2RaR6iZT52XT6i8+ltZ01FBpjFMAynSIX2tMJ8xstUewE6PQSZ7oB/ar3TU48hQBMK1iE4OQmjZ8/EiOnTVAjQ0dOmYbQFARkKdOT06Zi2ZBF8oqOkbhpOKk9A5QFohSJ1AwDtgM+dzHoNEAswP8APY+fNxcJAf4RnpMEnJkp5ARoASE9AzvsnxmJNig77GZ6dgbU5mQjPEmVnIjQjo5YHoKu+TABQS8oy+ek1yHJXjVaas2IEPuz5zv0BgAoCcp0J/2kBwNgOGDb9dSmjwVcbAA6bLZqrAOCYuSFyDexVIUAJABX84zSL09oAkCKY+zwAYFB6KALTpiMgdagCfHr8vwGigViTqiHgzQFgW+35dxMAGJr1wX0CgEwnAGyjAGBA4jj4RM6H19plygNwRZgTAKr5cF/3ADApUkNACwQaABiSHi3nKlb2RQAYa3n/JSq5AsCYAq2bgcD6AWC6AoDxmwgA0xC1zgKAInoArs2VqcgnLgTTVngqADjZNqbfHelmANBjGsbNmWwBwAkYNYsAcDxGzB6PITPGyvNvqWqvkNQYBCdFITojCXlbN2LD9q3YXbQPlcer5Zl6UtlRx+X5f4IAgzBB7IwLF8U24bP4+g0FBi9ekee+LF++fl0BwwuX5UWVwFBsTc5fuSp5ZZnj+nF6RXTpyjWcOX8BR46WYfO27di2cxeKxFapPi4220XaQFe15GWeH/dwSluLdhZtAtob6gMiZW/pcYVpe9zgB1Mi2hIM6V569J8egHaxHQl92FFhh06uYmeYgUC0tzT0Y8h2DZvcbXOnsnvEsUyK4IrAjMCK+9OgSux92b+GVYRthGIatNnhminDvg/CLuc5pQ1JybUkx3SmrBw1xftxUexpbc/Xp7rtaGTvbOK8lnmvMaItr+15Xm8aJNIett5l1LE5QSKPjcfDCB20d2+Ijc/3NorpPG5jDzMSBtPsx2za1Z13p11sq0OHjiIycrtoB0pKylRZfD/QU+396B4gag9Ec254LPpdgMdo7H7nO56Ws42cbaj/w3bdvM2vqv2ZY2B99PuBc/3kyZOU2O66nTnEA6+XU9i8pRBL+81FQuP28Hu1G1a+3gvRL3VCwKv9MGF4JJKm+iH/nd5Y9LeZmDdrHQ4fOg/lfVd1TaZuQFr1NdQclzS3IO4aKo5dQVnpRRwruwSO3Vd/3juQ2p7l3IeyblM89sqKq0hKLMGsWVsxzzMdwwfHYWxXf4xosRiT/jYBwQv8sWvnBmzZtBH7i7ehWnl72bzQqovlXfIATp2gR95nPBagBZVK9u/Aloke2PqHbti9bJXyMjvu6t0ndWO6WmdPv0fxmGuq6x8DkB6ALVv+XQNAlabbSdXjNtqrYN1mTJuWhyVLcnDk0G63eewiOKRHniuoe2CyxgZ0VxcjDYf3o7xsJ3bvTMaxcrZFliUNACs/VwBopEEgYSQ9AXfuXCvXfKxKZxrDhppxBesTj8UV6N2pjh5IxNY5M5DXgQDQC6dO58l1brVZTQ72Za/B+ne7YXOL/jhQsEkNBXNRfTRx8+fawyR6Znl4zEWzZk3VWG2PPfYYfvSjH6qx/LKyMt1ucyfi84PPEXrim+cKn218ZrnL/1US++bYn+eAbfcogjrjMFFnX5LO8J7utruZTN00DBQbRMq4k3NHAPjkkxoAsjzXn9N+ubVo9xC21bV93Is2is5/+0CPgJFjV7tbV58Y1Y5yt84u2qFvveWNN95Yj5dfDpd7WCWGD4u8KZyyi4Dt5kqrI5Zt1L9/MpKfbIaUJ99QSn7iVfTu4KeAnwFpt9Izz8xTMMioefPpChwZiNS1aW+kf/M1BY+oZf/6KgbUgkx1Zbz4XGUHke1bLcDKbzVF4NNN0ab5AOv43APAJd9uor3YRJ2eaS1lJN20jbkPAjHX9IbPdULsk82RKm216smm6N0rstZ6ekM2ajgJTZt6omuXwFrr7kT17Z/icZr1RgSABJZMN2IbmHkz5p8DFIpCn2rigHoZT7+GvlJ3+zZmuzaNujjOXepTL6HlT99C48az0LjRaNlnMnKzQ1Eqz2QDADkWIL3zzHKJWqfB4INSyZEkzJs3E1MmTVP7c/cjAKQH4EMDAHfv3qVuRO5ukka8SSjoZQN4lFnPFzje1OzrlGzbU9rDru5NmmkKBJ3ni/ApnJWp8hqTehH2GQhopF+o5cHCZTFslCffST7Az6ibGQEXxXmKAIsdROwsInAjTLt4SXvjKWhlebGZ/Hx5ZNmmXQzwYznu6q7bRt/YjdQ6kVqW9XpZj7XHYzx9xoyxd0HlYTrrz/BWTNfHqDsLKHrtXaLX35VrOHH6DA6VlqqQn4R9BH+FBw5i175CFB8+jIpqeUk+L+VduKC+/uKLuqoTX8TlmFi2KZ/eiadPn1CglJ50evy/U8oYYjudlLZlp9oJaU++UDuOzTqfDq8+9RJvtYftmO1pbE9jCLCDj1N17PIAvkQjQV0fbCfd0WGkOxAIEdnW5+X6qBGj9xjOXqiU66RKlstQWrkFKXmrsGzNJ/Dw6oC5q9toebfBbJnO8ab3XzsRw4BSbS3vvw6Y79sJC/zaY3FAOyxe0wEL/Tuo9CVrumFpUA+Z9sKy4L5YHNgDiwKdIUCXKQDYGfP8+mHwhO7o8UkfdB/YD137D0Cv4cMxa+VKxK1bh+jcXMTm52sQSOBnh36iaK7Ly0VkXg4iuU4BPu3hRwCYsLFASY8JyHUW+Nu0QbQRCTJN2ChTgkCGAV1fgJCUZIydO0cBQIYBHT19uoJ/yguQIJAAcPEi+EZHIS7fGpuQ8E+mcY6xCDUAVLIgoPEAjJHjsh+Dq3Q40nVYHBSI0XNny3nwwtrMdOVx6J8Qq6Af4Z9XzFoNAeOjEZAUD4YBpeff2uxMRORkiXIUCFwjx0PAZ6Cfz0MJAAnsxmu5GQdQi3ndQ0Dt/Tda5scqAKjKs7bxkHUPBADm9bHCf/ZT8C9Cpr5xHTFs+htoowBgo/sAAF3BnqseYgA4fC56jpiPMXODFQAMSTsg12cJgjMOg9DPAQDV8ucNALcjKD0YAamT4Z86GNoDkABwoAMABqbo8J9OANhT0vooABia1k3+awzP2cIJAesBgKFZdxgG9DYAYGDCBHir8J8EgLU9AFeE+WF5mK8KB7rCDgATIxCQGKkgYP0AUGQAYF5t+OcAgOtkXlQXADqhoH08QOX1J4pTUycAjJVlhv+MyNfj/xkASA/AlRH+mLLMwzH+3914AE5eNAuT5s90AMCJMp3oSbkCwPEYbQHAkbPHY5THJCwKWiXttFaeDdEIT41B+voclB6vQM1ZsbloC4idQY98PveVLSWijaCf3dRlsVtOi/1xEifFRlAiKCAgEHtDeezzWS3P9ivyDL9CYCHSnfW0Ezh271VcoG1igY+LDOttgQ16+HMfl2WqyhEpG8Ll4yqWxWXaV8b2oG3Hj5mOVZShpOSwymPsD1fR9vkqAUAe70mCXauj62bSQK4uVLsbGdBH6XI1WFIf7p2njW089JzvDs5685qwS6ebfOaaJHhiOSxX74sfrumP0+pKrr2TYusWFuHS2bMOG/Szl/tj4/+EnTyEnZ9+qgEgpyYKBv8bBpJqgGjgqAlnqqGdBqQnHUDPfi7Z4ZmTU4yBA7ejT5/tyM3dLXl4rpzn7XZlD2Nqzq+RgYiskzsPRA0P7eDQ/uFf3f8j01km98sPN69duyhto8cM5T1q4sSJGDNmtMpjP15eg7ExmzHp3fFIeKkH0hu2Q0Lz7pjTcS5mjY5BaloxtgWlIvODYVj00UJ4Ld+MspKLqK50D8VuR9WVV7FvbyVysguxc0clKo7dPGTn7csFRH5GovdjXu5hzJyZjXH9veD3l8EIer0/vF4fjOk9fWRdPirK96iQma6efoRNu3ZuxbatW1F2dG+tdZ+FWJ/KY4XYGhaOwPaTMXugL/Lz1uFEzf0d20+H6qwNFemBWFG+C8fKdtbrUbhvT4ELALwz0dPyyKGdyoORsNNdHiPW7+7gH7e5F2hYPwA0sLPk8GYcLc2W+Rz5rxB0OUFZdVWmlFEbpH3+ylCwj+JYgQwRWlQUo8YLNECwzjaEhPcBALKM8pIUHN4bi2NH01R7VdvWl0vavqxAbIrxk2tDrjt5JvJDDtd76sOmFHnHb9euHX784x/ja1/7Gp544gk0bPii8vIjEHS3zd2KzyPzjKA0/HOf96sk9s8ZIHc/4B89/Ew/cH3S+zzvdvvbkakny7jVvowMACwtK1HhRV1/xg65XdGjj7aHu3XuRMh2J0CPNg6hod1WvpVo99/uNrS/+B42a9YSPPfcatEn6Ncn0S38eRAa8m9NkPGt15H+zVcR//Sr6N8/wW2++tS5k78CfwwL2bBhGvr0jq61/uOWHsh6+nUHbJr+72+qdDukdEJJ7Vloh1uUgXp6bLsUDJI0v281c4CpzG++jvbtvGrBK6Me3deq/Zu8yd98Gf1cQNftiPvv9I2GTlgqGvTjt2Ud66aB3LPPeDu845o0yUHfPvTmTHMcq71dbiazP3frWA7BnGv9XNvNFeZRTs/A1FoAkNOWcp54DpinVn6ZvtnwY8z62u/w12+/ItdnABq+2FbKiNWAsPUKNd6fGaeP4TkJ5YwXoBnn72hJEo4eSVZ57fDufongj/vhvLvfQwcA6QFIyKYAVj3izUF7eFkva3z5tnRVpPJYX2m7QkK7uN7cgNWyEl/kLzo80NjxpKCX3PCULADGGyChnYKCMq9gGWEeYZq8EDI8Jae6c+GsWuZ+2DnEcJoEfWYblueAkbJev3jyeDRwVOtlP6wbb6Jcpqch96uO39YG6uZq7cfIHCPFYzTHzu0I3NjBpjwXud0N/SW78azj/ijWQ8M5DeMuq7pex8nTZ7D/8BHsKaTX3wHslunuInmROHAQ5fISf+KMlH9etpWX6/OiCxd1aB8Own+NZVh1VuFGZd+c5xfFzg4F3Zmgv4zSHTjsTFAdDKKTp07ixCl5uWe9pH4GpKrjtR87O/AsYOpoJ3momvU8ZiUuX9fpfOiys+PKFbYJwR/rZ6XzupKX/tNnKnH6bAXOni/HqbMlqD5Jj8c8xKetwOqQUfDw6oLZq/S4fnNWt1Xgb65PO8zz64AFazpiXkBbzA/4EAsCPsbCgI5Y6E8Pvq4y7YilQe2VB+AC//bw8G6nPf047l9gTywL7gOOBbgwoLOCf0uDu2JxUGcpqwM8fXpj2OReKgRotwF9FQDsNngIpi5erMFfTk6taXRenuURmIeo/FxE5uYgIidbKy8XMQy1uXE9Yulxp8YHzFfedISABIAx69chWsR8HAOQIUA1pBOtX49ESQ9LS8HkBfOV9x/HABxF0fOPsgDglEUL4R0VgTiGIaXn4U0AYCLLlv3EF8j+uF8DAm0egVw2ihNxLMIlIUEYPnM6pi9fivDMdPjFxVjjAGrvPzUWYGwUfCTNLyHWAQHpCRiWmaHgH6euANCuhwkA2sf80yDQDv+cQM8dBFTjAqp57U3o9CgkALQg4MqR+Og+A8DIPIb/tABgtgaAI2a+dR9DgH5BASBDgA6bg14jF2D8/HAEJe+T6+ogQjMPa+iWoUEeASCB3cMAANekrUFg6kQEpH6CwHQTApSefwPlf0EASPh3MwDYBmtz3n/AAPAjmX4oy20tANhaA8D4ifBeuxhe4cutMQDdAUAu1waA/oSAKhRohIKAdwIACf40ANSqDQDrptcGgOlaG2sDQAP+jBgCNDwnUe4b3piybK7y/tNyD/luJgUAFzg9ABUAVBBwGsZ7TMW42ZMweuYECwCOd3gAjl8wDcvCfRCcEqXgX1hKNDI35ODEhVM4T9uDdpXYOZcuivhcZ1h1sVG4fJl2l4jr+TEQP7jiGL60Fc4R4imQo5/vqmP/0iWxbxjKnRBRyuIHSLRBaH+IrltiWKrr8tynzLOfz/zL7Ii5TptN21nGVlC2FPPTzrBsDabTPuMHX9XV8lJdU42jR/8ZAtSIEROccIznzjl2n5EBOPa0exUhEPfFa8BhT1v2n9NOrm0r361YFm1k7pfHQTvWXT7qXHUVThw8JNeeXI/WNfSwSB8HhzCokXkOA6A9APnjMsEe/19sN9OGRqYt9cdy5v9E8b3DCUqp/fvLMG9eATw81qO09Jg6R05w6IR49pCld3t9ECw6vRNri+vtENEJD+kNasZudMJD1o3bbdxYjOXLtyI2doeUocsZO3YsRowY4divUY2UtyU9Dwl/7oGwRm0w8e3h6PeeF4YMykZ+fhlO1txAZfU1HDhwAoVF1ThWfgE1dw3aroFj+5UcOYc5cwrk/TsXy5ZuwoH9ck4/I6+9+y96AV5BSPBetOuwEf3/6ofolzoj6eWuiG0s71ofLkR2Vo6CXXagxnmCnf1FuzBmdB4GDFgn+TY71pl8n4mq98u53YPJMzejS/dtCAvNw6mTB+5fPaR8ejmeqHF6+ulj34m5c9IwfVo6dm7fpGBXre1EDgC45e4AoDoGluumbLsU+KM3nhWS83Zlh5qcv2MQeAsPwKOlu7C/OEfql61BVqUdkGXJPjn+352Ns/dZiZBPg74MsSP0OIGF+6JRVpYChvp0tw3z8hg1CDRywrvbVY3ohAOW1l1XVZ2J/QeSpC4H1YdR7BvjM/j6dffPns9De/fuxqxZMxTkI+yjfvCDf0ebNq2RKu/w7ra5H9K2gn6e8bnDZ4u7fF8m2W1o2gRK7HuVqepTJfS7rMN9Eoi5QrY7Fcu5HfhnxLqofdvKuFNxPEEeh7vyXRUXF6uut9LyErWt6482h2mz2xH7lStuc8w9ijYq4Zy7dfVJQ8aTbtfVJ+6DtpS7da7aunWbCgP61lsb1ViAzz67AIM/yagDfx6EOD5fx3/MQZtmvdCn763Dj7rT0CHZ6NN7rcy7r3ObP47Gwn9/G4N/+LoFxermuRMNlToHfuslBa4ojk/XrRXbTI+Rp+EZPfzSMHBQCuKefsWRN+rpl1V9jUfknegv//1HBf4MBBz0k9879kcI+MILyQ5PSOqDFktrAbj65OrxqNN1uFUNRWvXwx0AdG6nPfe4rX09ZQ8B+tG7M5H89GsKjq7+VjMMUHBVb2vfhvrLn2fj+efC5fgKHPrFL6bilZeHSJkx2LQh0gH8DIQj+OPy/iKGAE1CoP9svPyyP5q/FoJFC6fVgnf3Q9zHgeJYFRbU3e+hA4A7d+5UnncEOe6lgZSrannmST4DxczDxd0Nhg8fcwN2zccyCe4ogiXeUB1iR5OIQJD7Yxq/WlUeaidr5AbHDimGfNFfwZp68MWY8I/bMe/Zc9Z4e7I/u/eaqos8gNghwAeW7qzQdePDUQPAc47jNBCSaSybaY6OKZmar9PNsbEsc3w8Ds5roFU7j3o4i1im/lJWHsQyz/0x7wk5Nnr+7S3ajz0iBQBleuhoOY5WVePc5as4d+kyzly4qAAgxwm8ItuxfqrdeYwEn9axKTFddShobzt2FrCTgV+MsS1pHFGnZLmGL+BiNFXLS/sJeajwvBDAsv0JXHkdmbqyTMc+LJlzr9rHNU3mTQeghn8c8+8qLl9ifc7h5KlqVB0vRVlFMY5V7UPF8b04WLIB67fEYG3MIizxHgZPrx7w9O6I2V7G86+t6CPM9WkPT79O8PT/WNQaC9Z8iMVBHbB4TWcFAOd5d8Z8Xx0CdGkQASA9CDlGYEfM86G6KAjIvExbFNhJtu2E+f4sV8r07Y1RM/qic7+u6NS3p6gfOohGz56NiMxMhGdkKvAXk5urPAIJ/ygCPxXm0ig7CxF5OSDciy5Yp+YjOIYgQ3QS0hH6FeQjSuYj83Nlfa6aEsIpIEcQx7Jzc1QIUAK+YVOnYMRUHQLUDgDpFUhAuDpyrdSN9crTANAR/nMdEuwA0AKMDAdKAFgHAqo6GPgn66UuhIpLQ4IwdIbsa8lC5QHoHx8Ln1iOA+iEf94qJGg0fGWdX2IcApITwHCgBHkG0ukQoPG1gJ/r8sMAAJ2Q71aqCwAd8tZl1QKAIk+ucwDAxvcPAKq0fgr+6TEAO2LkrLfRsjMB4FfYA9AaA7DP2MWYujRGAcDQjEMIySDc0wBQwbdMwrrDDsD3uQLA1AAEpo5HQOogydsDa9J7OwFgmh0A9q4HALbG2px/KAj4YABgWw0AOdZgLQDYDQEKAC6BV/gKrFpLD0A/Bf9WhgfUBYCRgfC3AUD/xLUWBLwZAIyT69w5/p8r/LODPjv8s6ffCgDGbEi1AGCC0loCwJxEacN4ee6swuSlc0X3HwByeYLHVIxVAHC8aJwFAMdhxOxxCgCuiPCTc6y9/yJTY7Fu+3qcunga5/n1Le2MC2dxhcBPptQl2oUWCLwgttNZegeePqGgIG2J67Qn5Ll9/arYPnyGi+1w+ZLYR7Q9+AGSvEQTGl6Rsq+J7XRN9nPtsmx7RWxI2gqiq3xhpy0m2zqe/2KH0G4x9pDdVjA2Fm082om0/xjBQMMCrbKyUkd+d6L99VUBgLTdDAxhG7HjwRXm3C3cscuAGw38LJvYds70edPn7kGIx0nYxGOpDwASjHEMQHoBulv/+UvbzDwG/n+MFyB/XDZfmN9JO5q2ry2+E/A9jjCxdn6W7woO+X8hOOR51R8Jak8+nmt6I2rvQ4Zmret9aMRjcif7NVQfLLSvr6ioRHj4TvTsuRmTJxfI//eYKocegMOHD1f7Yh1YN9aVx3DswEGkdR6JzQ1bI6jFcIwemYppU3di44ZKGMh14vgNnDz+KWpcxt+7tQgLDTBkaNDrKCo8idGjNqNr1y3w9NyIA/vl3elOASBDfbpL/8x1DRXlV7AmcC+6dEjAiL9Mhseb/TD1nUFY9EpXLBg0B8WF2yRfXbhD4HX44B54ehRg0qSNWF+g833mAFBUVroH6akbEBxUgL27t96/Mf6qi+UYdyEpqQCZGRtQTi9HOW41/uCmLRgwoAA9emxGStJ6SavroVe4dz0++ODuAeDtqKrKgn/uAF09IjB09Wg0unNPwtoAkNdFVQXrtBslh7NwtCRF0t2Dv4qKhxP+1VWG3KMywXECOTbgoYMJDjjoPn+6tGGGKFOOlbobGFj/NpXHMlBakooN8s4eGroNOTn71L36QT6DbyVCSN6jW7Vqhe9///tqHD+G9mzQoAGmTZuKoqJ9bre7X+Lzn88tE/aTzw0Detzl/6KLtjOBGD3jtIed9rIj4HPIAc80QDMw7V5F+KfrcfvXG8fi47b3CgFVX66b8u2iByAB4NFj7gHgnYzRR9FeImxjv7C79e7E/HcCGmnj0t5xt64+sU/8dkFjfHymAn8cB5DTl15KAMNdEmgZAGQHYPdb3AdBj7t191MMvUmA5W7dnarde9OR+c3myH66OZY+3ciR7gSAzrw9ugVh2Lefw4Snn0On9qtrrbtT/fVHTZHwWGOM+cZvMXBgUq11zZoNQtOm6xX8a9w4q06IUHdy9YJk/Z1QUYNFVyBHEebZRXCnpZdZFvPx3LrmM/NDBmeid594R16K682yyduzZyR+85tl8rzIQcOGWXj++Ww8+2ySKFbm10r6SHz4YU8cOhCnoJ/x8ivcGyHLMQrKvfZaON56a53S22+vQ3LiMgXt6BlYxvF9JY8d6N2JWM7LLy/Eq69l4M9/mmTdSWr/vve97ykA+NZbb1kp9f8+IwC4Q90kCFnqkwP0WWJnkZJLHvWiqF4W9bwdCFK8yfDmy6lKs248Jk19jSLbsWPHwDLOX6BkH3x4604egj/d6cMbKOETQ2TqF1bdkXTtxlWoMejkoXdK1jOsKOvGfaovfy1dlZfhS1cuqocPwdWVa1IPmedDRHVASZ0UEFTb6YeHgoK241fHKmkU0wkGmWaOmS/b7EA7L2Jnmuo8k/1wH6ajhPu+JC/ePA6G7TwrL68XeCzyAGWoLY7Jc+DQYewpKsK+4mLs5Vh/xftRWl4uxydtc/ESzl64qEJ/0vPvIjvj+CLPr4GlfL74awDIh6Nud3N+TOgDnVfOheqI0AYTOwD4Ik2PP9aDbX1G6nfmLMN/MTRoFY7XVKLmBEOHcjxBeQizDpTpCJL90cuPHnwM3UNdvUqPgEu4wXNAKMn2VkaDfnhfvizGmuz37DnZ3/kqHDy6DdkF4chaH4SMAm+k5q9EfOZC+K0di3mresLTqys8VnfAfL/2MKE/53rTE7AdPH06wNO3o8wT1n2EeX707uukvPnm+XbCPJ9Okqc9Fvh9jMWSvsC/k5ShxwfktnNXt5c8Oi+X59ObkJDQ+yN4+EqZPr0xZnYvdOz3MTr27irqi3a9emPEtOkITUnF2swMFQaUYT455l8kwV1uDkIlnePbaS+3TLW8NodhQPOxVvKE52TLNAdrc7MRIfmjrG1VuoghQwkN1XpJV8BQ0hlqNDAxARPnz8eQSZMsADhdwb/hRlOnYLznXKwIC1XAUIclpQcgPQ4JAOlxuAEcXzBeef9pxa1fL3kM/LPLBQDKlB6ABIAjZs7A9GVLFAAMiI+zAGAkvNU4gBr+OQBgQiz8CQEJ25ITEaiUJGkJar2PyqOhnwaABH8JDgUkJWFNaiqCFMxLU9NbSQNASrZLTxIlWlOWky5iCNI0BRf9EtZiadhyzLYAIOGfBoAM26mnty8X8GfJg9DPa7xDHl7j4Clp82Qbj5Wj0K7n7/G3tk3wfrtmaGkBwA86yDzhXyeZilp1fRFLQjpZAJCQz8gCggYA2sYAjMjpjbXZfeT8aADYqstzeP/jF2U/DfD+Ry/iXdnnP9q/hY96fIxOfYegQ99h6NBvqFLHfsMU/OvUdwQ69h0u80PRqf9QdP1ktA3m2eGeXbcAgCOno8+Iaej5GQJAnU4AOAf9xi7FrFVyTaQUyn/0sAXwCPRKLQh3GLVDgMo65R14FGHZ5TYAqCGg3p7wjzCR4O+AAn+qDALAzANSJkGggYDcD1Ui6wz40+uCJd2AyNDMrXLte4tGITB1INakcwzAPrLcT9Rf5vtLOuf7ybQvAlJ7i3rKck8EiULTO8u96EO5v3wg95cPZGoAIOGfAYAGArZAGMcCNOMB5rSSbVrL1A7+2sq6Dx3iMgFghKyj6A3IbUNlXyGZXeEfPxmr166AV7gXvNb6iAgBvRQMXBFG+WDlWj+l1VGBkj8MAQR/iZHy39RhQNVYgCl2ABijAGAERQCYkyD3xyS5F9vG/1uXagN9qaI0a+oqM+5fupITAGYgYVOGgoAx6+0AMFH+YzKfmyjnJg7zApZjCgGgGf+PcgP5XDV18Rwlzk9eyBCgFvDznKamBgKO95iCMbMmqtCf9AI04T9HzBmP8QunYWVUgAKAodI+0RkJ2LJ3O05dFBtLbCR+3KS8/MTWunzxHK5wmXYcPQJlnuFAT53keMkMlSQ2gzyzacMo8EfbSESvquvqhd+yH8S2oKcf16lnPHVZbAKWKeUQLl4R2+gyOyhkX4QchA/a/qDNwo+SnLYI7TqCCNqEtAEpfghm7EBtH57+JwAU8ZjssI9ghMt2IHivYtm0w1kmz4s6d3KedKcPVbdeD0o8/6ZOPE53eXQIfG2Tu13/UOiqup4J1PjeRpkwoDw2tvP9aVsNA92vMzLn0VXOPGxLu24GD+sCRP5fNUQ0HxwSIhIg8rqyg0QeO0UguH27PDNDdiMtba91/Z3B9OnTMGrUKMf7lKk/70d8X9sbnYLNHUdhwywfFG6vQHHRGR2a0wa6nCDv9kSoV1MjOi7LBvDJ9Fj5JSQlFsPPbxfW5ZeAHnS3GwKUZZYfvYgN64/JtuU4Wnrxtrd9MLqGymNXEBNzCBN6+CH25S4IbtIeXk0/RlrjDogZPB0MQVlnTD1LDEu5v3gX9uzegWNl+9zm+SykQ01yfh9q6gFbd6XqYqzL24QhQ9Zj4IBcbNqwCSctT8Ajh3cjMrIAwcEbsE+etYSCrtt/FgDQADsN7W4N7hjK1V05rmK+2/UIVGXK8XNaVroTR0s2oLQkXc5JtrSLAVca/GnvuS8K+HPKAD9CQI4ReOhQgvIGdJeXqrCklzMsCOiEePcillV2NA1hoano0WM9Zs7cLHUh1HDeuz8LbdhA+D8Rzz77Ozz66KNqPD96QbRq1RJRUZHq+eBuu/sveQ7I84he7cZO4HOHzyv3+b/Y4jOQ0O9everuRjq6mvt63UoElvdcXzlu1V/rpnyj6NhoPP744yivcD8GIKEZr027bXMr0TbRYzi7X+8qfrzIsf3cratPdwoNeX1zG9pe7tbbRbvtzTeD8Yc/bMM772wWe2oZuneLUfDGgBnjDeYOIt2rPhn0WQHA5PsGACkCrCFDsmTe6Xmo4dmDP5b61LNHGH7/+zHo0/vePR3rE9uRcHCgBYfZphocOr0I7QCQU3cy67itSSP0M/vQZev5zp0C8PxzkXjhhXzROvz61/746U8H48UX89GwYbICe6+95i32fZTDC5Ai2CPka948yAEA33orH7NmzqzlNXgrmbwUQePhg1S8Cjk6ZPBITHqqCdKefAORT75i3Ulq/wgAIyIiHiYAuFNexs7IS5rphLk72YGY9oyjx1xtr0EFyRzQyc1NiGBKbs5mPafmhs1t+fLIF0UdsvK8ejHkvO4YkrIvsdPoBhg+iiGtzpyXF8uzp3COHU4ETCyb4I37uS4PSXkBvizzl2Q/DLGp4B9lzau6WPXglMusFx9wPA5Tb67nMtuBnoaElGwHdbys97lTOHu6BpcunMYVfgF/9YK8mGoIqLzx1PFdwjm5SZ85Jy/IF2Q7OTeXrlzFCTFSig8ewt6iIlEh9sm0+MB+HD5yRH2lclbyX5Bj5w2enV8Xxcgx9XKVCcGlOuRuJetY1bGrjh2ZF/E4eWwEgDUnKnD6TLXUQYcIpUF16tRZMeo53gw9M3VI14sqpADrdkrKYOhTPozOSz0u4oacB3oSXJf5S5LnwoUTKj/P7ylps5pTlag+fQDrtodjWcAQLPDphYV+XTHfl157HeHp2w4evq2VPH3bwsOHY/+1xhyvVvDw/lCN5bfAv7Ooi9rG06cj5noR9nXR3n1SBkGgKktBQI4HKPm8Zd6f3n6dpZyP4bH6Y8lDAKjzEQLOWS37luU5q3ti5MzO6Ni/NTr17YKOvfujfe9+GDl9JoITk7A2IxNrM0XZWQjPEeVmIzQ7EyGZ6QjPylJgkGPdhWTIcnYOIvLyESrLEevyEb1+PSJlGp5LwJeHtTIN4zb59AgsUCAwNCsDYVImoWEUPe82rEdwaiomzJ+PoZPpATgNI0XDJ0/GsEmTMGzKZAwVjZkzG8tCghSc1GMTyv7oRcgypGyCv/gNG2We4E+DQAI+jv+nYZ/2BLR7A5r0eG6/XgPAUbNnYdaK5YjISEMgw3aK8eUjUt5/amoBwATtAeifFK+8AANFaj5JTxUAZAhRmTKvDgFKAEgwp+WflIzAlFSsUXAvHWvSnQqiFNBzlQUA01M0/MtwBYBZWJOSrgCgb8JaLI/wwszVBgDSA3AM5hICKhBYF+jdqTykXA8F/iYoecq8p9c4zGeI0ZWj0a7H7/G3Nk3Q4mPCv1cs+NcMHxAAdnkJH3RqgpZdG2BJSEdE5NPbj4CPXn4a/kXl9ZJpD5ETAEbk9pLrs7tcj73l3HTCiBlv6xCg7Rvg/XbPKQj419aN8H77P6Bdz87o0Gco2vcZjvYKAg6zPP6GyvU/HJ36jNTT/sPQY8g4J8irFwI6AWC/0fY8eht6//UeMRU9hxH+3T8A2G2YqFYawR/z2gHgXPQdu1T+4ylyDRTJf/SwBm6Ef5lHLSAnafQINPBPAcCjCMmi91+5/D/L1LJZR+8/DQA1/NMA8JBcf/QcJAAsEhXLPD0Bpfx02U86y+D23L/lcajAn05nvpDMLXLtrxAN1sAvta+IAFCU1sfy/NMwMDClPwJSJC2FkLA7QtK7IDSzo9T3IzUmX3huS7m3uALA2grOeE/q857MMx/zGwhIL0J6/X0o97F2CMn+WPK0k2vrI0Rkt0VUTktE0hswq7WU3RKhuS3kftgNfnFTsTp8NVaFecNrra9oFVaGL4VX5EqsIggM1yBwZYQvvGOC5P9OABhhgb8omYqscQCD7QAwiwCQIDBO7rMJcr0TACYrKdhHAJifqqYa/rlXXIEGf0YqTaYJGzORsCkTcRvT5X6dIvfmJMcYgFHrkmV/CQjNiMFc3yUKAE4i2LsDADht8RylKZb330QFAAn/pikvQE4JAMfOnYJRDP85mxBwIkbMHIeRcyZg5NyJmLJ8LrykzULSYhCaGo3YrGRsK9qN05fO4ixtNXnxVh9MWTacGhtZRJtGf4yl7Rpjm91MtNeM/WBPU+m2ZWPfmX1wys56ZSsqm4OwwUQluCB10PafgQMECNTJkzrEJTt1aHN81QEg25WAxXR2Udoz6lSttHsR25/2uAYuZt+14dBnJe6ftifrxWugXgD4hdBV+R9cUOeL7zWEf8YTkOePx+l+u89bdkBol7u8+pzVFt81tPh/dwJEehM7IaI5z+xoY3vod5Mr8PCYi1GjRkrZtfdryr/I/0PRIRzcVyL/+Ys4UXPjnsHa3p3HkBGai+3rijTks60jxCstOSfTC6iqvFpr3c1ET8StW6owZsxWjBy1C3m5R1HzuXgDXkN1pRbbacvWKizovQyZjTsioWErhDVsgaCXeyBg0ko5xt04XukeElEMh0kRALlbf7/EcfjcpTtECHjioLxTHtL1cZfnTiXHtHvXNixbug6zZmZi184tzvEFZZ2Bb263FX0WANAu1kvVSclAQQPp6vf6q0+O8m4JAgtx9OguHDm8CUWFKSg7Sg847flmxOUvIvirKx5DBkpLk3HgQLyacqxA93md4vHfuRdg/TpWlo7s7BSxdTZj7dodOHasQtlRN7sv36vKyo7Cx8cb//jHe/iXf/kOvvWtbykvP/ZDTpkyGdu2bXG73YMWnwG0iYz9op8dzv7FL5Noe9OpoQ4Ye4DS0O687hd1qc/tyFlnDS3d7eNOxPeZ+ux69mPGxEYpAFhRWa7yu/5KS0vlfnUUFRXH5L9ZKapQqq6ukuuHqhYbjXawjjjAdyPaxGVlZer9Sb3LiO2i+4Bpz+ioclr6HYjzhHNctteP6+oT7cI79U7k9c66u1vnKtaJYeEPHjyk2qFdu5no1zcKAwdkYNDALJknnEmsA4Puh24FAO8HtCOs69Y3AUM+yXS7/n7JwCx36z4rcf+EcO7W3Q+xfFcR3NmXTTvY4R5lz2fWsa729a77I1ik9+Yf/zgV//3fo/DTnw7FM8+sVR6ADRtuEOWgUaNsvPVWAaor0h3wjzLQLi5mCV5vno3f/34jmjePx+aNASg5nIDSI4nKY5Cg0C5uy3H9jh7RHoIUQSK9/bjNkUOJCgBSsyYPwsD/9xdM+c478PvXlur/4/pr0qSJPB99vlgA0MA9d+vsUvksqTQL/BmvQAMG2cnDG427GxBvgHrMPg3ZzFeqfAFkOEjWmUYMb4T09mOnEDuKeIwMHXnp0mWcO08vutM4c+60qosBfgpgKRAoy1KmAn6ybLz/FBS00tVDTPZ94wb3r0OB8lhYhqqTiPXlsvIm5PYs3zo2LjO/Ckt66jjOnj6OC+dOyTHQA1CMMO6T+5a87Ow6K8bJ6bNnceHyZVyU4zl7UV5ST59B0aFD2FtcjD2FRdi9bx/2HzyISnn5JSAz4FN9/X7eGcfc3p523QkArFWWHD/nzblgmgohdFna/hofcBfkAciv8fm1Lh+E/IKZ43bQO/Mkqo/Lg/P4MZw8VSXHSWjLUKH0LpAHPjuReH3I9PzZU/IiUC4vUMfV2EHnL56UNijFngOZCIyahHmruylwZzzwFgS0xzz/tpjj+z7m+n4AT7/W8PBpjTmrW2G2VyvMXd0Wnj4fq7CdCt55d8Jcrw6YvfJj5fVHz765XjLv20FBvrmr26l83Ac9/RYFdMLiQEJDjglIOGh5Aco8y+U2nr6dMXtVd4yc2QldBrVGp35d0L5nX3zUvReGTJoM3+hohKSkIDQ9HWHZmQr8UcGZ6QoAEgoSAGqPwEwF+KLWFSA8Nw8R69Yhav16NeUyPQMjCQFzshWko4cet2W5hH+R6/JUeFCOHRialoapS5YoL8ThU6eBXoAKAE4mAJyiQoOOmzsHy0OCESPb0lsv1oJ/yotP9qs9/zYpCGikPQBrw7/aEJDzOkxo/Pp8rIoMx4hZMzB54QJEZmYgKDEBPjFRFgB06uYAMN4GAOkpGOMCAJ0egP5JSQgwADA9DWtEgdaUYlodKVjIeScAXJORJPmlHAUNs7AmNV3qkwz/xCisjFyNWd7TMNt7Aub42L35zPy9SnsAaggoWjUOnqJ5BIArRqNd99/jXQLAdhoAtur4ktIHHZsovd+hEVp1e6EeANjrDgDgcxoAfvwsWnz8PP7WpjFadPgj2vfqgo4Ef31HoH0/OwAUfSkB4DLM9ZHrwwKACspllso1YvMArAUAj6I2ACxXy3UBIOHffgcADEpneTJVAHC/nncAQJZBsMj9M/2QzBsAKOsVANyMwJRlok8U5HMAwLTeLgCQoUD7y/VMANhTru9uUodOUs/2cm8yAJAw7+YAMCj9Xdn332W/XG4h+T6Q/BoCKgCYSwD4kYKABIvhWe2U519ktgaAEVltJX9rhMm+QrN7ynU3HavC/LAy1B9e4Wuwaq0vVoSvgFfEauURuCrcF8sJANf6Sd5guS+sVfDPeAAaEQIG09MtI0b2GasA4FqCwEyCQCcA1B6A9P4zANA9+DOywz8NAPWUANCM/xddkKw8/+gBGJmfqGFgTgJC0qMwa/VCTGH4T4K92wSAU0UOAKi8/2ZYIT9vAgCVFyAB4HgLAE6AZ8AyubeGI0TaJSQ1Ginrs7C//AjOXb2Ic9YL83mxzWi/qNDvYjfRfjmvvO30+MrG/rHbCe7ktBucL7VG6gVY7B7aEnxBrpVfRHuNH1HR+5923mWxh4zXGuEO7T3afQQBfBHmCze/vOXLtwZcJ77SYwDy/BGSsq1MZ5er7GEVKcIUyp5Wnwz4c+20+DzFzj0Nhqq/BABQ/xfYqcRrnfCP4//xd+GCDgOq3y+0Lf7FF4+jPtXNr704TjiuRfPf9fT0sACgMy/vMZ9+ek3pxo3rOFlRiU3z/bFxcTiO7JPr3S34uj2VlV1C+qIYpP6hP1I7T8WR4hrUHGf4UA3rjsn60iPncbTkAqpc4GD90iFEd+2sxrhxBRg6ZAMK8gkA3eV9sKo5/ilOnBLVfCrL17B1i9Sp31rMfnMsfLuMw8KOkzHqw/mYMDYKyUn5KqTj8ar7BNXuQoRup08W46RM3Y6HV12MirI92JuehJ1RkSg9tOO+QUB6OR4t3YuSw7thPN0c6zlvX3ZR0b4N+KDFu58ZAHQnDfHcr7sTESq6gr+KCmqvmu7bl4HCwjhJN9BLgzLHsvKg+zJJewMePBivwoJqD8Gb6f57AR45vA4lJfxYvFLdM2kj3W97Jy0tFSNHjsBPfvITPPnkk/jOd76Df/mXf0GLFu9jzZpAuV8fd7vdZylCGB67sWP4MUl9z5gvuj4X+HcbXnf1idcjQ4beL09FlkOxHersS8T06JhIBQArq46pbe7Xz3yw9emnOnoDRfuN/dbsr+X7zMWLl1T/Le07vtvojxp16HRjtxtvwqqqSvnvVoiOKVhYXl6uwCSnXOY6wj3m4zYMb8uP/Ggn8p2NURVYLt+T2BdNCK4/8tTvd7Sn1DuZi/bs2Yuf/Ww0nnkmGr/+9WT87jsN0enbf8Cvfj4OrT5YXAfOuNWgdHTpHIwe3TkuX/3wrnevCPzxj1PQqWOggj/u8rz15mg0bOiJP/xhYp11BINvvjECr702Bjcb26/tXyci5+nXkf30G1j51Ito22YZBg18MJDuqwIAWb4J6amgnojnwymdz9UDsDYAdHoMmnWUO+DLffXpFY+330rA7343FT//+Rj8x3/0wE//qzfefDMfb79dgObNI1Epz91jR3VYTjMOoFHJ4STs2xOiwJ5Oq+3ZZzz9TCjRQ7Z1DCdqB4t2efz788h8rAmyHn0J8Y+/ZN0Rav8Y+nrWrFlo3LixlVL/7wsHAOuT2Z6dSZyqjiS5yfDGbx8PTi/LTfqKhmzqwWC+5JBl3kB54+QNUo8Vp8Efb7jsLKLYOXRSXp51WNBzjs4mO7BzlWO/lGNZS8WTlm1vyEukXmfqrTuzlDcg4aDUkzCPDxlVd9mWx8rxaRj686o84Oj1xxCX58/zRqzHL2RdOZ4eoeUlfqkqx1hz6jSKDh7E7sJC7Ckqxt7i/Sg6cBDFhH9yk2d4zyty7DxePjx4zOorE9Om9eiuAaARl610vU6DU7ahroO01xV27OkOOhp+eqxGjj1zBhyDkcesH26iSlFFNSrKK3DqxClcviDbX7qKM6fP6AfaiSMordyGxKzlWOjdC/NWd8RC/05gaM75vjoUp6fvh5jr21KN7efp20Z5AM7xao3ZIgcAlLwm1CchHj0BFwd2t+Y55l8nDQllqsb5k/X0DlwY0El5ABIAKo9AyW+8Az28GSKUdeiqAOCYOV3RbXBbdO7fBe179MZHPXphyMTJWB0RibC0NKzNylReexEcu08UnpuDMCv059rsbAUCdQhQjuu3DmE5OQjPY/58NaUHoAaA+QoAMpQox+NjmToMaI4VLjRH8uQiODUF05ctx4jpMywvwKkYwdCfhIAWABw7d47lAZitxutzAkB6/3H8v42iTQ4IyGUN+twDQKc0JKQXIMf8GzlrJsZ5zEU0wWdSogUAnd5/twaADO2pQ4CqkKEEgEoaAjrHAGT+RATIsa9R4TwJ8FIRaE0p5dVXrwgAkzT8y0gW1QWAAYlRWBXljdne0zHHeyLmEgB6j4WH1xjM9Rqrxu27qdSYfreWGk+QwI9aNVYDQJkSAH5kB4DtdQjQVvQA7NBE1AgtRO16N8GysM73EQA20ACw45/QoU83PdZf3xHo0G/4lxoAdh0yB/3GL8M8/ywEpxUreKdCcYo0AOT8YdxfAFgsYhhQwj4pP71MVO7YV10AqLcLydx0nwBga7nf3NwDMCTzPSnzb1Kvd2Xb92SZoUEZEpRjAxICtpF7UVuEiUJzdQjQtUoaAEZktRYxLCghYVtplz7wjp6FVaFBWBkajFVhYVgZFohloQwD6otV4X5KK8J8sXKtP3xjQ3T4z6QIpxcgPQBlusYaB5AAUHn9UQoEct4GAEUG/kXnpzgAoAMKiuxQ8NYAMFV5/Kmx/3JNCNBEROTEY01KBKat8NRj/xHu3SUAnDif4/9p6FcXAE5WAFBp1kQVAnSEFQJ0wZqV0lZrHR6A6ZtyUXL8GM7IizsjJBD+6agN8iIvtgTnzyvPP3r1nxD7RHse1bIH6hHtIU6NnUA7yXz0xTDq/MBL5bPsJdoPnOd6bVNpe4Z2Ar++5QssbR1j79D+48sxX5bNSzOhAF+m+UFUefnRWvt31ZcRABqgSnBkOrluV2xnyt06iuvYvrweCP6UPe2mDp+n+LEZ66kBYN2x7ajL9CQ7Q1v8YT/fV1VHDa9tdh6ZTiV+4MjzoDsv3W335Rf/q/wggdclzzU/DOX1OH++J0aMGF4rL/8Phw8z3Ge5vDNdxrFN27H9zW7Y+f4QFKftQLWCdXfnXccwn5mLIxH/ysdIbDUcJS4AkGEz6flXWXFV3nFu3wNQqfoaSo+cxcEDp6WM24WH91HV13H00Bnsy9mDg/uqUCnHVXL4LNIzDiI4Ygf27j+BrTsLsWxlNnp03yntnoejpbsVULsfIOlOxdCa27duQFRkNnZu36KAXJ181ftxeHMuNrYbgs2vdcK2sFBUW6E674fuFqI9DADwfsruCUjod1yuiQMHNiIvN1ie2RwnL0vSXcHXl1kcxzAde/dGoXBftFquBT3tknwcD9AdzLsbEQAeO1Yg+y+VZ6N+lhMQ8L54L/CrsHAvFi9eiD/96Y/4xje+ge9+97tqPL//+7//w7hxY5Gfn+t2u89TfE4YuMJnqP6A6csHANlfaQCYHYo9SKl3hru0odl/qIdqcl/23cocv2u9DBwlAPza176GquoKtez6M/YwrxWCY753sE+T0I72Jd9F+K7h7Pdk+deUvWa32R6mH+tjh5IGTJq+dB6DgZTPPNMLL7ywXumVp5si+5EGyHnkBQx79H/w7C9GYdBADXZc1azZCNkmAs89t0yms9GwUTpeeJ7LS2W9hj4G9hD89OgehsaNs9G0aYFSo0YjHfCIoR9feWU0GjRIwPPPJ+HnP5+K3/zGX/L3xZAhTg++FxrMcGzfuHEuevQIqQWNBvRPxPAfvQ6fp5sg+FuvIOlrryLlyTfQ9dtvIPnxV+D9VEOp91h07uRXa7t7kQFe7tbdUm7A151qkJTB8J8D+t9OuNbb29+QwRlo08oTrd+bpsrn8RHwvfjiSDkHXnjrzXEqnx3oaa897eVnAB+vA87zHHPas2eErms/5neCQkJA1zpopeEn/9lerqlkuTZy8dOfjsVzz3rg1Ve7oVsXH7z7bi7+8PvpOHwo3gHuqAPFsWjZcijeeCNflINuXQcp2FdcGCmKwv6iaLVspgYEmnnqZgAw8enG8Hj8OSTLfyXza+4B4A9+8AOEhYV90TwA5WZ6LwBQtlWdSzLPzhdCM/uNmS91lOoAstJVmkxNpxDn+RDXD299ozIAkDcy3pR5k9adQNrzkNupshTMk31d1/vjPlSZ1n4d+5eHp66DgXz2dc5tVBkyz+Nhx5j6Ql501mpHHi87zfT4NPyS9wwuSD6ms0yOh8dOLuZn2E+O/cex/jitOl6Dwv0HFPSj59/eInlJOHBQeQAa+HdJbtA8XtPhxTbQgLTuMdl1VwDQagPVLpQjj37gsVOC0M95TnTbKCgq54Dwl+eDX6ToTjvtJVhddUJeyk5Ku0iZl6/hZM1plJdWyZThwHiMcq7PHMb67eFY4jsQC3wI3+i5xzH96KlHqNcBHr4fwtOvjfIEVCFA1dh/WhrStccC346Y72PG+usIT++OUhZDgHZSnn0K8HFsPwUDO2O+BQYXBXRWAJD74XquW+jfVS97Sx0YLjSgmwoBOnF+T/QY1g5dBnRBh5598HHP3vhk4gSsCA1DeEYGOC4fw2vSQ8+IIC8sU48BSIWKzBiAGgDmKvgXlktgSM/AdVLGOnA8wGjZnrBNeQ+KGPozknAxjwAwByFpaZjjtQojZ8zE8ClTnQBwih0AzpLj80dEZjpi6TnoBgAmEgA6tFHtUwPAuhDQmc4woflI2FCAoOREjJw1A2PmzkZ0TpYCgN7RkbcFACn7vAMAxsUoCMjxAGsDQHoKEgAm1waACuTdDABqT0Cdh+BPS2/nBIABaixCDQDnGADIsJ9eYxQA9FCQT8O7+kSoZx/fz60UANTegCzTY9UYeMrUCQDfwbttmyoA+EF7imMBNhU1RsuOjdGqc1N0G/w6VkZ0k2viPgDAdsYDkB6GGgB27k8AOPJLDwDpAThw4kosDspDaPoB+Y9qyEcPQB0C9EEAwP0iOwDUIUA1ACT8Y7rsUwFA7kvSJX9I1noEpiwVDZLr9WYAUIcADbRCgNYGgB86ACDHAAy7BQCkjBeggoCZFgTM4biA9O5rg9BcmdIjUI0B2BoRFgBcm/WR5P0YIdnt5HgGyH3BE6vCQrFSwb9wLAtZgyVBvlge6ifL/vBaG4BVa2UaGSj3gBD4J4QrAKjCfiZHY00KFYUgkQ4BSg9AQr94NfYf4d9aGwDUXoApDtnBn131AUAVEnRDhnsAaI0BSK3NkftSYiimLOP4f7P1GIAuoK8+GQCoxgC8CQDkeIBj50zGSI79N2M8Rs3iGIATMHzWOAsArlDtRQAYIu2TsTkPx84cx5nLfFkWO+bCWfWsNnYaozYY+EdvfD7TDfix2wnupG0H5tXjjOnt9AdYOrQfPftoT1zGdfXSTDtC7DtJ5xerDLND8UWUdg5fvAlDaD8YyMOXcy7z5Zwv4bQBaX9w/qsEAI29xY4J0y7uxHYzcre+PtHeJlzj+XpYO8yMB6C5Ntx6AMo5PltZidNl5Srsfp31D5XMeEU6yom944bHyf+Itr+/euJx8/yaa52RR5i2cOF8DBs2zJb3qvy3T2Ly5K0YOHADduwow3l5B9nksRrrZnrj4LZSeQe5O/hH0Suv5OApbE/bit0bGEpRQz6WSRC4b18NIn0zkRuWhyNFUleX7W8lhgJV3nefg/dfpRzLdu8E5Df7GKl/74u8FVE4VHwCFeWXUFOlgSTf1XLE3pg1MwPe3oQX+6RNPg8PwP2y70IsWZyD9u23Yf68dTh8cGfdushyyd5N2Dp+DrZ0GIZCse+PuwOAN/HWexBSAPD9v31pACBlAOCxY7vlf5CFI0dS5d6sQdhXC/45VV2dqUOC7o9TXoFuIaC0TZWk37cwoNXZKDnM/cp/wfFMr1bPc/s99VaiHRgZGYG+ffvgZz/7Gb797W/j+9//Hr75zW/i3Xf/Bi+vlbKPErfbPgzi84Ef1PCZQRuBz1B3+b7ooh1LmHXhEofc0QDsQYqQjeMM3q39zL5Eeg4+KFhprx/3ZR8TkSFAv/3tb+FI6WGxbS9YPeLOH7eh/cUPEDlvxGhwrsehyld9nvrdhv2dph+Ytgr/P7RTjDcenSD4P+Q7TlVVhdwfjzi8+uipx3cSPdVefk5Pv0rJrz39jG3O8jSgZMQ1PXSSAZN8H2IfrR1MUsaWNJDSFVTyfexXv5qGF14oQIMG6xDyWEMUPPIi1onWP9IQb/57GwwbmqvHvrOpe7dwB4hr0nQdnvnvyUh98k0kP/kG4p94Hd06B9TZpuUHK9Cs2XrHdi++EIuhQ7LUukEDU9CkSa7UIwf/+78LFIxs9oOOyJTyMp96GS1f7atA2wsvREu+dQ798Y8etSDS8P94G+nffA3zn/gt8h95Aclfa6bq1Pnp15Hy6ItIevw19HzqJfznf3bHL34xDX/60xQFrgijlGQfhJGEnmasO4IvI0Kprl0C0O6j5RhijQM4aGCGglu1wdWt9f4rvdH/6V/jozcHq2W2w7Ah2Y793FzcdxratpqHfs+3x4z/9xKm/vRdaYP6vSIJR595pjcaNR6tPDHd5TFq88wHSH/6Ncz6+m8x/8ln0aVLEBo3GmRr+3y8/NJQR9vbz4ET/llpfbS3YIefvIE0OZfpTzXDtH9pggG18iQqL9K6dUnDL385XIX//O//noCf/3wann12GV791z9i/mPP4Pc/fB/vvFOAGdMn1wKAxYXRCvxx/D96CjLPpg1rUH5UA7yK8jTlMWjCfzLEpwkPymUd+jOxFvTbuTMcBesDUCnbju3aRq73N5DypFxXIne/H/7whwgNDX34AaCCdi5yzXOncoC1W4g3VX4xzo4jdWMV0ZuPEIkvxrxB8Zh4M+PNzoA/8yWGeTnWHU+6g0R58llpfBiwTPs+7YBPiTd2bmvNm3JYD+3RpjvFVB6WT8k+TF0JBZmHIIwhPtW4gqLz0g5nJb26phoqzJUcz0VZf6yyQoX3LDpwwPL8K9Kef5JWffKUCgnK8KDnZcrteKPn8bIN+LLLsllH+zG56m4AoJFqj1p5pC2vMezqp3Ls2r1dtxXrxG2c3psEtXxAVVQwVBevtau4cP6KvCyfxLFyhp46gTOn5OF89hrOnpYX6JpTqDpeho3bE7AiYCg8V3bEAp+PMM+nNTxWt8F8v4/B8fkUiPP9GJ7+H8LD1wKAPoSAMi/55/u1x8IAPcbfwoCuSosDuynvvyVBPdR0YUAXtX5RYBdJ6yZimuT174LFa5jWVXkIEv6ZbZmf+1/AcmXZ06c3Zizrj94j2qPLgK7o3Lc/Ovbph0HjxmNZcBCisrMQnZ+L6AIN6SgF7PI49l82GP7TgDw1vh49+wrWIZJaz2m+LOcjlp516wskjwnTWaDH7JP5aJHyMGQ5Ul5IWoq01WqMmM4QoASA9AKcbAFAkSyPmTNLjsMP4RlpiJE6OQHgOpsHoFZdD8D6xTIojgEYmBivAOBo2Rc9AIOSTAjQWwBA5fWnQ3/SE/CBA8A0jhNICJhiwb8UEZczNABUYwA6AeBc7xkKAHr4jJN2HgtPL0I6euy5AXo2OcJ61iOVTwFAHVK0NgAcA48VoywASA/Al/BBe8oJAFt1aoI2XZrJtfg2vCK73zUAHH4rANhvBDr0HanGAGzfd+iXFgB2H+qBQZNWYVloAUIzDiIsqwQhWYR5hH8PAgAe1gCQYwEq0CdpCgCKVLjRugCQ82syiqRs+b+lLL5NANjPDQD82AkAcwjx6od/dg9AAsDgDI4J+L6U08IBAcOyW0lZWuE2ALg26wORBQCz2yMku6McwydYTQAYHoLloSFYFhKCxUEBIl+sDA9UIUG9ZLoizB+r1gbKNRoi/0UNAI0CLRhI7z8dAjQW4Zlxsp94RGYnICIrQZbjEZWr4V+kTO8JAFIbMhC/qS4AVMq3AGB2HFbHrMEkwj+Cvdv0/qMIAAn/pi6SbW8CAMd7TAUBIL3/7ACQHoCjPCdhWbivtE0EQtNiEJYag/ydG3H6qthl/BhJntHqQx318qpDtdN2cYT+lOf4rWwLp5iP0l+VatFG0jLraLPQjuOLKl9g+WU67Ttt19ADUX/sZV6COU/psDhVyubjtizLlK1toWuyzZcbALK+bCN2NLAzj50Azg4+92KnATsQ3AFAdoyxbe0AkedDw1V97h9m8ZpiB4sBgO485K6KHX6qpARn5Fq6JvmVXPI8TOI5ZocROysNAOTUgEG+VzysQPZBi23AewWvU4a74rsXPVKGDh1qy3dV7hOnsWrVXsyZsxPFxVXShvK+KNdzWWk1yg7J9XIHY/O5VfVVlB6uxN6dpTh08IwFFPkx43UkJBRh6VujkPn73tgekGaFAb0T4HjtngDl3apGdOjQOSR5RiGpeXckNPwQ0R0nYe/mUnlXu6y9GekhWHoG+4t34+D+rdhftAWlJbu1591nDNAo7jc2Jg+TJhYgLHS9nN89butBD72jB7dj/451qCh3AkuG79y2ZRv27N6hQOb9PIaqCo4PWSjXx27s3LFDTe3riwo3KgC4bSuhj05jPaukHiqcqJX2hZDVnqWlO3HkyGZRjjxf0yzgZUGur7AIAYuL43DwUAIq6x0T8P4CwIpj2XIO5JqyPAAp2gu3+qBn06YNmDFjOt5443U8+uij+NGPfqjA3//8z/9gyJDBSElJdrvdwyhtH+ixYynauKZv8MsiHiM98dyBsAel85fOgs4cd2qHsC+R2+ky3Jd9X3VZt4t9XwSA9ACsOcloclesHnHnj/YX7Qy+e6h+Xll+UKLdSrDnbt2txH5W1zR+WOnok1bSUep4LPwf0D7m/YBQkWl8LzDAcffuXWjSxAc///kE/PKXqxQEHPatPyP70YZYJ1IA8OXe0GMBOsM4Um3brNLwjzBIpmOeeFF52mm9jv6/bq2AmoZpaQpq9eoZIfnzLAC4Ds89OxNDBmeBMGvggGTlHfjii1n41a988HyDfCQ8/jKSn2gu5b2EtKebY+DAFDRrOlFtSxEmdu7k7wCMhInT/7UZMiUv4dWUx/4H3o8+h1b/+ldEPP0XBTXT5bgGfOsPyqPs+efTVF1atfR0lOEqDdqceuWVEbLfDWr/jRol4y2x+158MQENG6bJ8gg5jjQHTBwk80MGZVlt5oRibMs2fxqPzG82R9rXX0Lyk83wzneaSvvTW8wDzz7rg969YhRIo4yXHaf0nnvuueWyvwyp/wJ89Jv3kfFkEzlfL6JAju29//0TPhmYKu2t29zAxAH9EvCLX0yVsmPlvj5N2jpTyopS69xp4bebottjP0H8I79D4iPPIuCxZ9Gg0TBp/w1o1oTnnR6jq9SxUCY0aK+eMcqT8523Z0n58VLvNLT/n78h7KkmmP/d15D/tUYKMK+Xuv7xnWGyTTLef6YF5j75DCZ/81m0bzFX9p+GPn2i0fGV/ujw91n4oMVC/Nd/jcZvf+MvbVyARj/thsTHX5HrojkyvtkUH3/7VTR47hNp2z5io+pQnvuLYtC8+VoFADUEXIeYqMWOUJ86T3Stefs6hhK1wz+vaUOw5YdvYJMo5YevoFjyjxzcF83/rQWe+9VY605S+/ejH/3o4QeA7uAfZc/jqnrXywsXOxEoxw3K8rRz3LRsX1UY0MT1hGmcMnYxv0TnTezGp/yC4br1EnhSjZ3HGxpverozSMpip5OUw4c8ZcrTedxLwSsR66CMA8tA4HY8NoavZCcZO8MU1KNYptlOjTHI8J5nFSDkl/Rcz3zKa++KlCfn4Yq0OcPRnOWXGlKf83Ic1TU1OFxyBEX796NQtLewCLv2FWL/ocM4eVZu2Jev4Lxsc/rcOZwR2Tu+eA4JAtUxyP7M8bjTnQBAe3vY5cwj+798A3x2Xr/+qRy/CevFcYI4jpAOf8rOurNnOc7fVXn4XJCXG764S/tcICDkl1mMhU1dRM3x8/KydBbH5aX+9PkKbNkdg0U+PbHA52N4ereEp88HmOfbFosCOyq4R8+9+f4d4On3MeZ4t8U8vw8ljfDvQwUJCf80xOuGJWu6K3i3WKZL1vSwxGVCva4y7aryLQ2y8knaEpXWRXkBEhA6t5Vt1hD+yTpZnu/fF3O9BqPv6PboOrAruvYfiC4DBmDQ+PGSNxCxhGsF+RoArstTIrDjMkN5UgR/hGYEbPEbNyBmQwGiqY0Fap5iOsflYx49Rp8ea49Q0JTN8KKRudkITU+RNvDBiOnTMNyCfwoAiuwAkHlC0xj+TnsAKqAodWG5HGNQ684AIKVAoiggIQ4jZk7HqNkzHWMA+hL42eDfnQNALe84hgG9HwAwXfJnyPp0FS5Uwz9XAJgm9UlUANAr2gcevjPlOpuMeT7jMc97HOaL5nlPwLzVE28qT68JFuzj1J0IAQ0AtDwLV41WgHEe51eMxEfd38bfWjfC+x8R+unx/xgCtFWnpmjdmWqC3sPfuicAOOIWALATPf84BqAFADt8iT0AB03yworw9QixPABDLJB3vwFgcDqBHgEgvf8IAK1wowSDCgAS/BkwKPtTANB4De5FcFYOAlMW3RkATDUAsKPU0w4AOZ7f+wjLcg8AgzP/7gYAaggYnNFCKSRTlNVCypSyWGZ2G7nGWsk1JstZspzF0KDtEZLTRf53Q7AiYjaWBQfIPTdA7qsBWBDgg4VBPtL2gVgZGojlIf6yzgfLQnzhHR2sACBFb0CfuGA19YsPlf/pWuUJGJwarUNeKsVqZcQiMkd7AN42ALTCgCqPP1cAuNEJAGPWEwAmOcAfxwCMyE2QNozFsjAfBQApwr+ptwkBNQAUEQAumKlCfTq8/iwxbZyH3M9nT9KhP2c6AeDI2RMwfuF0rI4JUu3BtojKSsTW4l04/+kVXLwmNozYX+Z5zxdz2moch492F+0XZVdYtpDz+V+faAdpIOdOGv7RZrmkIB5ffgmaLlygxyE/8jqp0kx6ZWWVekHl/HlZz3yUioAgywx5yXldtt7HlxUA0n7V0O+sOm47sLsbEZ4QnPErZU5NeZwSLPJ8u6vHwybdwXdzAHhF0k4eOoTzcnwPO/wz4nsHj4f/FwMBOc//CD0avmydmLcr/l95vs11zOt3yZJFqmPano//l6qqUygrqx327szpC6g6dgl3G/5TqfoG9m86hOzBHgj6cCJ8FqbgyOHzyjPwxPHr2LihFGv7L8S6XlOxN3a9BRs/e6B3p2Jo07jYYkyfnI/pg/ww8f2ZWD46CIV7pK1t+SorLuPwoRLs3rkZq71ysWjRBmzbukWO3w0Yuh+q3q9CjLr1MpR9HivbiwPyTCPMq7PeJm5fc/yAA1YdrypCXu5mjBixHpMnZ2HXzk1qP67b3anYDmVSl5joAvj5bsDiRRkYNWodgtbko7xsn4J8zEcA2MIOAKVeBzfnYvtSL+wOD0d5ya5a5T50kuNUbSqqPLYXe3fnYPeuJBw9qse/M1CrNuT66omej1VVmcoD8NBNASDDgN6vcQBZTq6UV+S4V5rnO++ZfG6ae+WxY2XqHtqhQwf88Ic/wPe+9z38x3/8h4IkDPW5YMF8FBXtc+T/Iol2DO1HHjs/nvmi2DVGxramjW6cDC5bUx4LpcbwtgGuz0qs050AQF5zn8sYhS4iAHzsscfUew5tA9efaXNCMh1xwf6Oc39FD8TPAjTyoz6+S3Getr8BgKWlpWqcUM6PHj0HjRptQsOGBXjhhXz86Ed/wiqPhYj73tvIeeoV/OM/X3NAK4pQy778u2fmKk8wQsDmTz+DxK81RtLjzZD+jZfx8Uu9FYSye4MREnXrGoJnftsTzz/fxYKDGhISHr3y8hCpy2b88pdL8NzzmUhQ8O91Ke8VZD3dHL16x6h8rVouRNNmA9Gpo58sa/DEsqm2H3gi45sEQ68h5amX0PwHLZD0tZcw+NGfYcsjL2LNI79B2BMv4Zn/XYZf/UrKaboOL700zgbLagO/2kAwCw1fDFXQ0EDMZ591ekJSHGuQebt1DkTUU02xTuoy/F8bY5jl6Uix3Na/a6m84QhMk594HUufeh2/+c1qKWM93nknDE0aT3fkdypD2miCY1/NJO/gp19V8I9Abf0jL2DEIz/FJ//WBEM+yXQcE9v3pZemyDlehxdfXC9tvAE/+8VkvPf3hY5zwzbUUz3/9+faIPeRBqrM5EeeVRAw8/GXEPHos0h4rBle/rf38Oc/TVBQUoNefR5/9zs/dT2wbZ57LgwviNK+/rYcY1P4PvYsUr/WVIFlQsDX/rMx/vtn/TH+sV9IGr1OX4C3nJ8//e595cVJpYlG/7+m+PGPOyDqsQbIknM5+Wu/RqJcG75fb4CMx5vjV//eEpFy3c19oiH+/t4QC+zFYP06XznuSGnPjdJWgxTgs4f4ZL79hSKZMixoyaF4a9tYHD4Y74B/9Aic+5uXsekHrzs06qfPo1ubv2Lt39qg33t/tu4ktX8//vGPERIS8gUHgBbQc+Q3YaNcxXwKmBGUOeV6Y1IyDwjbFw3sfGJoTX6JznmOHcOHDevCF0ATctN0TnE/fMDojiB2WjnHK2F56mHJ/XMfVlotSZrJrx6qlxiO8qzaD6f0SjQPMiPzUOa2fCAzlNbZ82fUA5pQjF/XX5I6X7x6VUG8q3IuLl+9Jg+lSyivrEBpWRkOHDqEov3FKD6wX3kBHi4pwXF5yT/BrzWuXMWZCxdRdUKWT59WMPEaXbmtzgC2hwab5gFrOx4X3QkApPSxWcu286Il7XT1U1y98qns94bk06EiTpysxslTx9U8gSkfnhzv79QpAlR6RzJsqrTlVTFAb8g1cuU0Ll87K9tflHZmJ6C04cWTqD5djOxNPljg3REeXq0wz+cDzPdrhQX+H2JhIOEfYd9HstwB8/w6wIMegn4MD2rS22NRYCcF8JYGa7BH7z5CP3r/KZDHqUqj559NCvB1tcCfBf8ICS0PQAUN1xD+Ud0x37+P1G8o+o3pgC4DO6Nr//4KAA4cNxaLAvwRk5eDaCs0Z9Q67QEYmZ+nPPbo+UfF5ucjhrIgYPT6dUqxG9crj8DYDQWIkymhX7wF/zhlXqYrSCjzMRsI3/IQmZOpPGnGzJ6FEdPoATgZI+0QUEQAOM/XGyEpyRoAKiDprANhowGARgSPGgLWDwJVfRQAzNMhQGfPxMiZMxCZmX7fAKDxBLwfAJDgj6BPAUDJezMAGJAUBe8YH7nW2HaTMd93POb7jJfrVOQzUeZvLs/VE0TjranIi1DQJknzkPVzVmsA6OnwLrQA4MpRaNfjbQUA//FRE7Ts8DJadXoJLTs2Vd5/hH8tOzZCr2Fv2gCgiPAvl/P3AQD2rg0AO/Qb+qUOAUoPwBXhG+Q62K/gnYJ/GaX3dQzAEDsAlGXt6WfgnyUbACT8C5H9U8GSf03GLgRnZSIwZT4CUwdiTSpBnysA7OcCAHtL3p5SdlepDwFgO4Rmc9w+euzdAgBmEAC+K9sS/nHZAoDp70ua0T8QxNCgWS2knFZyfWkAuJZAUJbDstpKee2l3l3hm/IJloZOl/vpaiwO8saioNWYv2alGrtuWagvlgX5yX3ZV+7F3lgS7CvXdpACftTq6DXwig6U+0iQkq8VHpTegMGpMVop0XIvilJAMCInUe7HKQoCOsBfviUX+GdkvAA57l/seqcMAOQ0Zn2K/N+SFPwzisxNQGhGFBYELseUpQwBqsHf3QLACQoATq0NAOdz/L8pCv4R/NXS3ImYsmy2/KeDLQAYi7jcFOw8tA/nrsuzlvaZPM/NGMkUn9vGtlJh02Wdtqdubl8oSR5+oGU+UKK0naK9/cyX2AroEeIpmHVKdcyYzinOqzCgx6scsIPgS9l3Ur6xeWgT0g6lx6Ie3J7eg1+uMQBZNx4T4Sjbie1Dmc68exHbjOWzM5AdAkxj2Uxn+7qrz8Mo2r52AKiu21p5ruLS2TPKA/DiHYY/+/ykr3GeF/5P+ON7HEEg/zP8jzCP+22//OJ/3fwP+L9YtmwpBg/+xE1etpGRTjt//iIqK/gxovbYs4Ot21VNzQ1sj8pD7hsfI7NRS6wcvgoHD2kASB0tvYBNKVuREpKLjesOo+IYI548GABYbcndutsV61ZdeQ252WUYP36TaD0WL16HhPg92LqlXOp/uc42FeWnkJ+3AaNHZ6Fnzy3KC6+m+sF4rVUe26e8DDl166GnQJSb9FtJ6puSnIv27TPRpk0ycnPW4WTNvY9lSIhYVLgDo0bloGvXHRgzJg1DBq+Dn+86HLMBwOKiTWjxj78qAEhPRsLJXaGh2PCHHtjcexyO7Nmo4Jpr+ber6krtUehu3b2K9aqS8g8d3CrX+yaUH82V+WT5b2Uq2OUObn2VxTEQS44kqVCgN4eiGXLOdBua6a1UXelm7MDqbFRVZKG8bAdO1NR+9rNfJl3ed0ePHoUmTZrgqaeeUuMTEfz913/9F3r3lvfEqEhlK9W+n37xRMBj7Et+OOUuz8Mm9ikS6mmdt7zYKA207DJpdsD1oEXvP9btTmwQ2prcxl15n7UcAFDsRl4Trj/WleL7B0GZWX5Q4j4Y1cDduvslvkcQ8vE9ivPcJ0XnGq5nv3qnTkvRsCGBkFaTJt6SV579x8/JPSHRBoa0zFh3dmjUt0+c8krjfPvftoTnd5qi3W8+qJXHzBPQDehfN905n4IGDWIVVGzcOA9Nf9IP8V9vitRvvIxO//NXB4BkORo8pSjopL3j6HWnPeX6Sl07tPdWHoP0JPP7+qsIevI1ZD7aGJ5fe04Bt/lPvoSGLyahUaNMdOzo66gLy9bec1pOSJmKD9suR6OGwxXgMnrmGX/bcj7ee2+xOp5JP3xLQciMb7yqph8++6FjH1TPnlFY+2RjHUbyiTfwzndbyrEnSxkbpE4Bsp8Zat8G4mml4Y3XJzkAICHbb/5vovL8y3jkeax55NdY9uivFDBt/0q/WvDw1Ven4cUXM9HopxPV/lKeeA1R32yGXr0iauWjCCibNh2J5EcboOCRFzDvkf9R06THmiJX2jDzkRdl+9fx25/W3ge3a9Zss6N+L7yQh9/+ah7Sv/6WAp2Rj7+E1McaSz1/ixGP/S9e/Y/38LtnvJEsaeseaSjlPq+g44InGmLOY/+HTAJAab/Zj/4vxj76c1kndaBX6OOvYdIjv0CO1CXusUZS7svqmHheA7/eTNppFA4fjFMQj558R6zxAQn3lo/pB7+xA5QH36Tmb6Hg+68i9AdNEfbOP7Dhe68h7t+boaDAT4UArTwmz+1j6di8MRC9mr+G6GfeQc53XpF9NcHH33kJY37UBQGPN0Tko89Yd5LaP35UExwc/MUGgDQKagFA27pakjy80fDmYh4ASvaHgj1dpL8o0S7iDD91SsQy6PnHKW9WHHeP+1SAih1TZlszbyvT7KfWviwA6Lp/k4/lmE4wDf70eIK14KUFxAwg45TQ76LUm1IhP+XheJm6fg0XpK3PXxFj5Pp1XOBX6lXV2Ke8/QpF+5T2FRXiSGkpTp2V8yF5zl64iJrTp1FZcwIV1cdx8swZNU4gz9tVKdfpBajDbKnjserjTncCAFWHoGt5cszOfciD/+oN9TXtqVNyPs7ra+LMGX6ZXiUGF2Ot8+safq17Ts7ZedU+V65JW14/i6ufnsJV1Eh7VOHKjRpcvnFK0iUP139ag9LqDYjNmAPP1W0wz6cl5vuJfFvB07c15vt/qDwB5/vrMJ8cn4/hQOf5toOHAYABTgDohHsaAC4N6qkA4NLgniKZSvrSYIJBDf84JQCkl5+W9g40XoSLAgkHO1kAsBvm+fWWegxDfwUAO6KL/O+6DhyAQePGYaG/n/IAjMrLRmR+NqILzBiAHA9QewAqAMjQn9ayCvO5fp0Ceg4AyHlCufXrkUARAFoyADBO8sZtknwbpCzZp29MFCZ4ejg8AEdNk+k0JwAcPXsmPLy9sCYpoVYIUIYUJehT8G8TwZ8TBBqvQw0BndDPAf9YR8nD44ijV2J2BsZ5zsWIGdMRmZmpAOC9hwC9/wAwMD1DdCsAmKDCDBIAzvebKdflZBD+0ftvvjenE7QX4C1Fr0FOJ7qVh6w3AJDhRekFSAA4n/MKAL6Dv7XRHoCtOr6svP8+aM/x/wgAmyoA2Hv4/QOALT6W6ccNFABs0fFPaG8BQD0GIAHgl3kMQB0CdOXajQhKKUJIxhGEZJWCYwDeXwB4ECHp9Oqze/nZAKDMB8s2wZkGABL+yT4UCCyWtG2yTq7ZVM+bA0DlGUhx3gDALlKfDlLPjxDKUJ13AQBDjPcfwV/aP2SdKP09aSOGC7UAYBbH/2st11lLBwAMyWqPoKxu8En6BItDpmJx0EosDVst8sLC4OVYGLQES0NWY2GAF5au8cOyYH/lEegVRdgXrDzbVsdo+OefGCb3g2D5fxIChsp/NRLB9PpLj0dYWhyCUwgDo6UOiQr8ReXZPP/yU53zbmS8AI1i1lPpjhCgcRvT5d5OAOiEfyoMaG6C1CESc7wXYeqyuRr6OeDf3QNAuxegAoBW+E8D/kZbMHDM3ImYudJT2kMDwBBRbG4ydh7ci3PXLsrzV57lKnqBtp/OX2AEg9PavpJlbSPp5/+t7Ast5qEtoqEf7RMCDII/dtTzhZrzJo3QxnRKmTH+mI/rWA9jPyrbTvZvrwPnCShpK9LepM3Gen+xAaCGFazThQu0p5yeefcidoCx08+UpUEZbXgdatWkES49XO1xa7G+GgA6j6tWHgJsHqvY1Xr8v9vvtPp8xagZZ9QxEfwZ8T/FMWTYsfnV9ALke88ldS/R13YNli5dgk8+cQcA64r/q8rKswp43TUArL6Bwm1HkDDCA1E9xmND2jY4gGLNp9iTsBl5fx0Irz9Pwczx+di7+7Re56asexHrceqEFscedJfndsS6V5RfQVTEfvTquRUjRmzCxg2HJN19fh7L7p3V8JibjQnjk7AmMBV799w/D0DCsOqKQgWwGEYzJbkA48eLfR6oQZm7be5KUt+DB3YgNCQbfj7pav5+eADSk6/s6F5ERuRh/rw85OUUKG/Jgwd2Sps689kBoN5O6rMtH5s9l2Dral+UH7lLD0Ap52TNAZw+eRAn6PHoLs/dSI5Ll0dIug87tyejqDBRgaaaau11puGWHvPPPeD6aooA8MCBeO0BeN+9It2HDq2ulPNRsU3ulTXYvHkz5s6di3fffVeF8/zJT36CX/ziF3j88cfx5ptvqJCf27ZtcXvP/CKLtqaxe+50/MPPQ7SfjUefHeyZZXeyw63PQgSA9OS7fpu2lLJn1Xbuy/ssxTrExscqAMhrgu8crj/Wl+L7h4Zm+j3kQYn2K/fjbt39FIEf7X3O0xuQywz/adaHhyegWbMcBWoaNMjCRx/NVe9IN258iqFDCOtSQA871/CQRoRixvPOVQbqcWrmmW4AmBP66XnjKfjRhyvx3HNRUq+t+N3vRqC/7H+ArLdva58n9DPzdjGPrmcaGr6YgOd+6anGAkx+4jWkPNEUC77TFF07B6NPb2edzXamDNbLHCvDizZoEIbGjdehUcNPpI4LpY4DFRR84cVUvPzyDvz613OtbZMw5Ce/l/3JvrhPUc///rNax+OkWGbvnhH47bNe+O1vV6Fhwzz893+PxfMNIqXc1ejRPUJBTbN/I0LAZ347G6+8slMBx5YtPdHqj+PQ4Wv/gYCv/Q7Zj76ggGP3333k2BdFSPvs7/ww5FtvqtCZ9D5kvmE/+4t1jvQ5o156iZBRjvO/BiPj8Vcw/dFfIoOegNJ2OY81UZ56PK4m3/2z1CfDgpNSv8GZeOaZ4bJtvgUAs9CoUSre+9c/Ievrv0e6bN/im43Q9f/9Hc//Zw9ZPwWN/3MQfv/9j1WZ9DZc90gDpDzyPBIefR5ZT78Or68z/UUMfewXyJcpIWDK15ph/qO/hv83/gzPb/5ZjeuYrABgcyTKsQ0aMFJslMxaqjyWifnPNnd48OX8x+vY8u96fu3/a4T8p5pg84/fVMtRP3oZsVGL0bx5PF59JQKzv/Y/KPh6Y0Q98RL+/r0/oePXG+C/v9UA/l+Ttn6ymaq7u99//ud/Iigo6GECgDvkoag7fNiBQmhHzzcD+Yx0+gXJY+WzOltqzVvLaht5gPGmqTtunJ1HqsNG0u0PBoI1M2/c2k3YT5bDl1xuww4hegSqm7FteyXO2zqquA3TFKCz8jr3V3cbNc91su8L5/XArSqMp7nxO7a1QUC1rNddEV1i3eWBeFke4Je4ji+q0saXRBevXceZi5dwTB44x6qPo/DAQewpKsbuffuwp3AvjpSWqHEAT5w6JeVcUbCvquYEyniTPl6jICDXMQQoxwBUQE2F/uQDmB1tuj612sQss348DyLCv+uyXKs9uM7kNdupjgUzL3lFbCvmJRTlVzPsLDp9SuZPnpLpKZwT44rXAL8oN+OXKC8AlntdzjnO4/jpwzhQugn7DuegsCQDR49vQM35PThxvhiXP63EJVH12Z0o2LkGPuGDMderFRYGEPi1VvLwkakf4V9bLJD0+crrzwYAvQ0A7KDgHcfw09JegBr2Ef71wDJLhH/aQ1CDPwX7ZBt6+WkAyCnXaQ9ADQAt70DJvyCgFxb4D8OgCZ3Q7ZNO6Nq/L7oM6I9+o0fBY7UXYvNyLQ/AbESvz0OUBQGjqXxRXp7yANQQkCBNwz7t+ae9/5wA0AkBjSdgLGHhhnWI21igAeB6grxc+MXG1AGAIw0AlOmoWTMxx2slAhPilZciPfboPWhAHqFfIgGgBQE5bwCg0wPQwECzrLeNXadDgBJETlw4H0OlDiHJiTYA6IR/BgByXD+/hNjbBoB6nuMAOgGgXy0ASICXijUK5BkAmIYgLsv6wLQUJT32X6YCgAHpkpauxwDkdkEEgOlZWJMq+VmvxLVSfx8537Mwnx6ABICrCf9EDAfqw1CgTqn1PhMcIvzzVOtc0y2PQErWzfUeqz0AJS+9AOeJVJjRVaPQrifHAGyMFh+/hNad6AHYDB90IABsjNZdCAEbo/eIt+AV5QYA5vYS9UREbg8lAsAIld4ba3N6KADoFdURAya8iladnQDw/XbGA/DPOgRoX+0B2KG/TC0AqCCgDQB2HjAc3YeMUwDvcwWACurZQZ/WrQHgHMsD0Au+sdsRnEpYR3inQR4hYG0AaK1TXnlHQfAXml0uaRoI3j4ANOP8WQBQ7UOvCyYclHxBaYR/IuU1WCjaLHnk+kyZK9fqAAX4bhYC1ADANXUAYGuE534gaoHwnH/A/RiAhH3vSR3+Ltv+HcHpNg9AET3/FABMe0/+Vzo8aFhmSxsAZBhQjgko+8vuIvXug9UJw7A4ZDqWBHtheZg3lod7Y0nISiwMWo5lId5Y5L9aeQCuDAvE6shgrCYAjAlW4I/j6/nGh8ixRCgISDDoAICpsQhLj0e4KER5A9YGgLW8AG+iWgDQeABuuBkATMBaUaTMEwDO9l6Iacs8NNizPP/UeIC3EMf/m0ZQaAsBOsGTY//ZvQCnY8ycyRhpAUATClTNe0yCp+9i+CeEKe9HAsDkDVkoKj+EM1fO4/wVbdOZZ7f56MnYbg7bgM9/yzZw2BNMt9kQep6AjePTaa81ZSOcPq1eOgn2zDJtA758c9wJgj+znuvYYUO4oUAi7Tjbfh32ml22OtBG/WICQP0RF4+bbWTGOLMDUiN3afWJHV88D2wblms6wghP6EVFO87kZSfEw9EWdybWWYeTrQcAfmF1VV0PjKDB/5QdApr/yxcHZt5f8b/CzlxzjRMADho00G3e2uK75CVUVZ5G+eEzqCy9AI5p5x5y3Uwcq/wGqmTbysqrOFHzqSO9WtJ3hGVh/RvdEfD2SMwem4W9e07hnsccdBE9DQv3ncDKFVsR4L8L+4tPKSDoLu+tRA/FMmmLPburEBO9GynJhag8dlkBQLeei9XXULCuEkMG70Dv3lsQEpwsddkCwjoCrnvyOqvWHnQ1NTpUZ0V5oZS/Ab16bceUKXk4Zhu/z+he9sd9nT19QOm+wD9LrOPpk8U4cXyvSKZyPK71rgMARSdqDsp78iFUn6ib/3ZFSFq0bzs2FGzG4YO77v24LLBbUb5Xyl2HgweypW48F6lybDnS/gR/mf+EfjfR7XsA3oUqMuSeVtsLsLxM3l8D5X2mW1v8+te/wr/+67/il7/8pfJC+Pd//3e0a9cOa9YEyv+s2s198suiq7WeE7QtH/aPZj7rEJl3K9rd7urvKjPe38MgBSAvn0dCQoIa25IQjNeG6482pZEdmj0o0T4nAOQ7mLv1dpl3r7sR+7UNaOS88QJ09HOLwsOj0aLFMgwcOFutO3q0RNmcW7eWKmBF6KS94JyecHYZWKa9BPW89lzTsocN5TJhlFkmbHI35bhxgwZmWfmZ7oRTFCGdyesKAO35DDTr1jUYL7zgiTd+8EeEPNUYy7/zErp28nOsN+L29QHAIUMy8eKLMZanH0Nc5qNVy+Uqz4D+6VIPKlUtc9t//GMB5j/Fcepex4qvv4znng+SdOdxmnL79Y3BH/4wB7///Xipp7+kZUp5zjZjW5q8dhFIDhqYofKwzoMGpmD+d5sj7ZuvYvm3m6Fn9wi1ju1jtvlkUCY+btxFjZFIZYh6/N97qp31eh2KtWnTBdYxFuClZlvwi19NwUffexnRX2+MgMcbYPT3u8Hnaw3wh5+/I/uOVefUiOW8+7c5aNhwlLTPPDRo4IemTfLx7AthaN8lQNqQoUjD0LjRcDzzTABa/mdXJD3+Cjwe/RVWPPJ/yguQwK/nEz/Hx426oP1/vo4kKxTszEf/F1mPNIDvY8/D95HfYtnjL2H6d7vh9e+2QtLX6Jn3OiZ893mEh87H0ZJksXFTHCovTUXsT151AMC8n76Jjd97Tc0nfa8Z1j/VBOtlOfXJlxHxZDM0a7YMb79dgDeb+CvwWCDXDQFm7BMv4/nnkjDkGy9j7lNNEf54U7Xe3Y/e9WvWrHnIAKDcCAjx2DGiOn5skMt4i5mQSwoEEvhZ4I/L3I6dRrx5qXJcynCU5Xgg0JtO0mRel607j5jG7Qn/VNhPSec+eaPiMkNHms4nhgO1l6nKYZmWHGnWvuz5jBz5JZ3zzGv2z7BSt3OjVduxU0qMCkK/y/TKE6PjijXVHoDXcfbyFZRXH8fOwiLsKS7W8I/ef0VFOHTkCE6dYdhQKUPa+dwFeSk9eRKHS4/icFkZjlZUovRYhbwQyEu/5Dtx6iROnDyhOnTY0cYvWvlSq47P5RjVcV+3Ouwkz3V5ceZXO6ojjetYf1sbqfNmlWGOn1N6BrBdeC74NRk72SorynFG6nJJ6nCW9ZL66bBSPDfXVBvQ6+/qDanfjVO4cLUC2/amIDx+PgIiJmNN9AQkZM9H7lY/5G8Pws79idh9OAWZm1bDL2IE5q3uCM/VrTHfry3m+X4IT5GGf22wIICiN2A7Df982sv0YwX/CAIXBRjvP8I77QXo8PKz5u1S6fT+M3IFgI4QoE7vwEVKXbEwsDcW+A/F4Mld0GNwF3Qd0Bed+/dFr+HDMGPZEsTm5yBaFMlpAcfpYyhQJwCModefAYAWRFPAzxb+U4UAlTQFAAv0VC07AGC+BoAiBQBlH35xMRjvMRcjprqEACUEJACcOQOzV65AQEKs9gCUumkAqEOAOgCgCv/pBIC1wn9a9VDQT5aVB6GI+Xhc8VLWlCWLMHDieHhHrkVQUv0hQO8YAKptXbwAuV1qMrR3nwZ/alw/OwBkugUAOdUegJmybAeAyVijPAfTEcTxAR0AMBze0d61AOAC7wlY6DMRCxTMGyvX4hhLY2V5nA4T6st1Gv55eksewjwFB50yHoKeMk8A6CHyJFAULZC0hczjNQbte/0B733YFC3bv4zWnV4RveQY+4/wr3WXxsoDcDUB4Lo+ct1x7D9KA0AF//JsADDHAMCeCMvsjRXh7dBjeEN80ImhPwkAn3UAwJadNADs2HeYaAQ69h/hBIB9B1sAcJQDAPYYMh59RjphXm3wZ/SgAaABerV1uwBw8JTVCE7ZZ4E67emn4R/FcfoOK/jH+ZAsjtWnAWBY9jE4vP/uCABSUp7y/iP80wBQg8GDcj3KfOpRhKYTAHKbvVLuBrl+o+R/MluuVQLAvgr6afhXFwCqEKAWAAx2AMAPEZrTCmGEf7nvawCoIOD7TvhHKcj3dwsAvlcHAAYz9KeCgO+J3pV87yE0Q8pUEJCegIR/H0r5HHOwh9R9EFbHjcLikNkKAC4VLQtlKNBVWBS4EstDfOWe7IOFfpIe4qfCf66MCJB7gBUCNCZQpsFyLGvlnqHHBPRP5DiA0QhKiUEIvQBTY8FQoCFp0VjrAIDJiLLGATSQzxX8Gdm9/wz8UwDQEQLUPQDk/JqUtZi9egGmMgQowd6SOWp6WwBQ8hICTlk4C5MMAJxXFwDSA1ABQNHo2RO1N+DM8Rgzd5JqzzXJEerYQ1OjkbtrI8rPVOH05XM4Q48/hlk/zVCbZ5Ro+ygbzrILlJ1gswmURxXTRSbdfLhFqHT2DD/e0mE9jTcfAQ3nKQIsvoSyQ4bLhFGcXhA7xngOXlYfNNW2ZW5HrMMXCQBy37Rx9UdT98fbz4jtb2CYPQwWxX0Z7zIus/3VuXWp3xdBbEMeD4+Dx/PlAYDUVcf/w8A//mj3E5zrc/bVhIA8z+b6Xbx4MQYM6O82X23ptjp79iIqSs6ifP9JKE/AO4SAKmQmISCX1bY2SFZ9A6WHTmNXwiYUxG3Glk1HcfTIKWvcQSvPfVDN8evIzSlB/3470LfvFuRkl+JEzW0CQNbZOuZj5ZdxtOSCUtnRi9IeV8BxDOts46LiwlPw9FiHUaOSMHRoLlauSJey9sj2xfJuWCjtUyT7cAFJolvBuvLSPdgcHIp142djd1qiPC+KsXvnNkSszUNW5jpdri0/l/W+7h5yqVCZxrPQTZ3vVhqG6pCi7o57f9EmvO8CAJXu0cvxaOk+rFiRja5d0+C1KlWObZ+k32H7WO1QJXXheT1Wvg3FRWkqzCeBn5H29rvfHm1fThGQHj6UIPYPx0e8/16AWZlemDihN958szEef/xr+MG//xt+9atf4Omnn0ajRo3kfzoUSUlJ6p7J54rpN/qyijYkP0bnx0G0f2gHucv3sIi2NkN+PgyecjeV1NG8F9Qn2mV04Pi8j4X7N+IygWR8fJwFACvUf8H1x7obsZ+1ouLBe+fxvYg2nbt1RvxIj1DO3brbFd+99Bigl1RZFNvANR/Tmffo0aPKzqLp2aljhAI6JmwnZQCXgUvu052eayaPgV4mj5EdCHKewMvMG3io550giyKsokx+V9khm6NMUd8+SRhiK8cu5qkPAFJ//OM0NGnCUKkFeL5BmGoXU3+Tl55wXP7ow1UqX5Om6xVIe/HFOEmvCwDdyd4mrsdtl8ljyuNx9utHr02dzmMx29tB7PsvdsCSb7yA9j98uda+jBgS1YTx5DG8+upQCxJyTMQMTP6XhhogfvM1xHzzFfTqGe3Y1l4vinVhHQg1uS+qRYv5aNgwVUHGn/2kvwrdmfTEawqkDXr0v+H3RFM0+EkffNh2pSqvza//gZTHm4qa4IX/9zf0/n5PBD/6LNY+8gxWPPo7/PSnPdDghQCRD/7852DkZvup8f4Y9vPQgVg13h/n53T+EBv/vbnSJtG03h9j4/ebY/MPXseAnz+H/8/eW4DXcaRp2wPJ7Gxm/p39vuXdb3dgZ3eyE2ZmnKAdcBwzM0Mc2zEzyLKMMshilixmZst2zCRLlixZDGaGPP/7VJ06p3V8ZMuJk7E9q+t6ru6uLu6j7uq6+30r9afPIvHuF/DYH6fI9crBc89F4tVXchEq5RTc9Thyf/wEEn76FB58IAEP3rsU7/z9Z/D/xQfod8/LtjtJ679f//rXCAwMvHUA4O7du9SEiPM/v13mZm758povnc5iHkq2iaNWedjEfDjZQXhn0pmvcTiBRIB44iQnjPSiqzxPi7+WFi70fhKXr+iJJ+ahrNIknbIOlHjqS3GpI+tAiGUmqFrVRbXD8YCyn5N95sm0LI/1UOXIg8Ketg2peNwSqqk1/6SMy5dxgW4/ZXB14vRpHDt1GjVNzdhXegh7FPgrwd6SEpRVVODwkSqclLadk7hc3+/UmdM4fvIETssLfmVNDQ5XV2N/aRkOiKrlhqzOnaFrKIK4o7bJAf01t4GzbAvrxjaqekq/qL6SuhkXoGbCTsVR0u1R/SfhytpT+kFfk+My0OfDoFoeUvVSXjOOyjVhWEN9Dc6cOokr8lu6eOEizp2VfC5wEu+K5EkAKA8anMTpi9U4UJGLyMQlWLZhBJZuGIjlfv1E/bHCb4gcD8Ey7xFY6TcKy30Hw8OnDzx8CfW6wN37cwX2NNzrYrP+0xBQuQFV1n+MSxjYDVwX0Fj/Ed6pNfyUZR9dgGrAZ7cGtMmAQTsIvA4AJFjUALCvDQCOwzgFAGkBOAR9Rw3HkC8nYO6qFYhXoC8X0QSAtAAszLPruwNA2drAH63/DACkNV9QUgKmuC3ChNna6s8KAGkBOHHBPCxctwb+CXHKApAuO2OLXAFA7QLUJQCU/dYAUIv7CZsKVdsJAMfMnAHvqI0ITUm+eRaAKm1rAEgXoIFtAMBAwj6beD4kMx2hWRmyzZRzGaJ0Bf+CMpNF3IokXpCcC0qV/ZR4BCoAuEG5AHX35rp+0xT4W+47UzRdjl0AQImjAZ+25lO6CgIyLTVDwqYrN6BLGF/2KZ4jBPTw+go9h7yNjl2fUev/de7zPD7r86xsnxE9hc59n1Qa+uWr2BAzANFFQ+V3NwzR+cNFQ0EXoMr1p8UFqMMCcBAisodibUR3CwB8tJUFoAGABHy9hk+8swHgF4tluwTj5nojJG0/wqwAMFO7AA2yWAB+dwAo+VwFAI0FIMMIAEXplVKfahsAZD57pdwi+f1Gyv/JAjgAoIF/7QSAOQSAnyCc8E+pIyJyP1IA0EBA5f6Trj3TPxC5tgCkCAZ53sQLSe8o9f0Y4ZmfIjKLawF2k7wJHQdL+vHyfzwdnmHuWB3irQFgqJfcY73kfuuFtaG+Ssv918m9V44j/OEVFQi/hDD5nw9TFoC0BAxMiURgcqSEhcs+3X/q9f8UABTRAjA0w7YG4I1aAF4HAMYVpyOmKKU1AMwT5SYo68R569zlPqihH6HeLFr0iVxBP6s0AJR9BQDn2wEgrQANAGzlAtSiiQumYfLiGcqiMih1I4JTo6UfYpG/ezPqTjbh7BWuT6yf+5cuaDDGF8xjx7k+H70fnFPjBG6VhwE1TtLA4bKMb8wxJ+IZn2mbmmVc0NSogAxfnCnu8+WW1n784tZY/xFq0DqNMMO6VqB2bc562cYvNyCOXW51AMjy2G8cs7HPjLXfdxVf0g0Q4Zb5szz2pbo2lrjsexNXTwTe2hNj1xL7k5N8pt28vq2gGH9H0gfcWtPdDuL7Df+/+P/D/xEDAS/LOwbbyw/u/jIBoL5H8LfLfli1ahWGDRvmIp5rnTp1BrXVJ1F9sAUNR87aYVh7VF99FiWZu7A/cTOqD8nvzhkAilqavkHF4TPIL6hFbtTX2LowANu8E1BTdQbf1krPWbQALDlwFP5+++Hjswcl+2kBeBnXdW0qceqkDZUHm1BVfkKtV6jgn2xra2gdeVHe7Vyks0ryqKw4DV+f3fhqcg769UvDmNFRCA7OQFJCHkJDirCleKsdIhnRoo2uKduybGP47m2bEdl7NjIf74m86W5okDyUa9HGA7JtDcZqqvcjN3cLUpI3o5yWbt8GAkredbX7UZC/BdlZX6O8bI/reO3QjVoitgkAv5NKUVW5T/4nstG9ewGmTEmWY1oBXt8VqIGphH4N9QdwuGIrSg/mST/nizKUpVlTYza47hz3CbT+1+qv/aqtTZP+jFfbmwEADxyIxpo1U9C16zv493//Z/zrv/4jHn74D/jP3/0//M3f/AKvvvIk3Jd8iQP7t6nnCO+VRs0yVqNF3J37/LioxlnmwyfOk/GZ4TrurSNaAFqB1a0qwj2O0V21gfOixo2pq7Q/lEw/UqwP56dpvBIVFaUAIIEbfxvOfxxTGvGdgiCM40pr+M0W525Zjn1e2oU4bv+uAJD/93wP4z5dyTM/vps5x+PcL8/Rxfrhw4cxe/Z6PProZHTuvMYJ6FwbAHJrtVpjHGPB5wyHjKxpTTrKamFImGU9Z0QwZc3HmpdxTTlqpF57cJQNdl2dj66vKcfkQznHHTMqQ+LEK5DFvA1AG07Ypqwi0215JOGFF77AY48lSD9uxEcfL1LxtFi3dCfpurIMa7+y3s51MDJxWM+nnxqNRx6Nxf/8z0wMHhRlrxdl7SOrmM4KBo1Yj9Gj0/Cnt6cqKz7GM3XjNume5+0AkOr+6gR7Wmcgy76w1oV66KG1Cv45rCnH4POHuuC+f/kcjz6RiUcfz1DhH3+8QpU5Wvr8vvvH4LHHi/HQ/dFY/NNHFKzL//GTyiXob/95AO6/fwPuuy8S9967DAF+ixXwOyjPy5L90WrLY8pz5WSsebcDlswdhXI5nvL+u8oVaPE/vIhnfjcIr75aiNdeK8RLL+XhwQfcZb8Izz0fiaX/9DAi73kYHz76olxTujctxPPPj8Zz/z4K//7LR2x3ktZ/v/nNbxAQEHDrAMA9e3bbX/6tkM+olSWf001enZeblZKCbgaoOdIb6Ti2Y6YnsLPtM5zWfVzzz8A33gybmhokXPvsdpSj8+CNnC/HvClzksqARJ5XdZEwHptwwjymYVt5ztTLlM999SW8iPFauby6ljjIkIfgmXOSL19KbSIEPCuDjSq5se4rlZeaklLs2l+i9rn2X1lFOU7LgOyspFNWlPJwoiXmiZMnFAi8cPmKWivw9PkLKK04jH0lB3FA0tFN6JmzrN9ladclaf85NYlGcNnU3CgvxM2qz0z7zfo4rOsV9rnkzckQ9htl+kLFlXYb68sWyaeurkaJeTKcIJYQsL6hTl2rixckPb8EkjwvXWDefCknCLwsW/6e5LrglHLtebihGBGJbvDwGoqlXn2wzLensuzz8CPY6yHHfbHMrx88ZLvUp6cd+Llt6IzFXp1ln64+Cfi6aivAAEJAnZ7rAFIEf5RZ+291CKFdH5u7zr4K7CmQR4DnAgLaQWA7AKC2ANTrAGoAOBYT5vbHoPF90G/kEPQbNRwDx49TLjjpBjMqL1tZAEYXafAXVWgDgnJOWd99KwBY2BoAEv5x/T9RoigiMx3TpPyJ8+ZionL/aVsD0A4A52L+mlXKUpAWg84AMKFdAJDSdbMec2sA4KwVyzB6xjT4REchNNUAwKvXAPxWADA+ToO/pEQLAEyF3dKPostPSkFAm9tPY/3H4zRt6ce4wZkpoiSJL8pIVmmCaQVIqJiagODkCPjGecPDn2sAGgA4Q1kAapBHAKjl4UvrPy1a8RH6cT0/t/WT4eY1Wa/tp2Cgw/pPA8CZ8lufobTUd6Y6ZjjL8dgwFb2GvoOOXZ/Fpz2fR+c+L4ieQ+e+z4qeRud+T+Fz0bCJr8E7dgBiNg1FTOFw+Z1Rw+Q3N1g0yCauB0j4p60DN+YOdgDAL57AJ7259h8B4MNKH3ze2gKQLkAJAHuNuFMtABeh/zg3jJ/roywAwwjpsggAtfUf4V+Qssyr+I4AkCIALJd4NvhH6JcheVFyHJRVjmC1/p8BgDUKAIZJmtDM3VJuvvyuw+T/ZJ4CfA7Xn1YA6FgD8GoA2ANhOZ8jXAHAjojIdwBAAwEJAM3afwGp76utawDYQcItADBN4qZ+IHUmBPwUEVmfy++sOyJyekq5rMOX8ludg3URK7Am1AeeIRuwNsxbWf6tCfLD+rAArI/wlXAvrAnbgA3RARI/SP7npb1JEQr4+SdGKABIS7eA5EjpoxjpT1r9RYtkPzVGbcMz4xBlA4BK1nUAr6FWAFDE9f9cAcCNFgBIReTEwys2ELM9F2PmigUK6s1d7aZceipZYJ8r0fqPAHAWAaCHBQBaxLCvFs90gL/50xxrAC6ZCS/pr5DUKAUAw9Nikb+zGDXHGvT6f1cI8y7iCsct5zlO47iH0IFrMGuLPTsMlPMcc3CrwZ92V8kXRAIKbgkkOKmkLLLkRZMvkHzZ5CQMJ+sJaHjOuAk1bswJNJi3KZ+TN3caAGTdOAlHl1SmL6wTcjci9rdVzueZN8ti23hNrGVx3xxzqycBXdf5dhDb2BoA8n3GTGrK71qOT8vvj+sAOqe99aXbwXbxf81qBWj+9/Tv17T3L0kX1bsPrzsB4NChQ6UvXMVrLd7v+L9RX3cSdZWntRtQV5DLpS6hak8ddox2w9aPx+FA8lY0HwWaFHTTcWgZeLT5GxTlV2H8uALM6bIB+S8PQEGvKagoabK5C70GoLtBEdrVVNNy75KyCmy+xnqAjEPAdyBlG77+Yhm2r4lBRdlRBf/qaujys/31qq+9gF07mxEZsR89ekSiU6dc9OyZhSFD4jB48DasW5Mn5e2D3TKv8SCqKvdg545tqKzYo6GeE4Bi2P692+EzOwDrei1AbkiYXF8D9ZzgnsTdt3cn5s3bLGVuRlLSJhxtuXEASPeYpSW7MHlyHsaM+RrJScVS7wMu415LLZLPMSmfW2fw2ZYIADt2fBc7ttNto+s430YEmjHRhRg2tBCzZqXjSOVe1U5XcY3Y9wR/1dW7sH9/LirKc1BRkYaqI6nyDCesMtLw6X/B342rrjZduQGtq6MFoOs411NsrAfGjeuJJ5+8H3/1V3+FBx/8bzz66P/g7/7ub3Hfff+J4cM+R9TGpXJN5TfVmIOGuly5rgdl/MEPJlp/bMTn5g81/vnhpe/zpq38CKo9z4c/t3g9bnUrQA3VaLigx5jW+itjjnOnr0rzQ4p109DvtAKqHPPTswl/A3wXiYiIUON/jqsY5vzHNlnV2Mj1ybXHBRNmrtXNFN+XzP+kKxFif1cAyHlegkb9TifPfRsA5L3BaoHI8MrKSumjJnmuu+P11zfJ/cULDz+cLtsvYLVeMyCHgI7HFCEPYRJlYBFlhT+MZwVsDON5wjITh/CLwIppvxifL2HaaoznTJ5WWeEW901cnX+S3C9pibcJTz2Zjzden67Ksqbv/OEcTPiXl9Dl0Z4YN0avZ8dwY/XI+pr8mbc1f12eo13O8dgXtJrTcg0/v4tYLsvp0d3PbrGnrA0fpbtRRxy2iVurrOlNXBNmPTZyAMB0dPn9u8i4xwDAl9D9sxWqrczL2idM5wwAGf7gg9Ms8K9Q6jtBhRNc3n//ajz+eK5sZ6m8zHUiRH3ssU2yLcL4v3oGyXc9h8yfPoeFP/pvvPTXT+DXv56BP/yBaykWyvhwpB0A1lanKdEKsLQkRhRrtwjctycSBf/wot0qMO9vn8MLz8fitdfy8fprBUiIXyljtVCUSD5MUyf50J1or5798cgjwXj+uSi8/adCGUf2t91JWv/99re/vbUAoNUC0EC8tsQ41hu9TqNlbhoGEnJrDxOp9CrcEd/kQas/5YfcBt0Ilwi0lMtPW1zetEzehIcK5NnrdU6lVeklfxNHpZMbtrpp28Ls9ZYw7psbOtc95JqDBJCEZszXxG1LdP15ia5IL19W6/ZRl6Svue4f4V+53Dz3HNiPfQdLsUe0c+8+BfLKKipwSgYmtBxknU6c0O63HPW8hPOSx8Ur3ygASPefJYfKlbvQw1VV0jfHpf1sp/lanu3QfcQ8CPyMOy+CO7ZLtU3684Jca+4TrhqwZ9x+sb8ZTuhHKwCer6+vRU1ttTwY5MEk9VQWgXJt1PGxJlyUB+wV9pPU8+J5fsEvv73L30i95OFy8QTOXa7HqYuHkLHJG2sDx8BjQ1/Qss/Dr4ty4bk8kOv4yb5/d9l2x1KR2vcn8Ptcuf3U6/xR2r0nIaCy/FPqps4zLcEfYZ+2/tPuP+1r9alwDf8MADQWf63An9F1AWBvqXsvBQBXBA2RtozDpIUDMWRCPwwYPRR9Rw0TjZKwBYjLz0V0XrYCfsby72oAmA+1Zp6BaARqbQFAJQ3YEszafxYASDCYJPGjc7IUgJw0b65ojgMCzputIOCXC+ZgnudK5ZKTbkqvAoBStoF/VgCoYZ+GfK7EOCqe5EMXoASAI6ZNgXdUlFoH8Ka6AL0uANTWf1z3T8kWTuu/kExa/2XIsXENynSJkkbKTKe4n4IQnktPRmByLIKSw6XutACcr+DcMt/pohlY5j0Dal0/32kSrrceftNFtjAf7f7TzWvKVVriJefU2n8a/i31nSW/9dmiWbI/W8JmSR6zFABctmEaeg17Fx91ew6dej2Pz/u+IJJtv2fRpd8zoqfRpf/TGD7pNannQMRuGibXdDhiC0eKhiOmcLBFQzQUpHWgbDfmOQNAgr/HFPzTFoBPqjUAewzph15DHQDwTrUA7D92EfqNW4wv5vkiKGUvwjK0BaBeA/AIaAForPNuGgCkFSDdeirrPw0ACRkdAPAQQhQAlLxtADAsc5eUmyO/1yAEpM6FawCorf+uAoDpA6WsPgjL6o7wXALAjzUAFIXndpA2OCAgAWBw5oeS7n34p7wnaQn4jBtQVwCQgJAuQAkBZZsq8dI+Rlj6Z1JeF8mvm2wHS7snwS9hLryjV2JDpA/WR6yDV+RaeEV4wSvMGxsifOTYG+tFXht94BsfLPFD5P4QrmBfQPJGuT5Rcp+IRnBajNqnpV9YRpwcRyMkNRqhsqULzIjsBETlJt9UABhPALg5Xe7rVgCYpKwBw7PjsDbKT1n/aQC4GPNWL9FuPZ1gnysR/s2hteDyBcrSzxn+UXQHaoAft3QFynUA6Qp02tI5cr8NUW3n+n8R6XHI2V6EioYjOHFWxle2cdIFeRlUVn0ynuDYQo8pCMu45q8GetqFkj4mGHRMrNCFvIaBDOfLJMV9BWbkBZIv2pysV+MWKYdjUjN20aBPl8dxjAaCrMu1x1+uxPHPrQIACRrYBo7LCOG+K/Tj17pMb2AqJwPYx23ly3iMc60yee2+r/b/UOJvxvwe2VYrAOQ1OH/6FJrLDuGs/BZvR1DGNvD3w+vJMb8BgNxnmzne/8sEgPp/ixB09erVGDhwoBzr97Zri/ed8/JucxR1NXTLeSMw7hKOlDRjy5wNKBg8F6WFJfKb++YqcNbYcBHr1+1Er565mDY6AZnzA7EjLEtBsxuxNrwRESwe3teAXanbcHh/QysISPDHsmuqzqKq6jR2eMWj+NX+2DLGHRUHW1Bfc+GG4J8RLQ6rKs/AY2kMuncPQpcuYfhivD+mTY5GXFyO1MFmFdeooZS/fwYGD06TvknDkUpCwKuhFF1xlh/ahX17tqo014JpZQd3wXN1LiZNykJeXhGONn8LACj5V1bshptbJiZPzkduzmYJvzEXnMxj7+4tSIjPwa4dW5X1HMOVa1GnuFaVHdyKjh1uPgCkDlfsQWH+FmyWd8K6GloAMtxF/7B/5TpUHt6J2tqtqK7ORkVFEhyA72a7qvzLFV1/lpbGy7ij/RaAcXHLsGTJOHz44cv4P//nb/Bf//UfeOaZh3D//b/H3XffhTfffAbz54/Apk3+Ej9Tfm+0JrWtBagAIN207lFzY3yOWJ//+vlxRj1jXN8rb29Z28t9V3FuRXGO9Mx5DdpcAa5bQaZuhGxmDGmsF53j/lA6Le80Ckxe0IYhHOvzvUSPkR2/eQMA+ZvgGML5j+2xivEIzYxqaqiaVmEUoRlF16L88JFqaKBoaag/1ON4xYzhCd3MOF6PYWmRV6vmZU+fPqnKpScPim3h+Jb563lrPXd9PXGsY+a5uWV7mYf5eMzUm9uqqio1v2tNz/HSm2+G4uWXN+H55zfjsccKcd+9nhj8/z2KXr97F0MGmTXf2l6fzipjEWfAn/Ucj40MICLwe/yxEXjgAU888/R02fqif7/wq9JaZepDYERQxX3qs8+88NRT+Xj00RxpRzEefjgFHT5cZE83qG8gsn/5sn09vHH/+Jz9nLGM02AvGb17BWJA/0gb0NL5szxnK0jTFtaJcU1+lIl3s9W1i7e00wEAn3wyG0OHJNj73VoHSveTlnNeur2twyjGZVpj4de5w0J0u7cjPvlosRzT6pPgV+dpQDDjsn9MX5r+GTo4Hg89RDBbINclRoE/xuW1Gy3puf6j8/V+6snxEj8Ljz1aKNcxGb4/fQSxd7+I0LuewQMPpchzcqn8VhLwxz+uwpzZ868CgFSdPIdrjqTicHmCBoB7I5Am15zWf0YJoYsQvdEd278OUMDwUKkDGJp8ao6kYVORF9Z6LsXWzX4qnqu/3/3udzIG9r81AeA1ZcBaG3KZxkm8+ai1+yQ+b0J8cVUuP0U8z69JlAXbKT0pwYcg4/FGrsq5zJd9vU9Id0nqdPkKX5C5HgRdSdGvsc3CT86ZOpvBjcmTW3Us503+hI684TKtki1eWyL8o2itx3X7CP64pevOk2fOoPJINfYdPGjX/rJDKKs4jEMVFfKgotWfrf0njspWypW2X5b82BbVbqnf2QvaArD8yBHsKz2I3fv3o6LyMI6fOCF1Zr8bl1nc1xN5en0/3U+mH1TfcTJN6nderrVpM2EewSsnzBqb6lW/s/+NlR/dfTa3NKmHEa0imb9Kq/ZpeXhU8juJy/xi/8IlnD8rdT7Da8syz+LcxSacOFuKXTLg9Y2chJUBA7DMryeW+HyGpX6Ef5/L/qdYFtBVSQO/z+0A0M27M5Zs6Ay6/VziQyvALrJPUEhLv95YHtBb0vUQdcOKwB5YHWLW/NMQ0AHwHMerDPy7ntoNAPvIdpDUdwymuA3GkC/7ov+oweg7cij6jBiBL+fNRXx+rrICjKXLT4pWgCLuE/5pAChqNwC0wT8RLf0SFPyT7RY5x/2iAiSKorIyMV2tATgbk2zwzw4ARV/On4O5q5fDJzbKhQtQDfLaBIAKArYGf0bWeiaK5q5ehVHTp2F9RJhyAfp9rgHYFgDkVslm9cd9gj8dxvipCCHsy0xCSFYCgjOpRDlOQajECbEBwIDkMHjHesHdb578VmeCa/sRABrXnUvlmABQbx1S6/ptmCriVuRl0YYZ8junZsLdW8O/Jd6U7CvNxFK6G6VoAegCAHZRAPBpdO3/NLrZAKAvAWDxMMRusgDAoiEWGevAEWqr3IASAEZaAeCjUpZxAXo1AOw5fMIdCwD7jV2k1gCcuCgQwan7tAVgZoUDAMr2ZgPAULr0tAHAEBcAMITiubQahKYTAB6Seu2QcrMQkO6PgNTZNwAAB0v4QKlbbxsA7KzW/yMA1Gv/EQB2ANcC1ACQYI/Wf+8pABiYRveeEpbesQ0AqC0A1VqBaaJUSs6nfSxt7CR90Fna3V/qMw4bYqZgQ9RiuUesFLnDa6MbNkQsxYbwZVgftgLrwj2xfqOXkl9CAPyTCAAjlMtP/yRa/UUhKCVGyomVMmKkX+IRnhkv/7fcj5X9WERkxWFjTqL8zrXbT4dcQz+r2gKAcZszEbclEzHFaYgqTL4KAIZlx8Iz0gezVy9SEJAAcO4qN8y9UQBoWf/PWVOXyP19AeEf1//TloAKAC6eiZnL58M/IRRh7If0WGyUfsneVoCSqjI0HGuScYu2AKQVv9UC0DG24LhCi5CPL6l8WaTVGaHgGRnrEAjyxZYvxAznF7UNjQ3ygtkkY5VjyrOBHmNy3CYvoLaxiYZ9LE+PzfQHXo6x2rcR870VACDbxIk19gVf2l1Z6bVHXLuGW04UcDKAcIv9xjJ43dS1k7IYzuvhDPuuVa4GuhxHu27D7SHCnHNqEkW3qVmNT83vSH0sKL/RpoOlygrw6vS3h9hGXlv+D1qtAPn/SMjuKs1fivi79/T0xIABA9REmas4rsR1AJsaLymI5QputanGK2houoJ6pnOVVs4fqTqFWTN3oW/fHQgJOYTaxotoaoFeM/B7UF3deezZUoa8GWvw9av9UTzVEzV1F9BYdxG11eeUhR9dfVZVnsYR0f6th7HJLxk70rZrKOkiz/aI0JAuTY+2nMe+vVuRlpKChAXLkPT+AKTPXyL1IgijRVwpqo/sxYL5CejUaQsmTMjEvj3br2GVVqrgoPN6f85i+uYmuq3cp7au4rRHhGMtjSXSF3vlWPJxASbbVika6vdjg1cOevfeiUWLCnGobA9ajpaj5XiF/N+27Xrz2wLAttYUtKqlqUxZWrq7p2Lhgixs//pql6xKElZ2cDOKisJw+HCiPDMy0dCg3Xu6AlL/q28vAwCv5QKUcDA4eD4GD/5UWfTRsu/xx/+IF154FP/v//0Tfvvbf0OfPh3g7z8H1dW0zmydvqE+S66rAwDW1WbI/94WNU7gs5HPfTMuMOM4V/fHO0F8PrKN+tl5e3k64BwnYZYr0HUzZKz4XJ37Vjr/57H6s7fj/CkFIPl+wbG3GQ87j4EZZlyA6veQc2osZf2zvlMYEZAxT/4PcdzM9wiWw9+VhnRSDwXtTqhxP+NquKdBH8tlHg4Y2NqLBy0Mec4AOQ0QNVA0gO56am88I7aLdee+KUfP7zrazf5ZuNAHb7zxNV5/favch7KR+rMXRM8pULb2V8/ZQY+zrMCmvTJpCZAI1V54YQoefDAETz6p1597+umJePSRFeBacq7SX0s9e/hIHoXKcuzxx4tE2bKfgPHjsvT5D+dImzQApBLveQ7jxmWrc6yTtnpMxiOPTJN6cC2/TXj44SA551jjUFu3aQtA0xbCLq6L99xzU/DaqwslTqItLiGYhnJtyUAyVzIwziFHGC3mnnmmWNXxoQenqjBjeWe2ps5WmfRGrINzGMV2Mb5pn5LLOunyWF9rXs75ck1A9gX7xIQxDfM36VvXNRPvvrsQDz00Cy+9NBnvv++ORx/LwH/+3k2543zwwVj80z91lz4PRGbGBgXqqg4nKXBHcU1ArgdYWZGownlcVZGElNjlSPn7Z1D89y9i6W+fkvFysh30GVVXpSg5hxsRELr6+/3vfw9fX99bCADu2a1uZNZ/eOs/vtq3PZC4dY5jHlbO4S4l8czkD2+WhG6EfwzjeVqm8QZKl5jqJd5Y9dnSW+vDhyPh34ULdKNJkFUvN9lGXLhIQMVJKclHbszqZmarH9OofOVYucO05UnAZb56MO1RbbKlc6ULcs6hi0qEf4erKnHocKVy80lxrT+Cu8NHjuD4qVM4wa/gJT3LVPU8JYMvqfMVuuOSY4axTrQsvHD5Ms5cvIiS8nLskXz2HzyIWnkoEB6ayTnCNvPVK9MZUKeOaYVnvZnLebpDYtl0F0ro19zCwREfPvVy86+RB1CdOk/xGvG3wTysFpEs54L05bmzJ3FJ+l8BwPOXcObUORlw0kS9Bi3HanHqXBVKKjMRFD0Ny737YakCeJ2x1K+TsvxbEdQN7r6fwU1BQL2231JaAwbSCrCHAn5u3p1UHIJCd0mrXHwGEMYNxKqgwVhF6BfSHatDe8IzlGvzEc4Ziz8bvFNbGwCU8+2CgDcMAEdjmvsQDPmyD/qOGIg+IzQAnDBnNmKysxBvAKCyAtQy1n/fFgASrikAqM5rEJgootUdAWB0VibmLPPApLlzMFHqMZFWf1wH0OYClJq1wgMboiMRnZcj+bN8CwCU8q8GgMVyTuok9Yi1QD+rYm3tSGR6qZeb13qMl/JXBQUiPD0VfgR+NvB3swGgn6RzrAFoA3yZNgio3H5apeOE0PIvPQUh6UkIyUwQxSMkKx4KAtIKMC0ZwWmJCE6NQ0AS1xxbD3e/+QoAKthH15w2ALjE20i78KS4zzCCv8Ve1HS7Fq2X7foZsj9TyY3aMBuLvCjbsdcMuEk8d0m7dP0U9BzyDj7q9qwFAD6nAGBXBQCfQnfRiMlWADhCrtUoEbdDtDYNFdE6cIT8Dm0AMH8IInOGXRMAftqrtQtQDQDH36EuQBdj8EQPTHUPRWj6AYRn0d3mnxMAlkl6UYa2AAxNr1IAMDxrB8JyMhCQ7gP/1FkK8F3LBWhgmmxTh9kA4ACpW2+pZ2sAqCwAczpIvh8qS0BnAEgXoIFpH0o5BgB+JPlQzgDwQznfQf63aP0n4ak2pTHeR9LuXtLesVgfPQ5rwqfI/XSG3OMnyP/WKPndj8aiNaOwwHMCPHwXYF2EJ7yiveCfFCj/hyGyDZf7Q4QCgIHJ0QhKIfyLExH4JSAiK0FBwMjsBETn0vIvUVn/qXX/bJZ/7YF/VHsA4MbCZEQq158OCBiSGYMVIetsANAG/VZosOcM+1xJxVvhtP6fRdPc52KqmwGAM+wAkNZ/1FzPxfCPl99vWrTce+MQm5OMvB2bsPvQflRUV8qY5RQUSJJn+JXL2gUnIYO2xrsgYwD9Is2vVTlxxH0CP4bzmC+pfHnVX69ql5/NsuV4iuM4NRZh/lf0eItjMH4EZsYl1jGF+ViJW3Us4TcqpvvhAaADWrJdtHQ0QMp58qG94mQBJw04kcAXdA39NPC7unwNA1k+ISGvi3NelDWMoitSTgraYdltKY6BrQCwRR1bASDHvM1lZTjV3GRJd/vJTCrxfc4AQP6vauhpafNfkPjBJO9Ha9euRb9+/aSP9JIR7dHZM3SFdRoKZNVflO2NWQK2BfO4fl5z4yWkp5XBx3s7iouqUFd9o5aG7VT9Jbn+3+BA9l5kfjgamc/3QtaHo7B5ZQQOV57S4K+S0E8DQB5XHzmL+jpp79Fv5P3vG3lnc5HvDaqh7hIOl1egouRrpExcgsxnByC67xQp02HlR7eaURtzMaD/FsyaVYCSA7vs51yp/evpMY8bAXbXkKrPjeZVqtqWmFCICRMKsXZNHg4d3IGDWSnYGxqG8t2bbPlenZYAsEOHd74VAHQVblVLcyl27tiBMWPoAmsn4mKLJN0BqYslnuzTWvFQWZ78L6TL8ypLnuGtgdL/6uaqojwRhw8ntQrLyfHCzJlD8PrrT+NnP7sbDz98r9qnm09a+RH+TZ06AFlZ61ula0tNygpQ1MjfVTbqaovleX9MjRP4DDHWSPqZqZ8fvJe6uk/eruLcmB4LcWmcozLuu70+duL8I+fzCLe+D6s6a77fNX8F4c5+f7DSKuc6Kzef57mkkfTVaVr78V2kNfjT4+mj9vF0QkLcDQNAjsf5fuPqXHtF0MYlFVydMzIg0NU5yrSL++p3Ilu+dxiQx/wJJq3vWDSWMemN+MEm53i5b+AfRejoHJfaurVY7kPD4LEwGOk/fwWZ97ygXD6mynbw4HgFbJwBj1mzzwAnWn4ZcOQs19aDdDc6Dv/1XwuUK0cCwIce8sCjj26Qc9qN5vXE8lgP5s/tU08NkjxS5d6aL3mmidIxfmyWqt+QofGIuedZZf1HffF3z7jM7/HHk5VlnVHHDsvtFm6u2jdO8n/oIS8V97e//QoPPOCN/v2Cr4p3I9LWdNqyTlvVaRkwOHJEMr78skDqk22/LgakcZ9yVVdzzohpmcYqa1pundNcLUeZjt+C3jJ/iuDP7BuxrL6DIzFqrAar1npqy06dh9H99w3DY08U4bHHtyq4+8ADibKdqqBcXU2GkrHeo8xagNqyT4cZVZTF2+MSEDpDvmupLQD4X//1X7cYANx9NQA0N0Uj67nvImXZJvkdPcavmU+ohxvL5k1bwUAbhFOTGbYbm9USj3Uxbjx5Q9Ow77Tk14SGRn6d0SJh0haJR4B1tKVJia4vL0saQr9LzIttEtHtFS3ijsoA6CxvhAy3nWc8FbcNGfjH9f8uSj/Sqq+s/BBKDpVhz/792HOgRLn7pPXfEbmpnpIX9XMS94y0+ZiyNjyhLP6UGbc8vAgBL19i+boOdJN1xub+c1/pIewtLVMWhE0crF2Qtsg15bo5+ut8xwSQSsu+o2TfTLyxf5vlwXJKHoAErQ2NvNHXKhH+MYwuQLn2H92AMj4fIMzXPGQoXgMDcVlvyKDx8sVLuHD2kuR9Rl4w5CFZfwTHTtbgxNkyRCW5YaXPYLh7dcXyAAK8z+Du+6lax0+t5+fbDR4B3bAssBvc/Wnp9znc/WgB2EvidJPjTnDz+VjCOmKpfyfQzefqoMHwDB4uGgHP0AHwDO8OzzANAD1D6M6zNbyzWgVq16AuAKDNHajdFWh7AWCwAwDO8BiGoRP7oO/IAegzYjD6jByB8bNmIjQ5CbF5OYihK1ACQJtuNgCMFxEAMixJzhE8LvL0xFfz5ysLwC/nzMQEaq5jHcCZy5di/cYIBwBUELBtAMhtPOtkA4CuICABINMnShzW0cPPBxPmz4WHrw82ZmYgKClBQzwb/PsuAHBDXLQK90uMh6+k9ZO8A9K4dl+KKBWBsg3MTEVAumwJ+bLSlWjxx2PGIQAMlTghGUkITo+Tc7EibuMQlCb5Sdn+SbHwjY/AhpgArIlYjSW+c+S3SbA3FUs2aBeeS0RuSg7QR+s+SsO+aVi0TratNMOmmQ6tn4WFlNrnuelYLHJbOw1L1n2FHoPfQcerACDdfz6FriIFAJUF4AAN+TaNkOtiACDB3xC5fkNFw0S0DBTJueiC6wFArgH4LnoNG4DewyfIVgPAHsPHy/bOBIBDJy/H9GURCEsvQUS2XqMvJKsSwVlcA/D7AIByjoBPAcBq+Q0aAHjIAgDlHF2ApksZBgBmp8vvfgP8U2ZeAwDarABp/dcmAPxI1KFdADAg9QMNAW0AMNQlANSwLzjNBgCN0t+XOO/K+U7wTuiFJf7dsMi7L+av649567pj7tpOmOvZGXNWdcZ0jz6y/RKrQpfL/58XApMD5b4QLP+ToaIIZf0XmByDoGTCv3gEpcYhPDNRfstJCv4R/MXkJco9LknBPwcAdA37XOlaADB2cwaiN6UislDKswFAWv9xDcDAtI3yXFuNWasWYs5qDQC5np+y7GuHFaAdAHrMx3T3uVpOAHCK2ywF/ZQL0EUz7PtcF3CJ9woEJIYp95/h6bFILc7G1pKd2FO+H/sPlaBexgEEJJdpjacs8jheMGsAavDHSXVCLePiky+ffAnlOYovjXQdwzC+hNKduBmDcAyhvTXoSQ09ntQfE5kJJ44r7GMKyzjD7N+ImO6HBoCEc8bazxm+3aiYXkNWve6iA9C1D+6wLRxPG+DHLa+fc704mXH7W/9R1wGAIlq3HjtyBGfkHD1htE5/+4gfNLJ9BPPGCpDvcPwf5DV3leYvQbzHeHmtR//+/VVf8B5w/f8Xrh9/Vv7/jykrubrDp9BQcx6u4Na3VuMl1NacRfURvb7ezQaAtL6jdV9T00XsTN+N2LdHIueJ7kj/eDx25e1HddVZDf+qNPRjXFr70R0o03J70+rUeAUl+6uUG8yc2HiEzV6LnKhYeSZo0GSAVdXhvSgq2IadO7ZrN5k3ZGl3C0vaWVezD3t2b8ehsl2o2LcZm8fOwpaXeqNo9Tq5Rq7beaj06xsDgFJOfe0B5aY0KXEb9u/bKeGuLR8JV2l1mZxUhAD/fOzetU2lbxWP+dXtx5EjBfIcbw2R7lxlKiu5ehG3DcoSzypXaW6WMpV71V27IrBe3gd79HgPv/nNv+I//uOf8cYbT+Ott57FH/7wG/zzP/8dOnd+G2vXTsHBg7Eu8rm2GhqkfXXSFpEGgIUyfmtWH3np8UHrcQfHbe0dY9wO4rwVx2SmfbSSNx9RuYp/K+v7WA+Q+TFffthPy72bnf/NlDPwo1h3rjPIjwz523U1xuXYV4+nuY45DUIIxfR7Rnx87A0DQMYjYGM+rs63R0zP+ro6Z8RxHuNpDylXiy5F2barz+n6GfB3PfEewA84uW/e46jqav1O5EpMU1tXhYBfPa0AWcY9L2Le/33+KphjREhl4IwBR9wS3DjcQGpLNCvM0XBLA61evXzw4IOhoiA88wzdkH6FTz72UPGsQMiI4db89bHesk6EUU89NRVPPpmLJ57IwCsvT7Gno4YMjsWAt6ejy1uTMZpwzQ4PDUhMwyOPLLPDP1oUfvLJMlveOg/Wm/FZLuvCLUHj7343Q7Zc565Yyg7Bp5+sUCBL958D4rEMpuOW5Tu38XoilLPCPVMvylwHivlb01Gsj0nPurAejnM63Jo3xTxN+61xTHuYB+NYy3aW87nholl/8wRSf/Yi0n/2Mvr8+6utyjTlGgtK9vFn//I00u56SfQC3vvlq3jk0QL53SRj8qTh8tsJk36Pl2s1SYM9kQGAJfujZN+xHiAtA3mOMnCQYK+mKvWaln9GbQHA//7v/4aPj8+t7QKU0O0qF5jyIHKpq85b0jjJwD+6hOIxy6UFoLE2MzdjexoF+fQ+H4R8WDks0fQ+IeDxEwSK8oC/eEYdKzegchM8JfmeOnEM5+WGTZh3Tm68J+VhcELqcIa+nyX8uOyfOHYUZ/mAOC0PFwk/LfUjEDwvL4j2urSShn+0+jt28gSqa2tQWX1Erfd3oKxMWfwRAtY2NqJRbqy0+uP6gKckz5NSzhm5wdPl5xVpH6HfJU6QSZ25VfCR7ZMBDKFh2eFK7Ck5KCqV/GSgdo5tlvOSnx7M8Kt9XSfdL9qNKL+IIcRTYE/ao6BffZ0M+OmPWrZNGvqx7xWMlWvB/jx56jjo9pOTeKbvjYUmry/LMg+Yc2wP8zh2XPpOwukCVOp86kwz6ptLULg1HKt9RmK5bx8sU2v5fSrqhKWEgH5dsWQDLf16yXF3UVcsDehm2+8Jd99ecPMhEPwUS3w/grt/BywL7KSAnGfwMKwJGSUaA8/QgQoArg6jC9B+GgiKFORT4K8tWSCgbR3A1SEirgcYRBH0MV7bAHBFkA0ABg2SdozGrGUjMHxSP/QbNRB9RwxB35EjMG7GDPjHxiAqO9MOAGkFSGtApWsBQAX/WgNADQEJAAs0BCT028I19zQAVFaAEjdZRADovn49vlpAADhHWf9NmD1TWQASAI6fOxMzlrlj/cZwcI3C1gBQ8lcWhdcCgHQZ2hr+GTEe20O3ossD/BQAXLLBS/VDRGbaTbMANACQ8E8DwHgEpCXZAKAGfEFZaQ4AKGXTos8nMQZrouT3GRmCtRtDsC4qFKvD/bEiZAOWhazD8pD1WBG6QbY+WB7sh2VB3vAIXCe/zRXyW3TDAlrtKdA3BYvXT4GbvMzRSm+xgnzTsNAm7hPgLaTWMswK/Wzgb+0suxZS62ZjwTobAFSyQUACQHkhVACwqwGAlFn/jwDwSXSzAUCfWAcAjC0i5BsuogUg4d+1AGAPGwB8qBUA/ODzp9Gpz3voPWwg+hAADp+InsO/dAEAJ95BAHAFZizfiNA0WgAeQnDGIfkNEQBWKgBIOHdjALCyTQAY0goASvyMGgUAmf/VALBOA8D0ckRkbZdyUuCfug7+KdPl9z3cBgBtEFCt9WcAoIjw7yoA2A3huZ/ZAWBkPtf9aw0AQ7MJ9Qj+LAAwVUM+AwBDs5wBYEcpv6PN6k9DwBAJV/Av4035X/0AXrGdsMDrA8xe0xEzV3WU7buYs/ZNzFnzJ8zxfAfTl32Kr9wHYnngfKzbuAr+iX4ITA4Whct9IVJZ/wUkEQDGSzkJNgCYJL/lZDsANBaAVgAYe7MBYIEVACarrX9KBBZ5L8OMlfMx19NNWQFqALgYc4xF4DXUFgDU1oDzNABcbAOACvw5AOBU99nynFqHkJSNygUoAWDurmKU1JajtLoc+0r3o6KyQp7bXMf3oox3uL6fXiifL80EUXyxtoI/HhO2aDc2nFjRVknUmdPyQi5jKvWyLeMJM07gmOGc7cX7Mj0bOI3x9D7HNWb/24t5f/8AUH90RYBAizv2lQFuNyozSXFMxlDOLj6/7WQV0/N6mDKYv3P9WJYZM97e0gCQEximrc4AUI39beP91mlvL/G6EtzS4s0AQEr/fx79Fr/jO0NsN7+qpQUgfwO8h5kPF68lpmtqPKbgXG3FSQUBbyaka6i7qOAbre9qbwYAbNSWhc2NF0WXsXtXEwID9yMmuhQ7tlUh1ScV6V8sR8HsDSjdVYMaC/RrqL9oA346n6vy/k7SbkCPVJ7Evr27UF6+A5WVu1Gv3H9q0NTSXIYWQrDGEumXvdj29Rbs37dD9h1xbns1liqrO7rerC7fiV3eftgxaSH2psTL7/LmAECuNVhRvgczZ+ZgwICvERpSKNd3n5TddnwCQrMmoSsAWFu9G4cOZSgAeOdDQK6RRxeZlnXyZJ/r5lEEgnUEZy7TfjclJq7Al1/2wVNPPYC77roLzz//iFz7V/Dyy0/gb/7mF6Cbz3HjeiIhYbnL9O1XJqqr0+S+EI/wsBTs25OKutpceeY3yn3xshqjOcMSegNwdY+8fXVRPQeMtZT2dnB7Ph85Ljbg62bIgDTmq/KXMTNhmnO8P6dYx9ZQkrBPQz/On56yvadw3Oc8tuUxw3nNCdv0mFq/fxjFxcXiJz/5if3Y+Y+/FVfi76m+vm3rvOupvQCR8fhe4eocIR3HgVefuzEAyHgaNOo+IPjjMfPnfLyrNIxHy9rLly6jawc3fN5hIUYO12vbEdpYIRj3CYG4tYYb0GMFPoQ5hETm2BneESJ17boW/fsFYeRIAxWdXUJqmXxYtsnDyNSDZY8eRfCWqcKYzsThOZOXCbOe09sk/Nd/9ccf/+iJZ58dIWEagFGMw/pb4Sf14ANzcd99AXKfJzQswDPPxOKJJ+baz1v7w7pvjlkfDRUNLGy9xh7DCfRMGtMGWlFa82FdR6k+ZB84QB7zMXkzLvcdeeiyjRjXbK1x2iPma9rHejv6TW9NHw4cEInku19C6s9esatL5xUu86RYl8y/fgHJd72ApJ88iyTZ3nsfwbEP/vAHT3neFkh/a5etE7+cqqz6qg4ni1Kwd3eEXEd3PPlkKMaNHeES8m0q9IPXPz6GwL97HL5rp6u1A53jGLUFAP/whz/A29v7NloDUB4QdtnDLOFybIV0lAqTG4U5ppUdyzCuJXmeN3CCQE4WnTl7Srn6NFZsdC9p8lD5cqJCScLk5Z6Q7Jw8BM7Jw4AWgHQBeunyeVz55qLUhTd7ftkscQnwJP4V1kPSnD1zEqcJvE4eU2CQOnG8BSdPHFVQUNVTHhgEgZws4IPjDIGWvHCfZNjFi9ri7/IlnJe+O3riBCqqqhTs21dyQLno3F96EHsP7EeV3Ey5JuB5kXpYnTqp8uDEmHo5lZv1ZdU2AkDZZ3/JPtvLiZmz587h6PHjKC2vkPxLUHKoQoHEy1I2zxMAajGd7hv29Ulp02kpizdwrsFTV6vdejY3Nchgv0EDT1pbSrvPS/8ZK0RCQ15Xfn1Cqb63X0s+LGQQIn3Bdpw4yfx1/5ySPjh18pSIX+Eckza24PiZKmzblwCvkC+xzLsvlvn1wDICPr/PlAtQD79usqWLzx7w8O8p4V3hTotAicO1/wgBaQW4RAFAWgx2gkfAZ1gR1FVDvpDBoqFYEzpMNBCeYb2xOrSPAn+EeLQC1PtWSz4jHlOEfzbYR+hHABg8UDQYq4OGigbJOcK/XlgZSPW2QcCBGgIGMi9a//XCCjleETAK81ePxMjJ/TBg1CD0swHAsdOnw2djJGJys9U6e3E2N6BGCv4V5ss2HzH5hIGEZgb0bVKwLVZJQ0ACuvjiAgX8aO2XpKz0NklcWtttkuNiJEr8xKJCRGdnwn3DekyePw8TZs/Fl3PmY8KcufhizkyMnzMD4+fOwLSli7EmPBTRuVwDsAixhRrsaQDIMggYJW8FGaVOIlr3KUhoq0+M1D+OYTYxXFklStvojtTD3xdfzJsj13uD9EMWNmZlICA5XgE/77hoJe77UgSAhHgKAtpEAChbAwA1NGQDvBpoAAD/9ElEQVQ62cbSMi/eBgFj4Zcch4C0BASmawioXHxmZiA4PR3BXBswNUlBAjfv1WpCfvEGDyz29pBjDyzcsATz1i3E3LXzMW/tArU/b90i0WLMl+2C9dR8LPSaK8fTZStaP9UG+qYrd54a9k3TsE8eEgr8UdxXxxbwp+CfKwA4ywYAzf4MWzpCwKnoPvhddFAA8DkFALv0Jfx7Wln/EQLqNQBfh0/cIPndjIBaA1DBP7r8HKq2cXKsRDhYyPBhiM4fjMjsYVgb0RMDv3gSn/R+EB8pAPgwOnZ9BO93fhaf9e2IPsMHo7da948WgBT3xys3oAoADvsSvRQAnIhBrQCgAXvOcgDA1uEWADhhDgaNn4UB7QSAA8ZeHwAOGL/IJnNsBYB6/b8hk1dixvIohKQdRFhmOUIyKjTsEyn4J9uQLB2m4R4hX5UCgeE5NQoAhmY54J8dAEpeVgAYknkIwRKmYKLdBWiNSANAwr+grFLZMl6l/J6rEcI1ANMrEZG1U8pLgH/aSvinTkFQ2jANAJW4T4vA4dBAcKiCf0FU2hDJZ6CU30vq+jnCcz8VfYKIvI8QKSIA1GsAOgBgYJoVAL4veX0g+RDodZA2EP5dbQHI80HG7SctAjPel3ACwHfkf7sD1kR+JP9L72GO53uYvfp92RL8vYE5a97G3NUEgO9hytKPMH/tILnXzkBAghcCkwJFYQhKiZZ7Q6zcM2KkLnFSP1rtxiI8K0FbAIqijGzuP6MLUpVoARjjAvZZpWCfTXYAaOBfcaYDABalqvX/IvMSsZHWhgVSlsgvMVTuJW7KAtC4AJ21QgNAu0vQa0gBwOU2AEjoZ4eA8zQElP2pi2di8oJpGvwtmoEvF07HBFoAus+WvvWVPiIAjEVYaizydxajsqkGtUcbcOBQCQ6WlcgLbZ3+MEpeqPnSrACgDQLyRZM6piCXvFzLmIKwgWI8vmBrYCVjGhmb0KsDxw/8qMj+YZGMJcyXtxyjcLzIfSU13rGJ4w0lR5iKazlvxpTWOFYx7vcJABmXL/COL47bD/7Men4UJyjYfw5Lv/bXoT1iHduCkryeGpK5Tnt7qR0A8A4S/z/Z1suXtRtQyrg643jcVZq/BAUGBtgBIO9bfP9zFa+V+JHlKXotuYD6I2dRc+i4sgZ0DbluXIRu2grvDJSl3ncBgAraXUJejjzvw/dj+7Y6RG0swdBhOzF2TDG2bq5S7j3LS1pwuPSogpp0a2qHft+zaFFYd+QMtvrEIHfKImyS8Xht7X400z1m3QEc2LcNKSn52LAhG94bUjFxYgGWLt0k4buuhlJ3iBpq9qO2creGnG20sbxsGzp8eCMWgKWoqd6HoMA8zJ1bhMyMYrnG7Vn7sG1Ly4ryrSgtTbnjASDhHiFfa/jXWjx/s6wAt28PxbJlE/Dxx6/hH/7h/+B//ue36NjxVXTo8KqCgL/61S/x4Ycvy//BeOzcGeYyjxsVrx/XbzxUxv+xdAwfvgVxsSmoraE1YKnc9/QHWOZ5acQPvG72GOTPLT4rCWw4DuI4y1Wc20Fc1641DPtuYl7nLrT+GEqvN+g6/g8ltY6fZWus/Aj8TnLeUcbLR+W9g2MdV2NbhvHZz2vNMb5553ClbwsAOa420MzV+euJadsDAPl+RRDn6hzDzf+rVXwPuxEASPHdjy6AzT7z1tLrA7oSz1dVVWP0qI0K4hhoYxUBDuGOBk1W+HT1lvEIcEw8gilCP56nuG/i0zrNlKHjaRBmBUEmHYGQtT7WfcrkyTBrOh4bKzhHnRx1MPs6XWarY7OvrfiuTv/kE4Px2KNueOMNH2U5+Pbbc1U6yjlvA8rMOdbRmufwVuU5wJ8R+033ydXXwEhfI91/rtprxPNsk3M466bLuDliXdhu3fYkBP/s2VYA8OUXx7eKz+s0YmQKRttApNvfvYCUu55HzM/fQcrdr+B3//EF/vjHDbj33pV4+OFcPP74Jun3PHTr5qYs+wjqyg7G4f33FuK11wptKsL06V9azotKYuH/789g8z++pLTln15CTOQSVBxKwOHyBLWOYGUFgWKSjPeT2wSA9957r4yBN+D111+3hbT9d2sAQEoeEGbf1Y3P3ETVvjmWrYJwsq/An21CiOGcIDIuJ9WkzmX9FQondfgwYj502UmodfkCXUzKvtzcCPNondfS1Ijj/BKW+am684VfylSSmx9dabIOciNkOp0XgZuI586fwakT8iBprseJYzI4OHkMx481KThIC0BCQLrD4g2V0O34yVM4Jjon/UUR/DW2HEV5VRX2lhD4UQdQUlaKarlxVtcckQfRUZw5c1LBRu7ThVarSRf2D9vHra1t/BKf8I43/yZ5mBEi7j9Yin37D+JIdZ30F9fbk/6RuISUhH2EeawzRYvH45KW7TjNiYIWeTA21Es7G3HsKF1BHVPXWkE/DgBsVodnzhDEnlAQlZaD5rryQcIJPsI+wr/TZ87ihPTD8ROEgPKglpfnc2cl3jmuw3EGx07IYOv4YZRU5iIiaT6WevdVLj65hh/X73P3/VzUDUt9eko41QMedPfpZ1v/z5/rA1J0D8r1Ao26YmVwT6wOIeTrr6Ug30CbNPDzDBlog3n9NQi0AUFtzddP8qBVoM3qz8A/uwj/REFD4Rk4Ep4KAvaV8B5YFdgdKwN72ADgYBEhoKQJ7ovlKlziBY6A+/qxGD25HwaO1ACwz4jhGDN1KtaFhiA+LxdxovhCgr4cBf+iZEuLQAI3QrSY/HzEFeQjoagIiaKEQgI1wr9iGwQsFBUgbnMB4kUJW2zWf4R/RZuQuKkYSZs2I0niJxQWKADotmEtvpw/B+NnEQIuwoQ58zFu9kyMnT0d4+dMx+TF87EqJAjRuXmIL5JyCqUcKVcDQCofSVsLRUUKPBII0tIwtkjqaQOAUWyDnFN1E/G8AoSiJInj7uuNcXNny3X2tgHAdIRmpCqo5woAGitAZ0tAnicApNWfTifHMfHwjaNLUQMA5UZNEEAAmJ5iA3+ZCEnLQHh6BsJSk0Vx0g+TMWLKcMxeNhUL187BgnUULe9cSQM5BeWUe86ZygKQYI4gkFsD6RyA73pqDf6MWgFAKYvb+WulPB6rNNPQfch76NDtOXzW6zl06fscuvZ5Gl37OgBg1/7PYvikN6Vfhsj1GCXXiKDPWPwR/tEl6Eglgr+YwsGiIfJ7HIQIAsDw3hj4xVMaAPZ4GB27P4wOXR/De52eR+c+n8jvehh60+JPrf+n3YD2skFAgkHtHnQC+o6cjIHjpjtBPVe6PgAcPGE2Bo6f2S4AOIC6LgAk+Fts25owAwBpGbgY/cYvweBJqzBjRSxC0gnrKkAXoAR4wVmEclpWAKgAX3YVwrKrEZYjkq0GgDzHONr6j8DPAMAQUbAcq3X+CPsUBJT4hHy0BCQYzCpVAFBZAhI8yvng9CqEplUjPGs3QrKj4Z/uLr/9SfK7NwDQBv9SR+mtAoBD7AAwOG2IlDEIYVk9EZ7zCSJyPxZ9apMNACr415YFoIGA70v+H0idPrTDPw0AGfaB2uq1Aj+yhb+HwLT3dF7JH2F50HtYsPZtzPX8E+Z5vitbgr83Md/zHdm+ixnLXsO0ZS9imsefsNBzCLzC3REY74ugxHAEJkXJvUHuGfJ/H5BGxUgZ0dLvcYjIScDGnCRszE5BVHYaonJFBgAWanEdQDvwc2ERaAeAm6zS8C9+s1ZscboCgMrtZ14iopSrUcLGZPjGh2D2arr/1EBvlgXutUdWADjDw1j9zdFWgAwjAFw0E1/Nn4qvFk3HpMUzFfz7Qva/WjYX62MCpY83Ikz6JjQ5BoU7t6C2pQFNx5tRUVWBsvIyVFcfUXBPvzzr8QdfCumtgR8RcY1gjt84fiAAVGMbGatwjKDHa7bxG49tH3LRa8Bpjn9kXMGPkTiWoEw8jvvMWNGMN1rJMha8+pyEW89xPGM/f7MtADVI4tiNVnPOE2ftkQF/nLggOOR4SkNTV+XdHLGv2wKAt/Nk2NUiADyr+pZtI9zkb+rOBIDabSWvK6Ef/wgAadXBCSFaAt6p4PN6CpUxtgGAvHexn65nBag8pUi8mpoTaKi9gLrKU2isvXluQBvqLykrPALAmuqzCpK5inc9MR1BXlnpMUyfvkvauQcB/geRn3cIC+YXYvXqzXJOQz/j4tNVPt+vLqFa6vD10PkofLIXln00BelxiWhoknfjg3uwYFEe+vbNEe1Cnz6pGDQoD9OmFWLXzp02K7U7USVoug6cMwBw5/Zcl+ddSvqrRfq1qWG/7DP/7+ZGlQCwqiqjFUi609RY72z117YI0Fzl0R6Fhy/C8OGf48EH/xu/+tX/hz/96Xl07/4e3n//JeXW849//B0GDPgEc+aMcJn+ZqmmJg1BgVGYNy8OBfnyfyjtr63dLfe9i2pui2M965iAz8876cMZjulMG/m85DyWq3i3ujhGtkKym6LzrvuCUPCHWsfPqJWlH405KBmfX8vCz5U4/iFY49jvWuDPKDY2+lsBQKqurlbq5coF5/VFQHfd+XYR69RWXAI4/radw6na2ho1HnZ1zpUIyVkO9/meZgAg1wd0jkuxXq+8EoS33voar722Bc88Pa4VELICJg2XnKFSawDF+IQ9Vss1Z0ilYRj3NdRzjsctww0UMroewDMyEMs5nHIV38ikYxzuW2UAIM9Z8+D+gP6hePrpUej06fJW+Znz3DIP9os13LTL5ElAZs5b4zrCHFaAJoz5WuMYmf5jnR0QToNMlsXzvEbW9hkZKGnSmK0p+0bEsk0fcPv+e7Mw669fgP9PH8ZT/9xVxr5B9riDB0dh4y+eU+tQhv3yOfT6t5cQ9ddPw+tH9yL3R4+g9z0v4Nln8/Hoo174z/9cIs/kGDzzzFbc/8BKJCV6KreeFAFghw5L7QDw9dcL5XntpsIJ8srL4lEu8YL//Vk7ACwWrejWWcG/ikNynnHKmJ9eM5Dw0NXfH//4R6xfv/42A4BOsj40nM/x5s2bhNk3LibNJBC3BkTxa3HG5Ysat0oXJa0MUAjtlC5qEZbRKo/uOmuOVCmodU6OFdy7REs75idl06UmrdkIBTnJIum0aAnIsLM4e/qEAn/HjhKMNeG8PHzoAvSoDZQRrtHSkBM1R+XBcuyEPBTlhZvw79ip0zhYXqHBX4ltnT/Z7pdtXUO9tFnaJOURvrU0N6hyuAahsqKT9pmv4xVolD6g9Z+y/GN5nGCSl1e616qtrcPB0jLJtxQHy8rR1NyCs1IftomWiuwHrunX0tSgtnTtebSZEPOEhqTSlnp5GPAc+40uvghFKUJHZRUp5Z6RvqA70OZm1l3XzVgAcpKPD2GKD2RCQAUCJb/TUhe6reKXOfordqnbN8fRdLwEGUU+WOE7GO7e3eBuc+G5xPdj0JJPQ0BaA3ZRoM9DQb/PZEt1VlseExjy/DL/rgqyrQ7tizVh/UUEewR8FggYoqVgX7CGfQr0GQUZF58EhG0AQGX9ZwDgCJEBgD1FPdRWAcAAAsBBdgC4KqS3bPthuf8QafN4jJvaDwNG9kdfrgE4YgRGfPUVlvv6KPgXm5ujAB/X/lPAT0R4FpVvjgug1s8rKkSCKJ4AsIiQbTMIAekONH5zkYgQjlaAIoI6utxkGomfKEqS/aQiyTMnHUt91mLSwjn4cu5sTJgzB1/Mtln/iQgCJy2cL/UPRkweAaC2AKQLT70GoJa2ACySfdluljrIOUJLs/ZgNF2ZSj0IKAkAKVooahelRXD30wCQIFABwOwMRIjoilNBPVry0bWngoA2AJgUbwGAiRoASrheO9ACAGPj4WMBgL5JrQFgkA0ABqekIyxNyk1PQ2hyLEZNHYOew7th0vwxWLRuth26XS3CNw34FORbP/MHBIAaPloBIC0Lrw0AZWsHgEPlWrQFACW8FQAcbAOAw7E2vI8NAD7gAgB+6gIAftkmABw0/vYGgEO/8sTs1QkKABLEKVng300HgAoC0tJQ8kmXtK0AIK0AXQHAXZJvFPzT3RCQNlF+884AcLRsR0p4WwCwByJyCP/aAoAdlUKzrrYAVABQwhQATNeWgEqy3woA0vJPAUCGv2sDgB/K//Yncs9/B/PXvIW5q9/CPM93RG9jnhwvWPMu5q1+DzOXv45pS1/EdI83RZ0w33MYvKNWICSJADBS7hVRUo8YBf8C0qKlDALAWAUAaQG4MTsZUdmpiMoV5afIPbf9ANBY/10TAEqYAYBRdP+pACC3iXJ/CvoeASAtAOdg6qIZCgBOXkgAOANfLpqOCW4zMX3VImyID5V+j5F7Xxwi5b749YFdqDvWKM/pFjTL2KRJxgnKG4OMG/ic54dZdXXaawBBH8dqBIHHZctjM7azj9eMZCxhzqmxoYzpuG/GfBxXECKacaAao9nAnRpHigwQ5NfIzI/hHBtSPM9wpjUvuGYMqtLLMcX0NwcA6vozLqEdJyH4NblxKdUeMQ0nMNi35qtf5n09MHEzZECRtT6su/5y2HWa21MaihkASHjN34BzPPY93yucw28v8Td5QbWRLl75RwDIP35gyD64s65t+xUeHqbWADS/eQ1DXcdtJemvurpjNmhm5Apw3bgI7gj+CABpCXhjAPCSsiCsqz2vIKKy7is7Bs/VW/HFeBlnxx5UawvW19Ky8ILk7SqPH1KXUF9zDoV+KfD/YCwSnuyFnI9HInPuEqSPlmfX0CgMHpKHceNSsHZNKgrlPWiLvEvU1uyTtK7B1F+CCAA//OBPNwYARY31Nrk4d2MqweGKLXcsAOT6fo317QN/RnQRWt9OS8iCAl/MnDkEf/rTc7jnnp8rN549e76PXr0+wAsvPIq7775Lre03b94IFBX5SRq9BiDlKr+bp0y0NGehpSkLzY3SLumDlmYCQHqQOq/GetaxAZ8dfI7eKQCQ8238GKh121zHvVXF63SzXXMStnEcfdnFdeYY++z5M3YLvJstA/pabzXwM1Z+HJ/yAx5eN1djbT7feZ4AjGMg87znMa+xehdph2JiovHTn/7Ufuz8p8aLbcgKzW5ExkKP9XR13lmcB2YfOIfX1dWqOjiHU8zfvB+1V0xjlgQg/Dty5AgqKyulnldzgd279+Ott7bJPW0L3nzza7nfZcLZwswBiTRIsp6zbq1qC0xRjK/zSVUgyqRnGu5TBgpZpazDXORlZI6ZD+Obupowa/46fut6m3TWY8d5U2e97wjXYMzaL22JcM3ss3yTzoA3DUWNdJ25NfW1QjjTHiMTx4j96gxMmZ7nuM9z1voY8bwrS0eGm7IJDo14zOvCff4+TJg1rmmjI79kdO28HKNHt3ZJOvjpwcj4xYsKAFLLfnKvHL+ExJ88iay7X8Ub/zwQTzyejyef8MZTTy7G3j0RyExfLc/DLOWm0wDAA/uisKkwEK++kqHgH7VogV4n0ABAxov0m4fif3oJW/75ZRSLEmOXt3L7abSlMACLn3EN+O677z6sW7fu9gKAnJgx+/pBYTlnu4Fy/8qVS3aYx4keThpx8shM7Bzjl+MSrkAd05gHD8+LmJYPAwI7BeDoHlRuTLTy01aAkkbCCcBo3cc41rqpSSipmwqTuBoeyr7EMxaAtLKj9R/h38njUjd+DXPxLK5c1vkbq0G6GOWLdmNzkwJ7zTKYOCqDppKyQwr+7TlQYhNdf5agtp7m2helfdp68FhLk4JrXOuPdTBt4wQbYR1dcp6S/HTbpF9t4k343LlzaJZBSynL2ncA1bV18oAkKL2s6naRdbS1i3DvpPTrMVpEykOBFn/1tdXK9Wd9XY0CmnSFSlDKLdvPtinLSWkvLSnrJD4n+vi1Pif5eM0MtGWd+fugZQAfsvrcSQUz7V+xX5brcvk0Tp+vwYHD2QhPmI9VAYRzvbE67HNRJ6wK+wyrQrnfFatDuWZfV3iGd1FaHcathId1g2dYdyW1pl9oT5t6K9DmGdpPQUC7xZ+Cf4Ms0hBQwT6bJaCWtgTUFoIGALoQ4wUNtgHAIQoArqbloWiVcgVK158OALgisI/kSwDYBx4+Ul7AeEyYQQDYG31HDECfkSMwbPIkuHt7ITYvFzG5OdrVJ0XYt6kQUYX5iMjNRmReDqLyc7ExL1vO5yJRziUV07pvM+I3bRVtERUjge49i4v02n/FBVqbREUiyStR0ibkZyM2Nx0bMxKx3G8NZnrMw6QF0zB+1iSMnTkJ42dPx4S5s2U7B5MWLpI2hCr3owSPag0/KVu5IGX5dCm6Wa/9l0BXoxKm1v8jqJStXgtQ0igwqeGkclNKsU6S11J/HwUA3dgP0taN2ZmIys1CWFa6cu+pXIESAIqMBSDX8lMAUM6rNQBln+EaABoRADIsvhUA9EuJRyDXAUxPFWUgOC0LwamEgGkISUlGRFqCtHsK+o7tjS/nj7oG/KNaA0CCPysE/F8AeDUAZLgDAM5wgnqudCsCwEXo/8VSjJrhhYVeacr9p7EAVK46s7gu3w8LAOn+U1sJHhZJfhk2AJi5Q/KNgH/6IgSkfp8AkPDuffinvGsDfx+0EiGgdvtpxGO6++S2owKADA8kAEx/T447KADo7vu2HQDS6k8BQE8NA+esegczPN7EtKVvYvrStzDF/W1MdvtQ7rkzERgfhJDkcLk/UJFShxgRAWCUAwBmJ8r9JglRtALMFVkAILfXBYCF6e0DgIXM2wYARQSAEdlxWBflpwDg7FVOcI/uP2/QBehVAJD7S+ZgykINAHmPVy5AF03Hl24zMXutO3wSw+UaxyoAmJCTih0H96K2pR4nz57EpSvaUo+TQXpB+DoZo+ln/4mTx+VFmy/dDTgu4yWOqfjBlpkoMGM2M/ZSYbbwVpLxGNNxrWd+NcvxBccSBgQyjsmHeWvYp8GhGVcSFppxoomv0kjYVeGS5tsBQA1XuM8XdH7UxPGOM0S7lvTkRIukc6znZ+rxQ0A/q1i2c915zI+7fui6fL8yAFC3lRNIV1tXyrhcxvJnJM6dAAH522Rb+f7GP0JAvnvcmde3fYqMjMCAAQPU/x/7xmEJ6jq+Vc3Nx1Bbc1bey1yBrW8vAj+6/tQA8IwNMrqOS2lLv4vKio/pjPtQIwUBD8k76IEWHKk6rdYYvDGo+P2JbWuou4CsjUXw6zgO0c/1QEKXUUjv+QUKXu6P2OnLkZmRi5L9X6OuZp+8H5eJDqG5UVuv0QrwWpaAdUf2onJPMY6UfI2Gdrm8vD1UcWg73n7rNaQmR7o8/32rsaEEVVVfo7r65ri9vLn6LnXKVFZv2uXn1ZDvWlJuQNtYB7CiIhG+vrPQp08H/P73/4F//dd/wGefvYUPPngJXbr8Cb/97b/hN7/5V/Tu/SH8/GbjyJEUpzw0ADx8+PsGgBmOtjdqqFl9pFDPT8k4xxkA6mfHGbkf3gnPDuMVQI8J+BHW7WjdyHlSu3XcTRDzIuBTSwa5KI/ieNXEdU5/o2IeV+ejXXqelvE/PzzkUgNWKz8r9GMYn+c8z7E4oZfVvSevMc/Rwwbj8bfdHus/6rsAQMoBzVyfdyWWcyOAju9IjE9jFms4w/gOZQ0zouVee/M3Yj/X19erfY4fnc9bdfhwBd56aytee22zAoBPPJGAMaMdbjApA7cImrhvoJM5b6CSFYKZMOd9yliVjVJgiODIYWnmiNMaDlFWMGUAFwGTNY2Rc1pnsVyTjvWj2CaeM/tWGehn4pq0Jo217lZZgZiBYAb06XSOuLocx7GzCNp0PmkYI31hly3clXRa1tcBBxnGvmTdrGHcsg7WPjXiOebnDBUZ5tyX1vIp6zmzT7Ht1nhd3p2BzF+8pOBf1i9exNqf3i/bl5By97Oil/HUPw/EH/5tEGb91RPo/S+vybg6U1nmGVBHd50EewcPRMvYOkVZ8OXl+mDXjjAcLk+UcxoA0sKvtCRahVVVJiMnfR327d1oz6eVjqQh459eUFaCrv7uv//+2xcAqgeEDf6ZG6cRw3jj4cs41+ZTk0gnjqkwipNJvKERsKl8LS/i3LfnSVDHSSAJI7w6UnlYXixqlVvOKxKurNe4NWlZH7XVX5CfI+RTdaIVIePLOT78GXaeLjZPyINEHijH5AHTVK/WBfzmCid/zql8CRVPyYPmpDyYzp6Vtkg+jXKDpKus0kOHlLXf3gO0/CvBgbIylB8+jPqmRnlYnwOt/9RX9PLySUCnreykvbb+0V/Jc2JLAzxt5ci+kIeyxNHtkhf8U6dwpLoaJaWl2C/lnDglN+VLlyWdbgvbRIs+5kFrxcaGOrUlWKRLUEJB02bG/ebKJQUOaTXYWF8rL17NytUo20mXoUfl4UkwyToq6CcPAXP9OGFH16KEhmyHWltD4nHL9QgvcxLx4ilcvHIcDUf3oXB7GDamzkNk+iSEp49GRNYwRGQPQXjWUIRnDlcKyxBlDhUNEvHcMBUWms7tCIkzStKNQXjGKASnjIRv7BAsD+iBFYG9oKzugvtBWQCGDsKa0MFKBgA6yw4EbdtWANAOCG1iWOAgrA4cJpI8pSzPkF6SThTUW85LegsA5JqChJMr5JyHbz+sChiNqQsGYOj4nug3qi/6jB6OYZO/xFIfAsBsBQEJAKNtFoDRorCcTASmpyAkIw0RORkIzUpFeHYa4gpzFNyLp0VewWbZbkbCpmIF/5KK80U5cpyJ+KJUOZ+MeFFCQQJicqOl34MREL8e6yKXYZ7nJHzlNhITF4zGuFkjMWbGWHwxezIm0AJw1mwNAENDEZWThbiifMRvygfde9INKN2PJm7+WrQV8cVSB7oW3VwscTZpUCgixDSKoRWgiJaCdAGqLAAlzsrgQHyxYC7mr/VEXH4uorIzsTE7S657OoLTkxXsI9gzAFBZ/7UXAMbZAGCCbO0AMAGBackISk9DUGqGKAth6bkIpSVgchJCU+Px1eJp6D26F8bOGo4FazRgcy0nAChytgK0h9vkGvg561YBgMPltzhE6WYAQL21AcBRX2Hw+JlOUM+VbkUAuBj9v3DHqJkbsMRXfj8ZhxCm4N1hDQGzym3ArgI3AwDyWAFFG2BsEwDKvlp7MJNrBBIAHpH75XbJNxz+aQsQkPql/O6/LQAk9HMNAMNzPpJ6fCj/V++1CQCNHCDQAQCD0zvKlgBQ4lgAoH/SJ3DzfsMGAN/GfM937QCQLkFnr3gbM5a+KXob09zfxPTlb2HSkrflf2Mo1oUtQWCyL4JTw+Q+ESblbpTyN9oAoHYBGmEAYM63BYCi6wHAojREFaZgowGAeVqh6dFYFeaF2Wr9P5EV7t0AAJy1fIGCfUZ26z/Zn+o2WwPABdP0OoCLZigXoASA8zcsl/tpOELSYhCSHI2EnDQcPFKBltPHcOzUcVy8rL+U5gslX675rCf4I6hrbmmUsONyXk+ic3zFcZw5to/dOK6RMD3msgE7nuNYSo7pBpT58IWVExrGC4IZY6hwGX8aeMevk5kHPybTQJFjQj0+NPkq60IZf6jxlBpT6a2py40CQPYBJw5On9YeDwxEcJ6QcCW+PHMSgv2nJyB0/XVZnHD680w6cTLPTKoYsW3X6pfbUw63mGyjSwAov5eT9fU4VlmpPoK73SYCW4v/V+dVW2n1Z/4IAQme+dHi7d2+b6fIyHCMGjVSXX/2DX8PvMe4imsV3zW5fEFD/VlokMV1827WOoCXUFtz3g7vCOxcxaGrUAP9jLWfHfzJfjXXJ5RzdRKHcZsbr7QLVjar7fcDCBWsFNVLXzWosCuorDiD1VOi4fv8KAS8MAjLe0zE2m5TsKCDB0LXJEj998s7d6nUvVTS2qzXGg9KH+3Htq1bsXvnDhXH1Xp5Zbnp2DZyBrZNXoDDpdvs4PDWU6mu2zVgplUEgB98CwvAmyWuH1h+aBOqqtJbwaM/vzLl95GlIJ6S2ieUuz4UVFZ/3wL8WaWsAG3lpaWtwVdf9ceLLz6KH//4x3jppccwfHhn5erzzTefUVZ+zz//CKZMGYDMzHWt6uJKVVUpSq7O3TTVWQCgiFaAtTV5MrZpkPveRfWsMOMCc7/UbjLvjGeHdfyjvR5wTHD7tI3j2dbg7LvJgDiOj12VZ5Uu+8YtD00ZraGfzkcDP72On7byu3odPx5T/HjHAfxOq/E6x3hqnO8kA7KZThkmyDjeVTxnRUdvvCYA1J7r9IeKHEfoeWxHen4wSWs5/q7aK6a7EQBIMb4Zt1vDCEKtYUbfBgCyXcyT9XN13irmvWDBGrkXxuGxxzZg+fJ1GDggTgGihx4cgaef3oQnnsjG++8vsMMuI8Yh1GktDbFaw6yrwQ+3Y0ZrizHrOYr5uAaAOu6woQ7I5AykTHprOldytn6zts2cs7aB7TKQj/kzjmkz01hBXluylmnS6XxowXe1FZ81LUXQxjTO4VaZMhjPVd8Y8dpZLSrZNgVjpY95buiQRHv7WRfmq/NsXT6vibUcxmU8q6z9xjytssYbJ+rz27eUFWD8Pc+j0wez0OGPH2Hlzx/Fy798Bv/525lIv/sVBQOptX/3OPYrcJduB3bGCpAQkC4/uU/oxzX9zDkec1sicVrBvlbSeVYfScW2f3mlTQD4wAMPYO3atbe3C1Cr7A8OHsuNhACK8MwAI1rr0dqN1nwGWjFMwSTecGzSQIwgjhDqpHJhSSh1Vm7AKg5vvnLzYR58iTcgkWVzqyaQKDUxxJutzo8PfXX+Ar/qJtijFeIJaTPdXnFtPk4YnJWbvF4X5awMgsxkDoFei7xQHywrxb4D+7F3/z4F5Aj/DpaVoalFBk3nzskDT9KLaOGoHhbSvm84ASYPP643qFx8qvpxgotfr9ACkn1+TgFAWibqfpA40i6Cz4MH6Vb0gFoH8Nx5Qja6brigICH7gCCU5XA9RLobZb+zzwj2CPsIF9lnGgZKX8n+mVPaNWhTY4O0kW5J9do2HCzxN6Am/uQ8Aa6ysjT9rIAlrxHryGun63/JZvF4/qLkdeUYjp45iG0HohCePBOxeVMRkTkKG3OGY2PuMETKNjJ7pFJE1ghEZA8VDUR41iB1jmHhDM9inFGisQjPGI2Q1FFqLbOlfnQb2g3L/HuK+mBFYD9w3T6CvzUGAAYPUFod1F/LBv5agUCLCP1WilYE98OKIC2u77ea1n/cBvWR/HpLXJHsawA4RLaDVdmrCSIVAOyFlXJuZcBwzF85BF/M6IfB4/ug98jBGDJxHNx91iE6NwNxBTmIL8pHtFr7Lw8xsh+Zn43QrDREyPnowixE5KUiPCcJMQVpEjcLcfn5iM3dJCqUPs2TY4YR+iUitiAGMfl0g7cO3rHL4BW9EKvCpmFpwDgs9hkmGox563th7tremL68PybOH4gv5gzH+FnjMXbGJIyeNg1fzpuPFQEBCEtLkTKzEVuUC7ol3ShlRRdsQnzx10qxRZtFmxBTWCj1ZxvkvHJdqi0ZY2wQMJ5uQWUbmZutz+flYlVIsAKA0z3cEZ2ThfD0VIRlpiFUFJyeoiAfXX/SEpBS1n9JtjUAXQBArgGo1wEkAJQ08YR/BgDG2QBgCoLSCP8yEZwqfZyWI7+lDISmStlp8ZgwbzK6DO6MkdMG24GbazkAoLH2+18AeH0A2FvC+hEAfjEDwycT5FnBnrNuTQDYd5wbRkxbB3e/LASnlcrvlev/VcDuAjRbb787AKR7Ubr2NABQzhMAZhwRVbUCgIEWAMhzYQoAfi3nQuCXPg8BaRPw7QAggR8t/bgWIGUAIMM+kntSR6kHAZ8GgBr2EQjalPqBhoIWMKhgH92DugSADO8g/9Mfy2/7Ncxd/QbmrHoL81bTAvBPCgjOl+2clX/CzGVvYcbStzB1yeuYueItTJPjacs+xsINQ7EmfCH8EwOlHeGSX5iUEyH1jEF4doK0KdGmJHkOpcg9jZDuWwLAVhDQAQC5jSEALLACQK4DyPtWBDwCPe0AcNZK6sbcgF4PAE5ZPAtTFk7XAHDhNEyUfQUAl8zEEn9PuZdGyHWOQUR6PJLyM7C3vATVjbWoqa9RL7l86SPk4gs2xz0tMgZQ4y4ZE6jJAI5JODZR+zIGk3GHGnNRalylX4jNWEyBP9kn2NNeBTT443kVR85z0p0vkozHLeOyLnzZNiCRYjz1MZjE02M6Xb7Jy5UY5/oA8KwdAFZWVqjJMEI85wmJtsR4nMTgBAH7iWMojs1clfXn0UVVL2t7OOFirumdJmtbOXHkEgA2NKClogIXVB/c7pOc0h75X+X/rfXdjp5DGMbf4+3fxhsTLQAHDRqo/ifNb769wJu/l8YGbVFXf+Qs6g6fws0CZ1yX70jlaSVCPhNOi7n6uguorbFAP8oC/ug+lC5A6Qr0Ri39Ghsvo56Qrql9sPBG1Cx5Hjv6DWpKm7DTNxk7A9JwcH8D9u9twpwZeej/oYz335iHuGcHIP6lIZg9IhgJicXS/gOSvjWAamkqxabCLfhqyibMnlWMLZu3aEjoFK80MxWbu4/D5gGTUHFgq8SR92+nOLeCGuoPoLZ6n1yvknZBQAUA33/7eweAdBfqaj1C1vfQoeJbDAC2BfCyJdyAOVfpCP++ndWfVfv3RsNz9Vfo3PltZeH33//1a/Tr9xEmTuwr95hPcd99/4l/+qe/U5Z/a9ZMQUlJjMu6tKXKw8ky7kh2ee7mKVPa0hoA1tflyj2xXu55F9X4xdwnKT4/7yQAaKzkHc8B1/FuVZ3jfGUrkPbdxLy4vl57nocUP8RjmvbUwcRRZZwzLj3lmO8AMq5vC/hRDOM5xtHAz1j4tQZubcn6vGd6V3FcKSpqI+666y77sfOfWQvPKkKy9qqujnKkpXcVkwf3jXtP1pvAU7t1Zx8Y8MiPJDmu1aDR1JPXj3nwvAlznOO7DwGgnlt2Pm/EvmUfM3++c7HPWUZTU6MqW5evwSdlrge3dA9aVlaGl1/OwmuvFeOpp3Lx+99/hZdeGqPg39NPFyk9/ngyxo2le1ANgbQ0RLJCHIpQiNBHn0/HKAUKNeQiWBo5wgGJCJwM8LKqLQB4NTjSeVuhEtPzHKEVwZyymJN6GhDlDCQpa55MwzxMXmbfWNHp/dbpmL8uT5dpzrfe19aTJk9dlgZvxiLP9Kmjf63S9WNak2dbYnwdV/c7y7WK/c78TF+YPLk1EJEyfcY0zI8y5yjTt9YwE89VfNNec2zqSXGfZY8fl4XxY7NUmOmT116dit//ejxS7n4FyXe9gCRR9F3P4aWH3PHySwnYsT1cATta/e3eGYbOn01Ap0+noLDAG7T8O1yeYHf/WXEoQVkAEhK2hn5p2LMrEq+84iG//zCMG/OlhKVj9nvvKTehrv7I49asWXP7AUA1AUMAxGPbQ8JM0Kh9GTgQRhH0EU4R3NG9JK3HFJBiOk6U8OVUjrmlhZyGWZKfhCkwyHiqDP2gOm+DUIxn4n5DyzM5Z25malJIjtUkFb9q51Y98DUA5HneyLgGzclTx3FOHoRXvuGXtDQh5wDhmDJL1+vccDHZs2iSB1PZoTKUlR9S8G/fgQMoKT2IAwcPqm19YwNOyU2Ya+GdkBvmSWk3H3ys0xWpH11s0t0mAR+hnW4PJX1w6ayIL+k2qX5lONtwXtWjtEyXc/T4cXm4su8vSdxLChSyP9hXBK0EemfkBl5bW6PayPJV/8qWLkFb5AHC68LroIEeoSwtFfW6Ni28RlJ/Pmzpqkvf7HUeWtynJSGvF60audXgkgCQbkkvXjmDSziGC6hCeWM6ojJmIyxtHMIyRiIyhyL8I9QbIxqNCELA7OGIyBmsQGBk9gh1fmPOaGyUOBFZoxGeKcqQ/YxxCEoeBQ+/bljqyzUFu4t6YKlPLyzz74sVdMup1vEbiDXBRgOugoAGANphoGhViAUAch0/AkDJi9Z/qwNlG9RH0mjrP70eoA0AynkFAFX6nmqNQroj5fqA7l7DMGPJYIyaOgB9xwzAgAkjMd/TQ7mgi83PQnxRLmLy6eaTEDBH+iADoZnJsqV1SioiczlhHS/nkpCwKVXSpCBazkXnJEoeMYjIDEdwsg98Yldgdfg8eARMwRLf8aIxWOJH6DcQC717ibqJOmPu+o6Ys/YjzPHsgekeA/DVwiH4cs5IjJ0xFiOnTMDYmdOwxHs9AhPjsJEQsiBbwbuwbLolLUBsEeHfVkQVbJJzRXIuV66nnLMpilaNRVwHUIPAuOIiBQ/DsjLkmkqc7CysCArE2LmzMXHhArmeaVL/RASnJiv4RxHw+SVpuEfpNQBtANAGAbnvDAA3GCtAZf2n5ZsUDz9Cw7Q0BNHiLy0bIWm5CErJQlBSGkLTUhCeniB1mYJuw7pi9Iyh7QeAa283ADjkGgBwpAUADm0DAD6Ij3o80j4AOGLCHQkAR85YL/eFPAcAzLZZAdrg380AgNxqAEiwx3OiDInXCgCWiQj/KloBwPB0UeYWOQ6EX9os+KeNx/UBoGxdAcA8wj7jCpQAkJZ/BgBqC0Cu/+caAPKcMwTklmv9WQEgLQN1WJCk847vIL/vVzB39ZvKAnDualoA/kmtAchjWgDO9HgTM9zfwHRq6euYtuxNTKY14MqOmL9+ONZELJdnBi3dQhQADM2MRXi23Edzk9THFAoA0vqvHQCw1bFNMdRVADADCZuzLAAw+SoA6J8UJvflFS4B4I1AwFnL2gCA7nPx1aKZck+fruDfJNlOVC5AZ2Dy0jlYHuIl99aNcs+LRVhKDJLzM7GjZA8ajjbaPSXw5a9FxgF8GaXLJI4hOO5SYz45bx+PqTEWt7aXSJEaa0hcAhZuecwxEN198uVfvTzarP44Trzyjbbq4xiDngMYn2MO9bLPtBKf6RQIlDBOJqgyZExnB4FyTOn6cJznqJ+p9/UAIMtYtWqlAoAHZFxnXsSvJ0JCjpUIEK+V/59fVwPA9sKQ21HOAPCqdspv5xR/34cqcF5+77f/JCcB+jk1icR3FfPH9zx9rU/Y38v+UhQREY5+/fqp/03zW+DEGu8j17venBxubDihQFsDXW+WtKCx7sJNAWeEfjU1ck8iXBQRMhIKtgX9aO1Hq0GHe88bBZESv/EK9mTuRN50T+yK2yR1OH/TIGBz02UFMwvyjyDbJwtfdxyH4reHImHANOQNnoclE4LRpXsOenUMwZqXhiHw7RFIDI6QPtgv6VvDJ4oAMDenCEOH5mD8OK4LuEWFOcejC9CKbQUo314g16l9cO37kAJ7sm1pKlOWfgSRais62lKGuNg8zJ2Tg/h4rm+4X4E3pjHSeTjyO1y+4wcBgC1Hy5WcLSfr6/ej/BABYIYNHP35RYhnhVdWEe61CQCdrN5uRLHRyzBmdA88/tgf8ctf3oN333kBX301EFNEHT58Fb/61S/VufHjeiEpcZXU8fqWiK71w6wByPpZ20cAWFebIb/XQ3K/u6jGMmZsQPGeqcd+d8ZzgzDItI1jNldxbmVxXGyFbN9dMpaWsburslyJz0S9HmDrfDQUPGnbSth5nbfdwk8Bv6NtAj+K4fz9cUzK9w+O39Q7gJIe37dXtBA05TC/9qa/HgDk/wLHkUZ67tb0jQ4jNGPZTO+ovxbfcSgN8k7bQNtJBe8aGxtUH5l685hjOeZnIOF3VU2N6/CbodjYdLz++mY8/nieaBMeeywPDz4YoI6feqpQ6YknMjFqZLoCWlaAYxXhkQZgDvBm4BYh0fChcfjjHyfi4YcXoF/fADv4sQIgbk0ezudvVFaQxbqzfgaAWetNWQEX6+HqPOukjwnJHH3gnMaavxUAUlbQxnSOPK+WScs4bAtBqi5Ll2ek4zPfZAwdotvHcNOetmQFd3QlauqiLTs1OGQ9DUA06Uy9eG7UcKmXHFvbwX1rOTq+rp+BpCautZ4mjHGs6SnGe+Xl6fjqrkeQdPfLSPzp05hw1wNY9FfPYvZfPY7333OTcWwK/P1m4q033fHSS0V47bVCvPpaHrZuDkTV4WS7BaAz9LPqPcnn9deLbCrE9GnTZHyfhuycDbY7Seu/hx9+GJ6enrcfAKQMALTfCEVm4oZWZVyvjyCQ1mgUYZOBfoRWtIpTrjwljnaPqcEgARNhVU11lfoCwkywUMzP7vJTxZVwyU/BKWs95IF1Xs4r+CdpLsggR21FtM4joCOoI+i7cEnqI+IDjvU/I+0/evyYsuijT+oGacuh8kPK4o8y0I8QsOlos8rnLC3/CP9OMk+CP8vklEhZ4HFf2k0LOgI/JboEVeK+Q2wHJ7P4AK2sOqygY0XlYanjeaVLl6/IefYBrQAvqQdfU2Ojeuhx4q5ZRJ/afLDwxZdwUD1cpb9pjUkZIEgrQT4o1Rcg7A/2qeTLLV2Z8ndx6YKUJSJwNYBWWQKKFAy8zIk89vVlXLgiD7srku+VQyirS0FUxixEpE9EZPYXiMgaKxqHiEzZz/wS4VkTEJ45XsII+kbJ8UiEp4+SczyWuJljEZY+FqFpY5TCM8YjOHkMlvn3gIdfDyz17YEl3j3g7t1TQUAPX7rf7KO2y/36YFVAPzsItFsDGhefIiv80+qHlSIDAekGVFn/BdIdKN1+9hIZADhQpC0A6QKUrkg1AOwmefZV8NB9wyDMXzUYXy0chhFfjcCQiSPwldssxOamIi4vHQmFWYgvzEZcQRZiRVG5XF8sQRQLrhm1MSdWFIOYvFgkFMVKX22Ab/wirI+ahVVhk+AROA5L/EbAzXcoFvkMxiLvAVi4oR8We1N95Lgn3Hx6ShzZ+nbFQu9OmL+uExas7YG5q/ph1rJBmOo2FBPnj8CYGaNEX2DRuhUISIiW/k9TaxBG5OQgLItwkm5KixFVUIzIPEI+QkBtARiVl4dIibcxN1fBv8i8XETkyXF+LiJzGZ6DGIkXI/HoYnTcvLmYuHAhIjMylBvOsIw0hBAA0lVnapK28EuKhy8tABUAjNeWgDYIaAAg1wpU8C/WBgHl2JuWg60AYBICUwkAs0QEgDkITacVYIYCgCEp0ZgwfxJ6ygvf2NnDMW8NAZ4z+DNqGwA6Q8BbEwCOtIE/KwAcboOAI64DAB+yAcBHbgwADiME1ABwyBezblsA2G/8Eoyb44O1EZvl91ou/xOHEZZNkKfBn16Pr1wd3ywAqODfVQCQ5REAEv5RlQoAhonC0yulbsUIzvCDX9oMBKSNQ9sAcIhocDsBYEfl/tM1AHzPBvgsANAJAmoXoQ4ASGu/oDQCwA5S1/cRLGGMuyG2g9yfXsX8NXT7+Y4DAHq+pSwCZy6n+883lAgCp7m/jmkeb2DK0tcwZdlbmLq8M9z9v5T/8Q3yvx0m/+dR8kzR6/8R/IXn8OOKJLknEdC1BoCUKwBI4OcSAFogoAKAWzQAZD4b868GgL4JIVjk5WFfA5AAkG4/bwgArliEmcsWKGs/ZwA4zQYA6frzq4W0AJyuXIBOdJuJKXLeM9JPrnGM9In0R1o8crYWoqqxBmdk/MGxEl9I+fJ54jg9NjjGXPZxFY/lxZewjtIfKGmpOIQMIsbjGJDgj2sIcp8vwQoY2tPovFX+MnYwrj4NPOR5jn8YzvEo68YPtgwMtJfHuLZ8jDguVZLxFuO6AoAc2/BlnICIX+AuXeqhAOD+/fuvCQBbQz/z0Zsj31tT2jODacOdbP1HGQDItWBozel87dkfZ+W6H+fX0dIvd8IkJ3+Heqx/VLn/NH90C8rf89V9cGdr48ZIZQHI/1H+j7MP+JvgO5Cr+M5qaTkuL/SnlfvPmtKjqKvgkgquIdiNqLrqNLalbUdReBZK9zWg+ghhHy0CLdCv6qyUfU7BQkK/5u9YbkPDRexeHIR9T3TBrhGLUXVQ3g9pCegi7o2IVostUre0tMPo168IXwyW597gBUjqOxk57wzC5qfl/aOLG3r12ohPP0tBx0+j0aN3KNJl7F1fd6AV+LKrsVTO7cOO7VuwY9tW6QO6AHXh3rPxoIJtBG9XnfshJHVi2br8UlQd3o3amr1yPc12j9R9jzxXctCz53Ysdd+E8kN75H37kEVlug22LfO9HgBknxlw+G1E4Mc+3ZYUi50pcait2mM/x3zrpO/LD22+ZQCgM7hy1jUBoKhRwUPXaa3aujkYbovH4f33X1Zw75GH78Wokd0wdOjn+GJ8bzzx+H34m7/5BT788BUsW/oldu/kGo1Mm60Apauy26W6DJSXJ+L7XgPQVT82N2ZLuVvVPZHPDus4h/dKPUa4/Z+NHOtZXZxyLHS7tYvjYCt4+y4isDtHj10uyrmWOIag1aAjHxv8O0s5XHpyDKLHX402OX5XRpyj1FZ+2rqN42k9X+qYN/024m+W41uWwfwd+V5bHC9cCwCq9xdp/7XEthCIuTrXljg2udE0XJ+P/Xu9vjLgkdeDIJHH1vOE4tcqm+f4rmOO+R7H+wThJMPZx9XV1aIjCgA+9liBAoAPPBCurP5++9sRePLJAqWnnppkBzRtiUDICnesIIznHn44uBVQHDokVkEoZ0hmhW1MZ0CXazks7wjlrNBIh+s8GddaNw22NIyjrICLAMyEW8876umwkmMeTMP8rXGNnNtmyjXlWa0aKXOesqajTBq207TflG32b0S673U7rGWbtljrwa1Jp4+TMOtvHkfmz19A3F8/g8/en6PCjaz1MfVzAGHCU0f7eMx41mtu0lrFcw89tBz/87uFeOOvH0ba3a8g58dPouhHj+HDf3pAflNLFbh75plcvPrqKrzySqGCgCNHTlBwr2R/lBLX/lNrApZdDQM/6uhhg39a//3fk/Dqv/fAip8/b7uTtP575JFHsHr1aol7OwFA2+SN/Wtr28QObzCcqOHaMVyDjmDu1Am5yYsI+giNlOWfbA28U5ZjcjNiOG9K587IYORoswyij6CutlrddPj1C9enYVkEgAZAWWGUyo/ig0riEPSdt0A/o3MXLuDUmTM4Ljc/WuwpQCgvz/wCnjojD9pjcu643MwrjxzB4SNVal0/rvfHNfgI/QgAKboD5ZqAZ+Qhc+r0aaUzZ3mT5QOTAwwpkzdb1osTRaybHCvIZ4N/F5R4zHq31nlR87EWHCg9iNLyQ8r6j206d4FtuaQgJ+PxIceHXqPckPlgqOWXKHJMIHlSbtT6nDyI5TzX9zshDx1aZtIqU22lj3WdHA/68+d5PeSY1otSngaA7HstHtuvI9PK/sWLl6Vel3Hu8gmcRyPqTmxDztde8I0aD5+YEfCOGQbvWGq47I8UjcYG2W6IHiEaCq+oQVi/cQDWhPfDuogBWBcpku3acK01tq1naH8F/rQI/kS+vRQAJAhcvL4bFnh+jnkrO2GJV3cbBNTuQBUEtMm+1p8N/hH8OUtBQsI9uhglAOS6g7K1AsDVVLDsExiG9MTK4B4ivT6hm1cvLFzTX+oyClMWf4FR04Zj3KwxSCxMQlxeIhIKUpBYlKbW7KNichMQlhaBwORA+Cf6wi9hg/TLaniGeWB12EKsCPkCHlL2Ev/uWOTTGQs2fIaF3iIfqrPsf45FIjfvrnDz6Y7F3t1l2wPu0k+LJWyh12eYv7YT5q/pivmevTB/dT/MXTkIMz2GYeKCYRg3eyQWrnNHUHIMwjPkhT6HAC8PYdm5CM/JR1RBETYWFCIin24+ixEl26i8fGyUOOFZOdpVaKHEyac7U+7nIywzAzEF+Ygr5BqGBQoAjpk9G5MWLVIAMCQlWcrJgnIBSgAoCjQQMDFOA0AbELQCQK4P6K3gX5SSV5xs46PhnRCj3H9qACjpFABMl3zpupEAUJSaKds02SaJYjBx8RQM+LIfvlw4pl0AkO4/bz8AONgJANogYLsA4NMaAHZ/9NsDwNFfYciEmbctAOw/fgnGz/PD+qitCM0gsKuQ/wta3+m1/9SafQr+UTcPAIZmUE4AkOdZpsRpDQClThlFCM7wgV/a9GsAQNmmD1YKTB3iBAC7twsABmcQ8L3vAICpGvoFpXWQYxEBYMq1ASDX/WM+lL/EXR/zgfz/vWIBgHQBqtcAJACctfxtzFz2ptyvXscs2XI9wGkeb2Kqx2uYuvw1fOXxLuau6w2f2MVyHw2V/uCHDLGIzEkQJSE8O1nqn4zIPAcAjL4eALSGEf5Rcs+2WgFeDQCTLABQQ0ACwAVeSzFn9SJpiwMA2uFeO9YA1ABwvoJ+BgK2BoAzMEm5/6QV4HRMWjxTAcCvls3F2qgA6e8Ydb8LT47F9pI9aD51DC0n+bFTk/KGwMmgC+fOyTOdII+TJ46vhPVYz7JvkzrP8ZlsOQYkpOOHW/RcoLwp2KCdict4zNuanxpLqnPWODp/jo+YXn1cJmM2TjTQLTzHhapsm8w4VI0jZQyr6nHqhLygVul8ZIzCCQK++PKlmC+wnKDgy7GHh2sAyPGU+oBK0nCcxDw4rru9LKq4rpnDBZYDit1ek2DtFa+TmYDSbb06DsfhhH+6H64+f/tJW3ny+nLcbv74TkdXThp83ZnX25X4Rf/AgQPUvvW3zwlK/T/sOh1FoH/uLK3kzokuo77qDOoqTuJG3W5erUso316F4sHzsOnNwSj2S1KWgASAtP6rOcJ1/bS1n+v030Z6bb59aduxaZw7tnsnoL5Gt8t1/GuLeSl3pbRkrD4n7+lnkZtThcmTt2PGjC2YM68Q06YXYuW4VZjxgQfGDYrF2LFR+PzzCHzWKQk9euTC1ycFB0u2SzvbAFmNpTh2tEzJJfz7c8hiYUg3mTXVe3C4/GtUHd6KstJ8lOzPRGVFHg6VZUpYLsrLsrGpKAlhobHY4JWM9LRUaXMuyg4WSPxCUZHELZa423CodDMqD29HXc1elB/6Gu++8wa2bsmQ/tkvYfsULG1VF6tMvbg1sh5b44qam8twaHsBtnw8El+LStKSFPjjOVpS1tXvl7psQ0V5mjwXHQDpz6PWbitdKxtcD9B1eso1AKytzkBw4AIMGtgJ/3Pvb5ULz06fvolFC8fCbdFYdOnyDv7lX/4ezz37MIYN/RyREUtc5mMHkN+yr2pr01BaGi9bulz9tlaE15e2onSuO8N2qOclxzjO4547AwByDu68gkG6XU1qbHi7teu8jIG/zTp8benbjns4Tif4O3XmBE7I+wLH+BxLK6ODJmPBZv0dadjHOUirW0/+tmh0QKk50pskDbw0AGS9ODfanjLoMpxrd5pj5z+Gsc+uJVoFamjmej0+V2K+TMN5c1fnXYkeHW4UGjK+nud1hJmyncON2IeEjdw370lGvH5VVVU4fLhCvWft2bMTjzwyA7/73US8+moOXn55Kz7vvNoGgVpDLUIchptj6z7PGbBDSGT2hw6JU1DRAMCnnipC1y5erWAb8+GW+Thg3dUgjDJxrWI6s09gxLqYemmrNkc9CeZoFcg4LIvHBlq5qhO3GlwxXINOkx/TGGhGMczsuxLTurJycxbrxniUtSxrXrotDrBJGTjpnJ+znAGg7g8N60wdeY5lW922sh96fboMWb94CZn3vKgU9YvnMdxWvq6DA8aaMCPmp/NxgEbnuAacMoyuZ597dgj+83cD8crLY+W3U4x3f/U6Un/6BAp/9JiS1z0P45239+HNN4rx0gtJCvy99dZ62RbBa/1cGaMno+JQvN0NKC0BXbkA3b0rXH7/hXj99QK8+eZWPPJHdySrdQdftN1JWv89+uijWLVq1S0EAPfsVjdRdROQG76ZiOHkC7cO6GebtLHtM41a844+n+WGQrhEnZIXLrq+5Npz3D9+rAVH5aFwTB4KdEFJ6z9axdFF5jmJY9Ick5s4LdNU/iI+fMy+OpYHol4vj/uOh5maWJI8CccIyZSl3OXLIr09e+EiThDWneUXNfLAYN0l7kkp9xhdgp45rc4fkRtjSVkZDpSWispk/xAOHipHeWUlauizWW6OhHGnzpzF8ZN8qJ6TttNijn3kAI4aRkrdrtDdlXbVo/uVcc+oyS3CTX6Br4DeZUkjunD5ktTjFCqrq3FA6sH6nJUXe9b/3MVLOC9tY5m0OGyU/mxolJfbUxpCsv7HJLypRQY9R4+h5dhxBQ+Pn+BX9FJXyZfXS63nJ+Vz/T6CyEuXpR9FHDBx/RC247L8Vi5Kma0l7TGTKrZroUCmpD13Sa7hlRbUHd+Dgu3B8I2arFxhrgoeiOWBfbEimC42B2BF0GCsCBwqGiLhg5TrTq7jtyKgr1rTb/lV0uHL/HrDQ6RgH8GfbBX8U+qtAOCi9V0xZ2UnzHDviNnLP8GiNV2wTM6vDOinQB3dfnKNQA0BXVgAhjqkAKGy/uvbCgDqY0mn4B/bN0gBv1Uhck5BQFFQbyzZ0AOL1vbCfM8BUqehmOo+AFOWDERMjhdCU1cjPH2NbD0RkLQC3rHuWBu5EKvDZksfTcPy4K+wLGgS3P3HYZH3SCxYPwgLN/SW/S6izqJOSot9qM9k36YNnRUAXOLTXbZa3F+8oQsWenXC/LWfSn26YIFnD1FPLFjTE3NX98WMZVI39xFw27BYWcWFZ6QjIouWffmIyM1DRB6Vg0ha/BUWgQCQcDAyh8pFRDbXCqSVYJGoENFFhcodaHhWJqJyc9X6f7QAXBkcbAeA4Wlp0v4UKSdDWwAaKQio1/qjy0+KAFBBQJs7UIcL0Ch4EQIqC0BRQrQNAMaLJF4y8zIAUCsoJRUhUm5oeiLCMmIwb818TFz0BWaumCz9c30AqGUBgF6zsEi0gBCQ59b/cACw65B3rwEARf2fsQPA2OIRiFXgb4gCgLFFwxT0MwCQMJBhhIBR+XTJO1x+z93RffiD+KTXgwoAfnQdAEjY13oNQELACeg7cjKGfkmwZ4V6rtQOAPjFnwEAfuGO8XP9sC5yC8IyyxUA1DBOA8Dg7MMIoawAMLM1ACT8C82q0ueuCQBpTcj0BH8GAGo3nw4AqOFfUAYBYKXUqVLuJ+WIyCxEYNo6+KdNke1Y+X9yBoCj9FYBwIHyv0EAONQGAAcqAEjAxzX/nAGgdgX6scShC08D9wj/HADQDv8MAEzRAJDWgmYNQA0AmYcDAAakfIh1Ue9h7ppXFfSbu/pPmLvqHcxbbQOAKwkA31KWfzM9aAH4BmZ4vI7pomnUsjcw1eNtTF/ZAW4+I7AhapncW0KkP2g5TQCYKPcrbf0XmaddLDus/2xgzwb5Wsm6FqDN8q+1C1ANAPUagFy71QkAKgiYiA2xgZi71g1zPRcrAEjgN2e1G2atsME9JwDYyiqQ50SzViyUds9X7j6VLJaAU5fMweSFBIBTMcnmAnTSoumYuHim9MlCuVeGyjWOlj6JQURqLHaXH0DDcXlRP9YsY5hjMjbR7vH4fOdHPmoNYnm+W8ddRmrcIlsF/mTLL5TV2E1eZE/JOIovtBxjKCDI9T84HpRxoFn/T30QxbEO82rj5Zpl28uxjZkYptwhSX5GdDPK8SnDCTFZB9aF5bPMysrDauKBExCc2NKTFHqCgnIGgAxraeEaHBqIqjGbGu9w0uj2mxBj3Qk+THs1DHId904Qvyg3AJDtdgUA71RpWH2ylRUgf8f8cvsvqR8cAJATwOfUBCR/++wfTgq6SuOQvKfJ+09To7YAVBCNLkBl6wqK3Ygq9zdi86IAFI1ajF1p2+XecwF1Nee0i8/6756/SzXSCvASaqpOg2sMGvh3NdDkses6uFqjsLLiJPJyDyMmej/S0w4iNeUApk/biuHDt2HFqmyMn5iNsePyMWZMDnr0yMawYZwES0S/vnFY5pGCkgPbpQ5XQypKu8p0fe6HUnOjtpijhV9D3QHU1e4V7ULZwXwcrshHVWWe9EmRqBAtTZslbjGaZdvSVCzn8rF4caa0NxthoYkKCjZIvNqafJsK5LoXoL62SLaFKq+KQznSJxl4+62XUJAXieojm1FRXojyQ4VSXjGOVG1F6cFCUZFcgx04fHibpNuO2urdkvc+ib9LrstuqeM+CdvbChwqy0Gu+yftqSz5GlumLMTXX8xF+aYcCdNx6P6Tqpa8y8pS5LeZLnJApB9WXPevfdZ7ba4DqOrugIi52d6YOWMoXn31SfzmN/+G5597BJMn9Yen5xT53Q7Giy88hrvu+ineeOMZzJs7EsVFga3KcSXCxzrncm9Af04AyH6pld/eKRkzcX6Iy9yYMQKhjb5P3v4AkGNQc//nluO5261dHPcS3Ck3m99RXE/QVRnXE8fh/E2ckLE0+9Exlm4NjnmO8I3jDo67OR4jMGovjPsuYhkG9vI3TJfo7SkzIoIA8G77sfMfw6zvJm2J5Rpo1l7xA60bScO6ENzx3cfVeVfiNaJ3F+dwvvsQ0jqHU/y/YTnsP77PWQFgXV2tGlvX1zdIHO2mlJaAyckpWLVqIw4cKMFQG8gioDFghvtW2EURHjGcslq8GReSBog99NB0G/yjpSHDEi1QrXV+Zt/Zgs7I1MlsKWs65zoSJBnY1TqNw5qP6Q2YYhxrPO5bwaAJYxuZxupO01oPV2I6AxuvJ8bTINAB1JieZRg5A0BThjWftmQFgCYdy9Rt0+WYrUnDtvbt4YNsCwBM/sULMm7UYNWo86tj0fehrujTw1fydvQntyYvU1/Kes1GjiCY1a5IX3t1Jh59LAGPPZGufjv3/qEz/t+/D8eCn9yLZT/+H0z56b1w+6vncO8/foaAu56E908ewHP//QX69x+FdWtmKdhHy7+yg3FYuWImBvSfhtjolS4BINVQm4HEhNXYXOyLJ+/vhcSfPI3Un71qu5O0/nvsscduMQC4WwNAA/w4UcMbgdq3PAgYxjh8MJ0+c1Ju+M1q4oc3J94suBbdCVrI8esC3oAlT7qcpHXfUTlHCMhwbRGoz58/c0ZttUWglCWif3IF9ZQcNydCJyMeq8mkSxpU0jUm4R+t0ZqPHse+Awexc/c+7BBt370HB8oO4dip0zhz4SJOyQPjlJRJnZAH1Ul5UNXJTZxx9h08iL0lVCn2lZThUOURtJw4iVNnzyvYduIU1/vj9rTNKu+ygoLURVrOSR1ocUiYd54vokYEfKyr1J37tPTj+bNS73M8ZnzR/tIypGfnYOeevWiWh+mZ8xelfudw/PQZpdPyknry9CkcO3ECx0+ckv0zql2Mc1ritkhYy/GT0q6zOHueg4jL0keXVf/oyQD2mfSf6MJFTszJdVbHnGiT+IR9hI2SF7eXmF7axi+MzfVQ4O+CpL0kv4fLUpcz9ahu3oP8r8PhGzkdy3wGY5k/4V9/LAvoBw//AaKBosHw8Bsq2yFqf5n/ICxnPMpP9pVsxzYt8xsgkjwon75w9ybwIwik9Z/NCpCWbl5dMXdVJ0x374ipiz/EzKUdsWB1ZyzZ0FPS03KPFoADtZzWALRbAhL+KQvAflgdZNRHRPjXGysD+mCltGll4CDJjxqIlbQKDO4tefWStL2wIqinclO6aF1XzF/TBfPXdsNcz66YtbILfGMnwjN0NNaEjcXqsDFYHjQCbj6DsNCrv6gPFm7ohUXStsXSrsW+PWTbVcII/bQWK30m6iT61KZOcJMwtw2fi7piCcGfUjclN4JDL7r//BQLPLtgoWc3LFzzuRx/gnlrOmPOmu6YvXqo9OF8BCdvxMasTERmFmBjTgGi8mVbkIeI/CxsLMxDTPEmRBdtUuFRufkSJ09ZAUYRDhYUIqaoCLGbqEIJIyDMlng5iBatCQ/HF/Pn44t58xCeno7QtFSEpKWAln9USHoqaA0YkiHh6Sl2cW1ABQNtFoCEgdY1AL1t8M8BAOPgnRCvAGBQWjqC0zIRlJKOoFTus8wkUSwCkkKxxHeJ9AFBG117thcAOtyAEv5RygpQju1WgTzXLt0YAOS+HQAOJgB8tm0A2O8ZDJv0hs0C0AoAh7gEgFwjMKZwmFy3wWo9zuUBXdGp/x/wsR0APooOXR93AoCEfTYAOMIBAHvLtrcc97QAwKETncGes1wDQG05OA9DvpyLQV/MUgBw4A/uAtQXayO3IDyrQn6j2kJPA0CRCwBIKz5nABiS2U4AmCFxFPizAkBCQRsAVNZ/VTYAKGVIvPC0MkRk5sv/ySoEpE9GULoLAJjmAICBaQNFBIBD5H9isPyfDUBYVjebpd+HNuBHWQHgR1LnDgrkacs+wj6LC1AF/7RLT4c0AAxKdwDAwFQDALn+H+N8CM+Id+X/8A213h+t/7QF4J9k+yZmrXhTWf8ZF6Azlr6OGR6vYbrHqyKuB/gWpnq8hSnLZH+53Bs3jMeGqFWIyIhGWFo8wjPj5D4UL/VPlPYlKQjYyvqvsA0AaFGcDQBa4Z8BgLT+43qAGgBaXICKWO6aSB/MXLUAZv0/gj0FAK2Qz+yLnAHgHNHM5Xr9PwMAFfzz0FaAU9xma6u/BdMwccFUTFwoWzkmAJzl6Sb3zEi538VIX8QiKj0BeysOovF4M06cPqGe+cqqjc/981zbl897ecabMZ9t3GeXxNfhGv5xzGcHfzLms74wc4xIEMdzlFkbWeej82fZDOO4kvHVWNMGFykem3AVV8ZOzIdl0srQKgJA5TXClvagjOOskxTO4gusAYClpQclT8JL65j39p4E4ws8J2TYVk7Q3BkTe23rLxcAyvuM/HZ5rfkuZ/7ozeMv4bpbZbUApDgRaX7/7QHg/AiyuekkGuoJ/q4GYt9WhGgVB5pQurMaVYdPKbB2NYj7fqTcfhL+iVqar8g7+BU0N9pcgTaJWuSYsgBC+xqF1eeUe9KqytNKdF16YH8z5s3bjKFDdyHAfy9KpF0Z6RWIjjqI3TtrsWVTDQpyqxAZXoKl7tuQmLAXq1YWoXPnXMyfn439e79WVmcGUt0q0mv4lSmARqBWXrZFAbiqykKpbzFqqwvk/CabipWaGjYpNYp4XHk4D0uXpijwOWJEPuLishTsa2qwgUKTzrJl+v17k9Dhw9exa0eczlPKIGDUsLBQ+j1P6pQvYVxTsEjqRBiZh5qaTThUmoOy0lw5XyxhRag4VIRyUXXV17JfLO3YLMdbJM4WlOwqQOW+LcodKNts3H8SAB5RAFBbAP55AGCmDVi1b/2+ttyAlpTEYN3aqeje7T38x3/8C377239D714fwmv9DKxaMRn9+n6E3/3u/+HXv/5X9OndAf5+c+V3nu6yDFdS5dZ9N2hHAHjwYJxcvzQ5/i55SVrWxdX1krC2AGBdTQ6OVJai6kApqssr7OMkQpw75XlB+NTc7LAKc4zrbh+xzmfOyxjaBdC7EXGZoxsdD7Fs9iEtzwxINTLAT1v3cXyvrfvMx38ce7YHwN0ssSzzsRvrduYM6+E6rlVcM/haAJB90B7xf4YwjHm4Ou9KBrTdSBouW+AK6LUlXhNXZdBTC8OtYVaxHPYj0x05cgQVFRWorq5RYXz3YhjTE2A2NNQrOEjLQP6NGRNlh0xWEQBpQKSPDbShrEDPAB+K8Xju00+W49133TFoYJQCQAwjhLLGpRjGc4RuhEm6PAeUssrkb903EMuEG9hkjo0YxwrBnKGU1YqREM6ArE6feuD++5fikUfcMHjQRtUnJp7JlzJhVjHcAEDTPlfxWJ4VOlohoFW6Xq3TsgzneIOGRGPU2EzZ12WzzlYrP5PWWqY1vHV+6ej4aHfk/+IV5P3yFXT6nw6Oc9K2z+77CKl//Tym/vi3CP/xA+j861dVXqbfTVxTxosvjsWDDy7FM09/gb59gvHwQ0F44olcPPjAV+jxD88h5a4XEPzTJ9Hz54/goYdScN8D0Xjvl6/i2bv/E4/e8yB+/dtZGPqT3yDprmeQfPdLSP35C3j6mTBkZayR52OKjKFSsGL5bOXWk2v7UePHTb4K/jmUipojqdhSHIBxP38cKT97Wf1POP89/vjjWLly5a0EAHepyRr+w5uvrymCQG4ZriZ7Tp+wf9l99Bj9Obeoh4Va9+WoHB9twSm5uRDoEfLZ142Tm7F9zT6GSxqe0+vjMVzDv+sBQLVOnk2qXpTkeV59tS6DFmkjgVzpoQqER0bDNzAUYRtjECL74dGx2L57L+o4KDhxUkGz0/KSfPTUKdTLw4zw72DFYewrPYTdBw5if2k5yqtq0Hj0BM5evIwTZ86hpqEZDc1HcVL2CQSPnTyN46JTZ+X4zFmcOH1GATta7F365hsF446ePIVT585LnDPK4pDgj3DwDOt9+QrOSX1PnD0r9TiNxuMnkJ6Thw3+gSjcuk3CCCjPqTpU1zeirumoKu+krSyCyYaWo6islZtw8zGcY36XgdMXLuG4pDspdTx17oKyVjwhItC7fPmyfsirPiT0letOS0A1uXdJwi5KGCfe5Brw2DbxpnRJ4l88KWGnpA3sl2bUHy3F1/vSkZzrDb+NM7HcdxiW+vTDMn9RQD8sDyT8owZpAKjgnwGAIj+jIaKhtq0RwyWdn6T3pQvQflji3UfUG+4+VC+4+2ot9uqOeas7Y/rSjzF1cQdMW9IRM2R/9opOWLi2q4q/IqC/WqNPA0DCQCsEtME/EdcLVK5DFQDsa4OAfZQFoAaAA9X6f8xrJd2EBss5WgEG95KwntKuHlKfLli47nNRF8wnaFvVSfWJ24aeol5Y6if70pbFsk8totWgdzcs9umm1u1z8+0CN5/OEt5JzncWfa62bhsI+wj9bFLHDCcAJPQj/OuBJRs0BKRV4CKvztIHnzkA4Frpk/UfYv66jpgr4bM9+0sfzkJQUhiic7JFxYjOL0KsAnr5iN6UjdjN+YjfshlxxcUSvgmxhYWIKSiQeCJueUzrPxsAjCksUC5Aaf1H+Sck4KslSzBi+jREZWUhPD0NYYR+NoVlpimLQLuytULVOoEEd8kKBvrTwi8uRq3/R1egBIB0/6ldgBL+aQDoTwAoZQSnpUk6rjGYLHklIzg1Fr7xwVgVtkb6diHmryVo+3YAkLDvzw0AO/V6Fl36XB8AxhUTAMq+zQqQwM8lAMxrCwDSAvBxvPfZC60tAAn6rgsAZ9+2ALDvODeMm+sLr+ht8hs9hJCMcoRm2VyAitQagKKbBwAlngUAhiggyDxZziGb+08bAJS4CgCmlyIyMxcBKcsRkP6l/O7H2ACgkQGAw+WcMwAcdG0AaHP/+e0AoI5rAGBwekepg3EBqi0I/ZM/wKrQt+X3/bq2/iMAXKXXALQCwOkWADhdAUDZyjEB4DQPQsC3MXVpB0xfxnveBOmTQISlRiE8Q579mTHSvli5HvHKGjCqgGsAaikYaHP5aXf9qdyAXhsAxm3S1n9UWwAwTMpdGeqFGSvmY9bKBZjJ7YqFCuoR8HFr9ttSuwGgsv7T8O/LRXK8ZBbmrfdAQHIkQtNiEJ4Wi7isZJTVHMbJ86dxjuMp24u+cu19XsZfBIAcG1hE2Nd6DMZ19CxWf2e4ljA/ItITLByTqbX9zL6cI7RjGo4hud4wP9gya/lxXKEAIMNsZapyTXmSL8/RilB5mRDp8vkB1DEl5m8mHxiX6UpKSlwCQIbxRZZbDsIJAPkVK9NYy7/dRSDGr6Fp9ciJmjutfc7iJJS5rpy0chWH65HTA4ndk8UdIk52mS/f+UdLQL7vceKTE3Su0tyJag0AtXtU/ib4f0/LhOv9D/D8saMnUVtzGgqGEdTdBAs9tabgkbM2iHYWCv41XkZzI/O+gGaCOBfpbp401NuzqwFbNh8B1yQk8KvYXYNdganYl7wVtdVn7S4+aelH8Mf1CRleV6O3DC8rPQrP1VsxclQhwsP2KItArl/IdA6LxksKILK9jdI+P9/t6NYtCrNnJaBQ3glqq/dJuGsQ90PJlM91+Aj/amv2oerwdumjTJQdzJF20XqvSOIR8mkrv5r6YtQ1apjHsFaywbyy0my4uXFCLx+REQSAhZKHU1wnVR3OwXvvvoJdO+Id4aYMAwqNzHlVLwMgHWGsswKHsq2tpvVhIepocSiqPkLLxT2qvboPSmAsABUALP1zAsAsqU/74J8W1+HT8CwhYTm++KIXnn76QfzsZ3fjjTeexuzZwxAWuhgL5o/G2289p8Jp/Tflq4HIzvRykd/1xfp9p7X/bKqrTUdlZbL0My0AXce5vjQw5XqHlCuQ6HItxPps+S0XYLe8LxcPnonNc1ahqqxcflvGUu72B4CcNzx9Wn8QpO/9x1zGu9XFsS/hnTPQu1E5j62vJ/4GCNSs4M+Mm/kcdazfx/G9hmfOwK09AO5miWXxIyhzvTkW1OH6faAtRUSE3RQASBGCsb9cnWtLBGisr6tzrsT3nmuBO1divbQnCGu4tiZk/5gwvqvxt8J9fjhlyuE7HutIwMe8uP4ft0bmuKamRn4THIeetsMfq5yt9ghwjAiPzL4VhHHfnLNCoFFtAEOKYIsiqGpdpsPSkPmYcJOnkbZE04DLwCaK5ZhzuozUVnUy8Sjn/JlmyOBYPPlkns2asRCPPUb3ma3TMB+H9Z5eo9CI5VsBoEnnSq0BYCrGjs3EmDGEeI52UiZf0799+wRhwFtT0LvLauVCc8h/vI7sX7yMHNGYXz0i8eIxdnSmPW9rO62yhps6WzVubBbGKKhoCRNN/uVjmP7T+xD+oweQ/6NHseTuP6Lnw90UHOT1tKp3L3888evx8P7Zs5jx86fx7/82SJ7/m5TL2KefKkDMXY8ruFf8o8exSTTpZ48i7u6XkHL3y0j/ybMY9aNfo+BHjyH3R49gouyH//hhhN71NF59cDHee2+pcvlJ679x4xYq16AORSnrQLoFvZYeeigS99230XYnaf335JNPYsWKFbcOANyzZ4+6ufDmz3963hi++eaymqRRX3HLuWZa9504ptwtHTveoiZg7DcIOadutiJCPoK8byQtXX0qd50qzAEEDewzrjwdx3JedC0AaKzX+HDkF998CCmXldIOWt9dvHQFZeWVCAmPQkhkDAq3bEd+8dfwCQxBYHgkMvMLsLf0kAKBdc1HsX3PPhR9vQ0lFZXYsmO3iptdUIzibbtwpL4ZJ89dQmVtI7bu3IvCrdvxtWyrahtw7JS8DB2uws49+7Fn/0G1Ldy8BQcPVeDMhcuobzmObbv3Y9PXO7CL5/fuQ8mhMmVtqFx5XriogF3ziVMKOBZv246CLdsQFhMPn5BwFG/fLeU2YL+0pXj7LuRv/ho79x1UUPJwda3kd0Dy3o4dsi2SMrbLtk7KbD51FmVHalV9t+/eh937SrBjl7yoHamW/qMlIL+656QaJ+l0X9KaT10/W9/TYpHuS2mteP7iWZy7SOB3GheunMS5S0dlvwXNxytQcrgYGQXB8AqZheU+o7HcdyhW0GqPbjsDemNZYF+bBWB/ES0ACQGtGixxDfgb7kLD4OE3RDQIS/0GYqlPfyzx7ivqgyU+VC+73Lx7YsG6bpiz8nPMWtYJ05d+gqluHTHFrQNmLvsEC9Z2hYdvb9Ct6Ar/fsr9qHEF6hkq29D+sm+z/hN5ch3AIIoAkCIM1K5BCQGZnhBwBaEg4WBwH9n2FvWSNhMAaui2cI1s13yOxeu6KCjn5tVNznVTlot0FerGMBuoo7XeEh+bfD+XLS1aPrWBvy42yGeBgK3gH88TAPYQ9VR5G0tABSPXfo4Fnl1tAPBjLPR6B/O93sO89R0xZ21vKW8aAhKCEZuXg7j8rYgrLEbcpkLEb85D3JYcxG8pQMLWzUiQ33jCZtkWb0L8piLE2Vx+avCn4R+P4+V8bGGB5FOIuIIChKSlYsZyDwyfOgUxOdna0tAC/CKzM7FRxG1kdutjng/PTEMoLQJpBZgQC5/YaCXvuBh40yJQQcA45f7ThxaAibQcTEJwGi0Jk5Tbz+A0iRMbhNVh66RP5eVw3Rxw7b95a6YpgNca+ll1iwLArs+iU89n8XmfZ68JAB0uQK0AkOsAtgUAR2J5QDd06n+vHQByDcCO3R7H+51fROe+na4CgNoNaGsASBeg/UZ9hWG3OQCcsCAAAYm7EZJxCMHph3C9NQBvFgDkVsM/DQCDLABQWwpWIVwBwBJEZmYjMGUpAtLGIyh9lNRzOG4MAHaHcv+ZRwBoWwcw5yOEZxMCflcASOu/D6TOHaVeHysQSADI876J78tz4i0bAKQF4LuYu0ruSy4AoF20/LO5AdUg8G1Md38PU5e8i8lL3sGslT3hH7cM4WmhiMqmW+NoBeMicuMRmZdoA3V6PcAorgd4lSww0FgCunT/mWUBgFxbULsAjbYpNDMaq8K8MHv1QrUGICGgWQNQWfoR/rUHAC5rDQCt6wBOcZvVCgAS/n25aAamLJ2DxT6r5H65EWHp0vb0WGQU56K6pR7nr1xQXgj40sePsBQQsbkA5XrLHGvxhViNuWyTAoxLyMaXa35BSphn9Rqh0ljTGZn0Ek5X8epDMhkzKpedMrbkx2BqrClb5mXyY3xCP45LCA053mQ6BRAljHHMePUc10mxfZjG8wSCrgAgX9A5saEh4mmsW7dGAcCaGo6N7hxAxrbwJZ5uftju9lg/3e6yAkC23fk83yVO1tfjlJxX61jf5pOcVrFtnOTkb5vveQSAFCdBCQE53neV7k5TdPRGDBo00H7MdnPyy/zva+uWq9M5xPfdc2jmOoANl1BbcRL11dx3BdXaL0IxrvPXWE9dUMe0CkxJKsXixUXISC+XMmkV6Dr9jai56Ru0GKs/e/gllJWchPuSfRg2dCsS4w/hWMsl7PVPw9bX+mPLgFko2VGNmqozykKR4I8i8MvLlXFJ0C5s2Vwj504rMHi4/ARK9jfLsfRP7QU0uICkGp7SovA8Vq3chY8/yUK3blvguTpH0u2SdH8+K8DmplK0NJcp+FddRRea21FakiNto3vPAjm3Wc5pqEa4drRlC4oL4rBkpBt85q1Cyb4Mdc6VCAwrD+djz+4saWe+hGmAeC25BIDfUcePbsaJ43RNulkdsx0El40NW+S3uFt+H3pdQzsArNqB0lK6//zhXYCyPNfWaq61a0cklnt8iY8/fh1///d/i/vu+08MHvwpgoPnIzx8EYYN64z77/89/vEf/y86f/Y21q6ZirKDCS7zuhHR7ejN6ZtMNDQQ2F0N7W5EdEXqqB/habbUkesjMv+2gCrj5GJrqB82vTMIOR2H4kCB/N5baNWlrX7uBABoBUK380cw5y58ewCoLQe51pvrvF2JEMd4jjBiP/IjMn5Qo8fmGvxxHP5Dgr62xDo4fwCm5zhdxzcKDw+9aQCQ468bhXN8F7rRNIzPdK7OuVJb9SJ8pGv00+foLe44TopOnNEfClJMw/8h7hPw8biurl5Z/xEGcokFWiOy35mPCedf374RCgJpuKS3hFIMM7LCIisIMvDKwDbKxGU+jHMtAGhV6/JaA0BdNw2+GMZymLex1qOsIM1ajtUFKEXIZfLWaVu3j3kP6B+uwN+zz2ThoYe88fDDwejQYZElzdXWd9eSaZcr8bypzwfvTkHQz55B3N3PY/C/vnxVPkZDBoYj5Rcv6DX6RP1/+zYS7nleHc/+ye9RcPdTWPEvf8KMv38e/QdHY9ToTFVnQlb2BcV+0ADTsW8tY/QofX0pQk5zfU1dH/j3sVj8kz+i6EePKWX95DEs+LsX5NzV17hTJ08k/+xl5N71PGL/+i1E3/0inniqQPUxAeDSu59E5o8eUWv95f7kSXxxz2sIvetZJN/1MjJ+8gyW/Oi/UPCjR/HVj36DTbJN/vETCP7p43j133riw/dnKwBI5ef64rXXim3wr0C0UsLjFAQ04jF15LBeM5BhGenrcO+9Pur/wfnvqaeewvLly289C0DzFTfFf3wN2PTNkRMrJ07KjeLUCTUxw8kfrv/X0tKkzilXUpJOWfcxD95I5CasrPzs0sd6DTnXUnHaAoB2+Cd50FWUlEPrP1q2nTt/QR52cmwDgIGhkYiKT8Hh2iZU1bcgNbsA/hK22ssHIVGx2LJrD3YdLENMShp8gkOxeedueAUEY42PP7yDwiQsHDmbvsb+8iOITcnEWp9AePmHyPkARCemoqquCbmFmxEQGgH/4DBs8AvC0hWe8A4IwaGqWkQnpUl+ofANjkRoVDzWevtJfeLQfOKksuxrOn4STSdOo2DLdqz19cfqDb7wlbxWevlhveRRtG03tu4+oPJY4+2vyvfc4I+s/GLsLSlDdEIKVq7zUm1Zuc4Hy9d5IzEzV9q1X8LisUHS+YWEY+0GP/hIu3bs3ovT8nJ7gW49L9Otp/Q3rxPXIuRaPmoyT/qSE4MMk9/CeUK/y6dw/spxXPjmOM5eakDjiVKU136N9PxQeAXOwWrfyVjmPRrLfYbBw3cAPPz6aigWTPBHAGjcf1LcJwykjFUgAd9QEWHfcIt4zPAhWGoDgO4+A+DmrS3nlvj0lW1vEQFgb1Ef0LJu0bpeWLC2J+au7oYZHp0wxa0jprl/hLmrOmPx+u4Sp4dyIcq1A7nO4Kqg/vAkBAzhtr+Cf8YCkNBvFd1+imj9pwCgSFsBagjINQxXMl6QBoGEgMsDaOX3ORas6YT5q+l6sxOWeHWFm4hAbqlvd2mX1MOnm6ir1KeLhHeWtnSWdnSWsM/h7st9DQA16LPAP2P95y3n7FaAPK/zJ/gjVFwi+S+R/AkQF64jjOwi6ir7NgC4/n3M85K+WUcAOBX+CYGIy89GfMEWxBUWIW5TgQKA8Vtzkfh1ERK2Ev5ttQHAYgX5FAQ04M+mmKICibMJtACMLypEgpwPSU3G9GVLMXIGLQAzEZUtysnCxpxMhwj8CAONsjMccWgRmJmurAaDkhOlrnEaAIo2xMXAi/sS5peUCN/EBPgmxCu3oYR/YZlJCEqJwvooP/k9rpQ+ccO8NXMUUJu3Zjrmek5VYK019LOqbQCo4N96x7nvcw3AawHALr2fQpc+or5P2gHg8ElvSB8NkmsyXDRERABoIOC3A4AfdH4Jn7cLAE5wAMCJty8ApAvQSYuCEZp+UH5H5aAFIAFgEGEg4R9hYHYFbg4AlDAFACuvAoC0NHQAwCMaFKYTAB5CRPoB+d/IQGCqGwLSxt4gAKQLUL0GYLsAoHLbeSMAkODvQyn3fTsAVGsBpjNtB/gkvA93v9fbBwAV+LPJBgO1VeDbmOH+jtzn/4Sp7m9h5opOcv8cjeDkVdIvwQjPjEZ4Voy0JwaReQkWAKgVleeQMww0EFC5CrVAQCsAZDitCSPzCAATFfyjgtM2YkXIesxZs1itAUg3oLO5DuBKq6vPawNAasay+Qr2OQCg1jT3Ofhq8Sy97t/CaZis4B8h4AxMX7EAy4LWqfteWBoBYBw2792G5tPHcf4buiDXL/Acb+kPtWTMRUtA5erbMeayW/HJGI8vnvwAzMA/M4ZQ1n4yrqMcYUzL8QbHbTImtI0PmRfTcyx59gxhnk7DtBxvagio1/vjWFPBRtnneeZx+Qq9GOi8DHBU+7I1H6sx7wMHDtgBICEAX1RNXKZn/e9MAKgBLr/UNhM4BB+mz+5E6Qk/MwF09YSfut6nZLxdchCnJY713J0i/vb1F+gX7QCQbvsZxok7V2nuNDkDQP4v6Ilg/X/A/ev9H/B+1Nx0Bg11F1Bd0oL6qrNOMO3GRQvATUVHsHzZFoSG7ETNkTPKYm6N5wH0778LK5ZzPbfzLtNapQFh2xaJDVLOgf3HsH/vUWWBZ8JrpbzdO2qxeNEODB0qY/sYWr1dxN7U7SgeuQhbFvmjvKQZ1Qr80d2ntgAk6Fswrxi9eu2QOu7CQekPWjLWSt60YrwesGSclqZvUFhwGNOmpWLy5AwkJeaj8vAu1NUekDq4BnTfmwi96g5IG/Zg/74ClB0sUJZ+dbUFCvgZF53G6k+Bs/pN8vzYgmhPH2x8vD/S3huC3ekRktfV0M2IeSiIeI04Vt1sAMj6J8t7UFBgEnbtpIVY6/YQTFYe3ibt1vCPqq7ehYpyvbbdD24B2A4AGBmxBCNHdMVDD/0B/+dv/wYffvgKliwZj6SkVVi2bAI6dHgFv/rV/4dHHrkXY8d2R1zcckl3IxaF15Zy/fkdgZ0R1/4rL09U2++SZ2sAeCPKwoHiZGT1HI/sDwZhX0oWmuU5cVSkPxa5vccKHP8QApnxDz/2ul3HP1y7j5DGFeBrjwgB27v+H8eJhDmm3zieIkBi/3HsfKuBP6vM+If1JqzUdb22BWBYWCh+9rOf2Y+d//g7uhERkvG9xdW5tsQ07GNX51yJ7ft2awcSBOtj/i6OnWjB8ZP0ZqfhnxE/0mQ8jplMOXQJSks/ls2PBHhs8uLHdjqsHpWVlfI7uoSo6O0KDlnhnYY8xopOgzEec2sgkgFCJg3PERTpuPqYIMkZAFplwk18x7EV4LUGdGbfwCtzrC0IHdaHJtwVALSCLkrH0+l4nscPPLAQDz8ciSeeKMSTT+Yra7Xu3dbYoZjuB6scfeJaunzdp1efZ93dfvYUUn/2il2fPzfEUp4WLer6f+yuYJ9Ryi9exIq/fU7BwOwfP4L8nz2DtX/7AmLuehTB9zyD/F++ik8e6YaRqnxHX3wbmXbef/9cvPsPnZDx48eQ/uMnkHXXUxj7q8fVORPHpBkyJB4xf/Uqwn9yP/J+8iyKfvQ47vvtFzYLy3y88sp4TPrpH5Bx17OY/NfPYsX/7YoVf/U4ku96Bql3P4OVkm7cT36HST/6D6T86CH0/PlTWPN/+iJIzh/Yp638jIqLfPHBB1/ig/dHYO/uiFbnrCo7GAO6DTXHBw/E2O4krf+efvppGbMsu7UsAHkDNTdMTo5wfb+6uhp1zAkZHtMC0Lhs4sQMv8jmJMyVK3QdqW8IVjHM2d0Ow3T41dLnOLHDr9P1i72J74B/Dss1wis9YLkk8S/Jje08Tp89r9bu8wkMRUhUAnYcKMfX+0oREBmD0NhExKVlwy98IzYmpSBv63Z4h4QjPD4JGxNTsdYvCHlbdmD7/jKExSaLkhCTnIXV3oHILd6Oyvqj2LprP5at8UJO0VakZORig38wElIyUHq4GjmFm7HAfSXScouwYOlqpOdtRlXDcXy9txTr/YMQsnEjyqqqkbd5KzLyCpFZUAxPn0AF7A5I+kO1TQiJScKydb5Izi5CbGo21vmFYN+hKhyua1Yg0ZdgsnALNsYnY6XEK96xV50PiIyFT8hGBG6Ml/ZFY5u0ubrpOJIycrBqvTe2bN+p3JMSkrKvLnKiSE0W6T5UE3UcJF3h5OAZnL14EmcvHcO5K0dx7ht5eb5YjfI6qfemEIQlLsO6oGlY4TteNAarAkdiVdBQLPfvpyzblvr3srn+HAiPAIvlH2FgQF+HFAQ0ANDIgD8D/wZrAOg7EO6+BgD2hQaAdKHZG9oiUI438LgvFnv1xaJ1vTF3dXdM9+gk+hRzVnXGAsKvtVq0wiMIXO5HwKct/Gj1R60JGYi1Iu6vIuCzA0CCPq2VckzQqQCgDQKq9QBluzyglwJyhG4KAnp+KvudsWi9FsEfz7v7dMFSwj6fz6QNGuwR+rkTAtoBoAZ8SxTkM/CP4O8TmywQ0JtWg13hpkQXonLs+7laJ3DheqnD2s+xaC1dk36MBevfw7x1H2De+k8wd10fuPtNg3+CP2LzMhFP6z9a7xXlIW5zHhK25ouKkLCFANBYADoDQAMBCxBTlC/nZL/QAMBCBKUkYepSeYmbMQ3ROVmIyEhDZGa6gn5GxurPKg0ARbZjgsGwDA0BfQn+YqKUFeCGOPn9x8fBN5HWf/EISEpAUGoCgtPi4J8YgbWR3tI3S7Fg3XzMXzNbAbVFG2ZjAV1/rpkuvxdn6GfVHQIAi2S/aLCI+0M1+GsvAOxGAPgEPvj8Jcn7M/S9BgDktvfw1gDQCvVc69YEgLQAnLQ4GOEZpQjL5BqAFVcDQAX/qO8GADX0k7htAkAR968CgPvV/1Jg6mIEpI9GUPrI9gNAOQ7NGIhwBQA7tgkAwwkAMztIuvfxrQEgwV8a3YBqAMitb+IHco969boAcNrS1zHNbvVH+Md1Aam3bCIkfEvivS3x3sPMVZ9gqTyXfONXyP1iIyKyY0TR0pa4awJABQG5TqBNMcoa0ABADQE1CNQAkGsAKgAo+TgDQP+kMCzxW9lqDcA5BIDG8q8dFoCUHQA6yRUAnKgg4HQpcxHWRPohOJVrIcYgUu6DuysO4Nj5U/JMP49zhHMyRuO4i1Z/BgCaMaBx0cmxIMd5hHF28HeJ4zE9ZjDjPD1Gc4zXOOHCOAR65kMy5mkmYljOKXl5NIDPfFSmypIw8yJtHzeKWB7TKVAocj6vthJG7wZcA5DgT09eMJ6jbOpOBoBsLydBzCQOJ2tu90m9a0kDQP3Fv7YAtAJAtvsijldXo+XQIVxQMOzO6wv+f/HLfVr9Ef7xj+98BMG0DHSV5k5TjIwFBw0aZAnToN8xMWjWgmrr+mt43tR0AvW151F9sAX1R74rANTuMMOCdmPQgGJMnco12eR/s+EicrOPwHP1TqSnVUC7A3WVXotwr7LiFGiFp6zrCOCUld0ldY5x9u9twezZWzBp0mbk5VYp67zqqtPY5JeEhCmemDNgLWZOTcKeXbWgK9LKytMoK21RorXfwZKjyM+rxrav63G44qSUdRKhwbsxa9ZObIws1S49XVj7XVfStsrDJ7B9227s3F6Er7cUo+LQTgXkXIK6myzj8rLmyG6UHMiX9uagopyWUNb1/NrSJhxt2YzsuEhEdJ+MzDHTULY14ZoAkLqe20+rjlTm4t2bCADpAnTB/AwMHLgJIcEZcmxxQyr1ZrsPlWVj795c1FTvQUPDAXkG7sbhw7k/PPyzSQNAB7DbVBig3He+86cXcM89P8cTj9+HcWN7Ii5mOVKSPdG1y7t44on78ctf3oP3338J7u7jsH17qFOezgBQW8m1DmuPjOvPmwUAzRqA3wUAZsp1vDEA2GjbNjdmo7K8ELtiU7DDdyMq95egSZ6dhD/Xvj/eHuKzkFCF93zqdv4ASgNA13CvPWJaSo2/XeRvxDGitc/4zOSYin1noB/zuFXF57yxXGTdWd/rQcqwsJCbCgA59mxoaP8afRTH6bSwc3XOlThPT6DH+ro670qsE9fqc4Z9rnTitIaRzJ/lmPcs7htLQMJA3itoAWh1A8pzdAXKceeQwRqYWeEcYZjZGpDD42sBJIIw6zFhFQGgNU9zjvsOGOYAh1ptAcBkvPjCBDz91DTcd99E9O7la8+baQjzjDWb1aWotc7Xqr+RaufwNNx/vw8efnijAoCEVW+8Pt9+nltd99b5mTBCMNMfbCf3rdDQtN2kGTY0ATP/qjUAHHpvJ3XelGc0oF84Uu95AZn3vKgU+otnMXDARkz9m8cQ9OP74P2LZ5D+y5dR/OMn4PvXTyhImPaLF+U6x9jr0RoqUtpdp6m3iWcAKcVr4QCmidI/E7Dg7scRc9eTCPrrJ/Hxy6Pt8UwaU/fP7/sEeT95Enk/fRIRP34Q8b94Xq2tOGJ4gipn6JBY9P+/TyPyp49hyD88g2HDEtHn2aEY+t8f4XPJN/2ux5Dx44cR9KP7kP6TZxB6T0d88H/exL49Ya3AHmVcezqHW3XwQDS4FqA5Li1xDQCfeeYZeHh43EoAcLe6sfAfnQ9Kwr5Dh0rVZAy/CGhorFfnLxMOyY3h+PGjcuPil6X6yxBO7HBSRk0AtZLlRsQbFuMy3IQ5S00syQNcBiAXVDxbXDv4s8i2bh0nO/jV67kLF3HiFNfZO4eD5ZXwC47AohX/P3v/AR7HcaX7w/buOmq93r3X9+5/d+9G22uvbVk5Z8nKki1REnPOmaJEZYkUc85gJggiJyLnnAPBHJEzQASCESABJr3feaumZnoGAxKkKJmWPjzP+3R3VXWlHnRX16/PqS1YvcUHKzdtw7agMGQW7cPekkoERSfANywKCVl52OIfjKLDJQiJTcKaLduxxS8EWwNC4eHpB58d0fALj8OG7YE4UtmIU52XUdd6Guu3+SEtrwjxqdkI2BGJ/F37cfrcRRytqMWytZsQmZiBxWs2YffRSjSePI+D5fXwDYlAcEQ0iqtqkJpTgCQpOykzHyvWb0FcuryUNMrDo/0CEjIL4RkQjpTc3fDbEYOgyHi0nD6P5lPnkCDpvPxDkJqdj/DYZGzzD1X1aTzVgejULKl3mJwbhpCYJByuqkdbx0XkFO3FFm9/FO09oNYb7LLpouiC9Bn7Tq0LeJkuP7uUy8+LV6RvcU7Dvyvy4txVjdL6XMRleWJTwKdY5/Me1vq8jTXbJ8PDdwpWedE9p14fzyNgDFb5jIRat8+XAE/kO0k0Aav9xogkzsgCAAn66OpTrxNIyb5x/WnkPQ7LtxEAjsaK7XpL4LfCdrxM4pZuHYWlnnqfIHDhpqGgNeCiTUOwdMtQLNnC7WCl5bK/YusQrNw2FGu8h2O93yhsDBir4N/moPHYFDhOHRMC2mUs/fxHWgCgsQjUINDDn5aJA7Bkaz9Rfyzm+nsiuumkNd4qH7r75HagtHGA9F1faQNB3lsK+hH+0QqQ1oDLbOBPA0DCP3cAkNIAkOBvmdIAkZwv+S2V+CWeb0rbZX9zf2n7m1i85U9YuOV1UX8s2DxGuQD1ifVGVHYK4ujCsyAXMQXZiN1JAJiHeHlpj1Xwb48NABY6A8CdzgAwWp2fJ/nkIU7CQtNSMNdjDd6ePQsJEkZgEZYhItSziMDPKgX+uDVh2dxPV+5AuR6gV1SkAn/bY2OV1Z9XTLRsoxGQFI+gFAmLDcW6ILr8XIFFWxZKuxfIb0Gv+afcd275XI5naRBoB36ucgDARUx/qwBAtQbgI5Y1ALsDQK+o8YgqnCzXxB0AvA4LwMF3KgD4JxsA7G4B+EF3ACgaM/0zTP7IAfR61q0LAD9aEqAsAIPTq0TVCLYBwADllrMKdM95swBgcGq9bK8FABucAGBY6lH5f0qGX9Ji+KdOQ0Dq1BsAgEMdADCHALCPMwAUBREAJr8q5bxy3QDQP+UVOwCk5R8tCQNSX8f2uD/KPeopuU8/i4UbX1IAcOGGV0UEgM9aAOAzmLWa0gBQW/49jzkrX8CcVZJG4tX6gBL+6cpnMHPN85i1rg9W+n4o9wJvhGdHICwrBmHZV7cAtCtbS4HAXL1OYKTdEjBF7nO0AjTuP1NseREA2tYAzImXe1EAFnuuxpx1i6AB4GLl0tO4/1Tr/10DADLt7NU9AMAVNgC42OYClPBPth/Idt6G5dgWHagBYLIGgKUNlThzQZ7rl/U4S738yxiLbtnpAvQSxwP8GEjGaQrcyUs1oR/HgYR0fBlU4zfruM4iBQRdwhxx8pJt9lX+GuLxo7K2E61qPEnop184+XLL9PolV2/1PqXqbamHireEMf+amhq11Wm7T/6wbd9UF6D6S249GULooQGo+7TfBFkBINvMfXu8vJt0yXtKW3kF2ltanM77polfY/O6m3c9gkCuC8jJGsf/wjdX3S0A9ceNxhqWvw9aQ15rMvjUqbPyIt+OmtLjOFbf4QIA9Rp3ToCrR+l0NQcakfj+JqzqsxLL5yUjN6ce5WVSp5YuNDWeV9aGLc0i2Rqgx/X0eEyIRx05fAKeW4uxbt1hHDrQqgAlrfEa67lmn7bK27+3CXPn7MJnn+1FhoxBCPWqK04h++O1yHpsODY9/i4mjYhCfFyZAoPGzSe3zCs2phjTp+/G0iX7cFDKONbQqSwCK8rPqDK6t693Iqxk/SrKWuHrU4CPP8qFvx/XQjtqh3NfpWqq9qOsNB/VVbnSbwUKginodw2IZ8S0XE/v6L4klB5KljzyJfzarj17KwUAX3oSB/bHuI2/XrU2FyAuNhXrPNKQJe9PLU3S5m7pClFSkowjR3IUAKyvP4CKinQFAP8cEJBr4vn5LsDo0X3wy1/+G377m59jwIAXsWnjTOwuCoSnvC8NHPgS/umffob/+Z//wiMP34kdoSvkf6UHgObGqrCtNQsnjmejzRLWG91M6z+KALC8PFa2XxYA9h5mth1n23UfHBfV1+XhWHMDWuS+yHsjxWeHHgf9ZQNAgh8rDDIfgLlLe6uL4+QvAwCt4jjZXRnsH6vFJPvMWIxR1wJpt4I45rV6vTBz01ere3Bw4FUBIIEWRbDHcTTHV3xvcOSh+8eIYwumt4b1RjzHzL9fTfRiQks7pmd9WB4t9XQ9e4aIrDPTuMK+nsS28TxCPY6ZuE84zHeq+vo6+X1oy1AD/ej6k5CR+3QFyvnkSZMCFKgh9CEEskIfq1xBlKsM+CHQGjd2hz0vavLUeEx92wHLmHb4sO2I+9EjyPzx49hw231q7T2WQb0zXVvVWa3JXn9tJe6552Pcd18B7r23UJ49azB40CZ7nteS1frOCsJYTx1vBXeJeOSRj/HAAwXaUu3BfAwdss2Rlw1SmrrZw+WYeZpj5sctXY2661f2gyn/d7cPReT3n0DK959G1Pcel/I8ndKZfWr4cD/M/j+P47N/eADDR/jZw8eMDsH6v70fMT94EFP/+t+R8eMnFCRME00YF2Frnxb72VwfI2sZJr6nY4p9NU3aO2WyriPTcMt+0O5V9fHokYFIJaz80YPIvO0JpBJITozAuHE78O67GU75OrdVfg+SLvtHj+H+//0Sov7mISR8/1n88jf++PWvt+HBB4OwacM8J7jXGxH49QYAPvzww1i1atWtBwD5j8+t+iJbbhrnZdvS0oROCeeEkIGDBIB8cNDyj2E8j1vrTUcBQPu+7dj2wDHh5gFkT6v2Cf+uBQAJHeUGLA80gsczZ8/ilDzA2jvOgy5AK2vq4R8aicDIBOwprkLBgWLsL69FSV0zSuubkZRTiO2hEfDZEYkdCcmobj2JxOwCrN7ijdiMPBQdLkda/h7k7y9BZtEhrPcKRHrBPtQdb0f+3qNYsd4TeXsOKyAXHBGHvZL+/GWgpLoRy9dtUecSPAZEJkoeZYhNL8SazdvV+n6NbadQ1diK6mNtOFrViM0+wfALi8X+MtavFYFRSfDYJj/svL2ISMrCJu8QHCitxcHyOgSEx8JX2pVduAdhccnwCYlA89lONJ2Rl7f0PGzyDUGIDPw9A8MRn5mPXUfKsCMmER5btqn1Dc+cl4dIlzzwL3PNxCvycKTl5mW5jl/I8SWcl77svCgPuCsdaL/QhjNdjSiuLkRClg98whdhU8AnWOf3Dtb5T8Uanwnw8JuANd4TsDGIFoATQZefq33o3nM81vhOxkpvSec3Hat8p4okXlkAWgHgOEmv3X1qyGfWCyQYFPmMlTBnLd9Gyz8CP64HOEaORdyKlsn+Es/RSsu30VpwLJZ6jsKSLSOwbOsILPekhsv+UCwlCKQloGj51kFY6TkYa7YPg4f3CKz3G42NAeOwIWCsAoAb/CmbNaC/cfVpc3VK+Cdp1XqAfmZdwJFS9kAs2twPCzf2l21/LJT9ZdsI/ri+30DZ9lOwb5WCfbQA1HCP0E+7AdUWfASG2r2nWQOQoM8KAvX+MslvmQGAUgb3DQRUAHAbAeBb0ua+0va3sHhLH6lTXyzYPBjzN06QPGZie/Q2RGYnIK4gR5SN2IIsxBbmIH53AeIV9NuDhF37bPsFiKUK88G1AqNp8UfZAGBUfo7EafgXT0CYlyPXYgumff4ZonMyEZlF2CfKdoA+ZQGowjXwM1Z/rgCQW7oDDUxKgE9crIJ/BgAqK8C4aPjGR8MrOhTrAj2l3JVyDQj/5stvg0CNAHAWlhDcyXaRvGQu2kSoR9DnCv8oCwDcrAHgItn/swPAIY+g34hHMXCUAYAuawB+RAA4DlGFk+SaEPzdiAXgHegz5B4FAPsMuQ9/GvikWwA4dLI7APihAoBT/mIB4FKMeX8lPl0RrAFgmg0AZlQjULYEgP6iPzcA3JGiAaB/0iL4EfZ9aQD4Wg8AkKDvVfjeAAD0SyYAfF3Kf0PqoQEgj71iX5X/ycfl/48A8OWrAsCZa57BLJEGgNr6bw5dfq581gYAn8bnK5+Q+KfxycqnMcvjVXy2diA2Ry5ASEYgdmQQzBHWcb2+qwBAG/wzx8odqAKAGgIqEKggYJr8H6U6AcCIPAcA9Iz0w8ItKzCH4G/DUgUB529Y7hb09aTuANCx/t9MAsClc/DR4ln4yAYAP1g8UwHA+ZtWyL0xFEEpBICRCgBWNtfhrIyfuug+XaTctVsBoPoY6JIaz3W0n1FwjvBPvfTaxmscoxHS8ZhjPjXuYxjHiCpcTzLwhdycQzFPjtXU+FK5EtX5Uhxv0uqPoitypjd5E+DYx4fMzxZuytVwUMc5gGAXGhvrZV+X7U4s95sKADkxwEkcusPkpIi7NN8kdQeA1jUPL6Krox3tx1twQf22/rInN3sWrd3Oq/Z3dXWpdzsCQH7gx98CJ4/U/5Pbc78ZcgcA+dsw6wOxb65tDcl+7MSRw43YsP4QfL1LUVpyCm02CNh2/IqbNfbc6RJam7RlXln6YeT3mY6Ix8Zj2lBfTJyUjiWLs5Ahz//K8tMoLz0FX5+j8PEuwcEDLQrGEbjRDScBXIMoJ7sWH3ywF5MmFsh+NZqOdSqLPL1en2N7YH8Ldhc1oqLspIqndobnIGDAx1j+9AeY++xy+C6KQE3NGfs5TNPYcA5xsUeljN1YvfogSotppagBJttu2n+jIsQsKW7DypX5GDVa3rVXJ6GhnmvRfTUAkOv7ca2/5mOHpX+1xZ8CYXbod/0AT60LeB3gsLdqqM/BKy8/ieIjcboMN2muS1K/pmMFCvIo4NlDW5ua8lB8NAMNDYdR33AQFRWZXysATE3dhJkzx+KJJ+5Rz+EnHr8HMz8bj7SULcjO2o7Zn09UYX/zN3+NZ599CAsXTMPOAn+puwNsXX1dPkIyW9rWLBxrTENddRJaCM4Iwiz59Cxj/ecu/xvT1w0AWf/io0nYuydR7itpqu31dXKtj1XL703fFylaI/1ljYPcP8/4HOQz7y+zTc7i+NYdzLteESKe7+pQY2Rr/q7PR4rHzmn0R3W3sgj69LrXuh18xzDhrmmNAgMD8IMf/MB+7PpHCKo+UJQ8aUGnQZuzaPHGLWGYgXMGpPdWBIw9ufXktaClnSnPuDM3xwRvfEdzhZGuIiDkOp/ugB/Vcf6sgs3Wc5gvy+A++9ZAPmP1x7abj8t0er1m4HG5p7S1nbUAF2cAQ6Bj3ddwzHFsFc+bMD4Sd94ZqlxmUi+/tADj/uM5ZN32JLL+9km8/49PgCCOYOez//e83Y0l3VdO+c9XugE1azkvvrASd/x+O37/uxD0//s38OTP+uPee2eqvFzPscq1PVb45w58WTVksCf+9CcPjBkdpPIxdaE7TZPGWmcrAFTpFAjT5zjDNOblcDvKLTVqpB/e6rcJE8ZF2tNS1jZQzI/nueuvyRPj8baEv/XcJwj9wf2I++FDGPirP3ZLZ+pklbW+1jqbY9fyeMw0pi5GJp7nmP03HhiDxB89rADgwP99t3JdmiG/i+TbHsPAfms1TFS/Dec+fXtaIqb/81PI/qsHkfndB7DxO/+Df//3D3H77eG4++48PP20B6or4+wwr7dqrHcAQMrd36OPPnprAUCzBqC5EfKmzwkSru/XLjdS8yA4eeqEuiF22r5WYJh5qeSxkuUBY524Ufs2cYLGOjlkwky6bgCQkzw2t592XST4O4V2uUmfkxe28/LSe75Lzrt8BRW1DQgIi0ZkUiZK64/jcFUjjtYck20DShpasPNwiQKAHl6+yN8vLyHnL6JcwgMi4uAZuAPeCh7Go/BAqYQfR3xmAbb4hcInOApb/UMRHp+m3IGm5+9CYHg0du49ghPtF3GguAprt/ggT45z9hxGUHSK0o74TGzYHoDQmASc6OiStF2oqG9RZWbvOgCvwAhsC4qAX0Q8NvmEqP2C/SU4VF6PgPB4ePrvwLbAMNmGInvnXrUuYWRiKvyljc1nzqPp9HkF/LxDo7G3pBrJOTuVK9GIxDQE7IjGFu8A7Np/GB0XLqHz4mURXaZexgUbANTWf53ovCDX9YtzONPZLGXsQny6PwIiV2FzwOdY6z0Da7wJBiZhjQJ0o+ERMA4efhOxzn8KVnuPU+Fr/Gi9N1H2p2GV93TZn45VPrLvO1n26RLU6gKUVn5T7QBQAUTKT4PAVT6uItSjq8/RWLl9HFZ4aS3fRo3FMqUxWKysAAkICQzHYOnWkVgmWu7JdQIJA4dh2ZahoiEKAC7bMgjLRSsIArcOxqptQ5VrUA9p43r/MQr+cf0/7QJ0FNYHEgI6AOB61Q8EgGPlWPYlfLnXICza1A+LNtMSUPY398cSTwI5WudpF5+rfLRWemsYqK34+ku9Ha48lyqrQdlXIgQkELStBWik4F9/Df0U/LMBQBsEXOrV1wYARZvpjvQtLJbtwk0DRcMwb8ME6a9P4RmxCRGZsYgryEK8FQDusgHAwj1INACwqABxO/OVq88YiwwAVOsHEv7tLEBCUSHiC/OlnV6Y9OlH8I2NQGS2BoCR2ZmIEDkAoA30iTT8M0DQBgNt2kFXoKnJ8E+IV9BvW3SkAn9+ibEK/nlGBGFtwBZp1ypp4yIoy7/Nc7Fw8yz5PRD8cd2/zxVMU1KQ73oAoJx7FQDoTjcHAEpeNgD4+pBH0H/Eoxg06lEMHvWQGwD4B3hFWwGg0UTEFPRmDcD/wRvDnAHgawOfkrz7Y+TUKRjB9f4UAPzABgApDQD1/gcY885nmGKAnoJ5DrjnLII/I0f4lE8Wyra3AFAGhjZ9OQCo09ICcMLHazF3XSRC0gjqKsF1+gzwUy5AM6psLkA12HMGgPW9BIA2EQCmuQLAOpVfAIGjHQBKmAKAtQiVeu1IOYKw9CT4Jy2En4J8UxCYauAfRRg4TW9TJ8I/ZTz8kw0AHC9ljUVo5uBeAEBtAXi9AJDuP/2SX5bta1Ie1wDUbkADU/tgW8wr8j/5qM0C0AEAF2x4EfNtLkBnr3kOM20AUEFAJxegtP57FnNXPiPbJyX8UcwSzfbQVoAfr34Fi73Hwjt+PcIyUhCWlYprAkCqRwDoAIHaHSiBYLItL2cAuDncB/M2LsNsuwWgBoCEelY5gJ+zRaCJn716oX3tP8I/KwD8xAIAP1o6Cx8smSn6HAs2r4R/YjiCLQCw/kQTzn9xAV1XbOMqeWkkAOQagFdkHEgLQI7nCPII6BQAlPEfj82ay2Z82G18Z2QLM2l47rlz7eplsr3jjFovml4lOL5U400Zd1wgGJRjvrRTej1ijvOcyzHjRlOWKUOlscQzXw0AndNY9U0GgOxvMxFCd5iX5dq5S/dNEa+d8+SP8wQWrVy/Sde3J/F9iZNPnPQ0f4SA/Lqf4d98AEgXoM4AkNIWsXpCmBPDnBTsGQTrD1lTUw9j9Oj9mDplL/Jyj+HE8csg9KNbzMqKU2htvgAF+SzSVnvacu84IeGJL9B87CKO7q3H5ukBeO+PmzGgrx8GDirA4MGZmDy5COE7ypGTVYtx4/ZgwoQDSIyvQn1tuwJzCgA2dqHuWBfKy09hu9cefPpJJkKC9Xp8dONJCz5ujzV2Yt++OsTHHcTOXY1oYD2aL6FJyq+qaMfS+QVY+uw85N8/DNnvLEdFhZxv4KHkQWs/qqzsFAgluW6hO5B3o6JVY31dBzLSD8DfPx67i3Kl7oekHPcA70bV2lwq16lc2rAHxUcypYxctB036/F9Was9nn/zLP8ouubkGoDPPP0IIsL9UFNNK63rcyHqTvr8q9e3uTkfJSWpqK8/iIaGQ/Kb+GoBYHFxBDZu/FRZ9v3zP/8f/Pzn/4qRI1/D9u1zpOw4+PstVBaA//Vf/w///u//jJEjXoOvzwI01qdKfd3DLW2d5748A8lo9XZM8ijwWIrCCTOwf8dm+b9Mt+VxLYh26wLA3rgzJQCtqUqHh0cqpk/PQ2REHE6eyJT/xQzU1R6V/xUNFKhTp06rZ4j7++KfRxy76OeWvi/z4wy6uTbuKbV1n/lgTJ9DcMOxAMEKP4D6S37uKUDnAvNuXB1qvG3N3wpLKY6jrPFGrAf7+la2BuS7g/W6s77u0hldCwDy92bEeMIvLi/g6BPdH+zDc+fOqb47frzVDs16K76L6Lw5r63dfBrYRrE9TGPS852K4SzbhF1LtBjkOQb4nTkn73bnCQ6vngfP0WDvgton/KNo9cd2u6bnB1YPPrgCjz+eh9/+9gMFXQhsCJsM6GMYgRaBmQZnGvSYdAbYGD333GLb2m75knc+7r473MldJTWi/wZ1/jv/+rwj/LbH8eE/P2PPh2WYsk3YxAkxkudSxHz/KSR97ykk/PVD2PijezF1snMdXGWtp26bFdg5p9VhxgrQpNftdsQbGeDlfD5hGLdW+MV8DEyzSofb1jOUfCbJudOnOcqimA/Fssw+xfxYL2uYkTlvquT/zlQCxvhuaVi2dvupry/z0zBPAz3moduu+0JbDhLSmf7TENIAQB3maJd132hA3yWY+fEuTL5nlNNvYtvfPqDyZnpVb9u51LCX5iDtb+5D3nfvR+x370bkd+7AmL99Xn5b+bjnnkLccUc0Fi380AnmWUV3n1wrsFTGNCVHw0FrP6qiLEbG2w5w6O7vsccew4oVK24dALh37240HqvH2Xb9sORN4czZ08rSTwE9CeMxrf84OcMwpqF4IzTnqJsAb4x2Od8cKD1JQ8jHeH7FrWGfCrOFMw3djV4i+JN8L7MO3JcbXtf5c+rr9PPykq8GAHT/Kbpw+TLOS16dsm2SB1rhvgPYfbgUJbXHcLiSFnTVst+AnQePIjWvEL6hYfAODkV1UwtOnuvE2QuX1Pp8uw8cUuvlHSopQwO/oJa4xtYT2Cfn7dxzAHsPHEF1fRNOnGlHaVUN9h8+Ki9oLTh/4Qqa205j977DqKhpRF7RPmTk70J63m7EJGdim38wEtJkMHpWXrqaj6O8ph7Np86g+eQZHK2oxs59B7H3UDH2HynBweJyleZUeydKKmpQsGsvCvfsw75DR9B0vA0n5YW+tKIKR8sq0dF1GWdF5VLmwdJyVB1rQr6kTcnORXpOIYLDYuG5PQDFpTXo7Loi1wro6uQX+xfRpfpb+vWKXNMrZ9D1Ba3+qnG4KgNhiWux0e8TrPV+V7n7XOszBWt8Cf8I92jhNx5r/WkFyLX/uG7fBAmj6NKTaZh+Gtb4TZN01FTRJHgEyDlKE+V4MtYy3m+KAotr/SRMRKhImWNqjU10A7pi+1gb3LOIIFC0zFNbASo3oNxu1RaAhIC0HlyhACJh4HCtrUOVReCyLYPtWuE5FKu3D8dqb64ROELaNwLr/EUBw+HhP0xt1wdqK0Cu/+fhx3X/6PqTgHCM7Os1AJXrzy0EgANF3PaXOg5QwM4AQMI/KwBcYQeAtBKkmN4iK/izi/mavHmOhoXLKAmjFSFdiS7Z0heLN2n4p/ZpmbhpEOZvGCXxH8AragOisuMQV8C1+7gGoIhWfEV5iCfE27kLCUW79X5RvoSLFATUbkBjCgsRXVCA6HzZLyiUPKgCxEt4gqRZ7eOFCR+/j20RoQ4LQAP7CPiUZF+5+bTKFpeZrtYADMuQ8zLlvIwMhNAVaFwEtseEwi8hDD7xodi8Y7v0qYf8BpZL/y+Wdi6Qvp+vodrmzzVE28J1//TWhDlDP6u6A0B1bAOANw4B5/Qo1lVpq638zTyfcVLvzZ9hyEQNAAeMeAyDRj6GgSMcAHDQGNHYBzHpo2fsawBGFUxS4M9q/RedP1XE7WS5hrJfMFn6fgJCM/i/qgFgn6F34I2h96DPkDvx2uB78NogAsCBNgCoQd+wye8rGeg3nPs2jXn3E0z5ZB4mEegpmOeAe93lgH+TlNWgtv6b9JEBgPOg4R+3rvCPIuxz1ULRIlHPAHCcbMfJsVWMG/Peckz6dD3mb4xFcFo5ggn7uPafAYBqq/c11KtFUHqNqBahWfWiBgUBgzPqVJgVAAbxXAUAHRBQhxH6GdUq0BeYXqegn4J/UhZBYGCapE2rRkhaGXakHpb/gzj4J8+Hb8pE+KdOQqAoQGmiDQLSClDLP3mKSOJSJkg+o6V+w6Su/TX0I/yzugDNekMpJLOPpCXsI8zjGoB/lDy4jp8BgBbol2ST7DPcP5Xw72V1vrYCJAB8A36Jb2JT2CtYtOVJ+Z8iAHwBC9a/iIVcB3DjS3Jfeh5zPJ5TFn+frfyDkoJ/ayhaAj6lNHs1rf9oFSj7qx7GXI9HsXTb81jq9TKW+/eBR9goqc8qhGXGIyyLsM4ZACoIaFF4jpY+dsC/CG4ptRYgLQC1IvOTJI5rAMYrABjJPLLjsTF0u1qLb866JZjLtf8I9owL0GuJ6TzkXI8lDgAocgKAy+fhkyWzbS5AP1cQ8MPFs/DJcrlveK5FYFIEgpMjEZochYTcVBw71SrPeBlzydhKjcM4ES7bK5cvyRiLln+06rukXjBprXfufLv6yIrjQo7dzFrP6uXXLo759LiOHxEZEfQRHiqgR+gnMtCPebAMnqPGhbZxooKFks4OAs/ZQI6CjyzDNsa0yPoybtW3FwBelBd2BwDsBsO+geK105Mv7r9g//boopr85BfjtPwzf7QI5CQSJ4z+kidDryUHAHRuI38fVvdgzr8PnZYTXFpy/5B7TUlJDTZu2AevbQdRfLQNdM1ZXnYSS5fuwdtv70JUZLEdvhGgcW0+ZZFX14GaqjPYn3UIe+N2ovRoC5KSyjBtRj76Dt6DAQPC8e67afjww3x5Ny9ERHgFDh1sxjqPfVi1St7x9jTZYRzdd+ZuDEehRyiqDh1Dbk6dnLcbkyYWoSC/VlkialCn1wJcuiQHfd+MxcfDApC6LQm1cn5z00WpTzu8tu7DwlGeiB86CwXb4lCroGEXmo7Jb8MG+1oJ61qvoE3kCvBuhmgFWF15EkcP70N97UHUVB+Q+pVIme5h3vWK7kRp9dfUeECuS4FaC+9mwLSvWmUlGbjj949iyOBY+HonSp3pYtR92psl9klLS778XnNQXl6kIGBFRdZNB4DR0asxY8ZQ3H//7/CjH/0AL7zwCBYsmIK8vO3YudMPixZNU2Hf//738Ogjd+GzT8chI81T6ugeaLlTj25AFQDMkN9EFuqrkpAn7yPFDw/Hzo9noqE6WYHB3kG0m7f+H3VTAGBT7wAgVVOdBg+PJLk35sPfN1buG4R/aXLNj6jngrkv8h55q4yDDHDiHB/v1wQL/IjFjGuMCK8YxzQcP7L+BBYmnvv/fwBoUxfdgPL6mmeeXoOOniLYV9w3QLUn3coQkGMfuqdkW/jBD+t5tboGBvrfAADs/g5ilUlHLxzu4nuSAWs8lyJI5DuTu7QU07KN7uLcydTrjLzLuVr6XU20OGRZ3DduQLlcg2s6/u/xXjJkyHo880wRnn12N558cifuuWeGE3i5lgwoM+CG+uOry/DAA4V2CHjXXSGIvu0RJ9gzarB2pcm17Lbddj/Sf/QYQiXNsKFeKtwKgAxkM+GjBm5F8vcfROJfP4CUHzwk+T2B8WPD7endiedZAaADYFnjrWGO8hlnQJsj3lFH69aI/cGtgWAGfhGsWdOZNMy//wNjlCtUWscF3vaQ3P8j7eczncnHHDMvntcdmjnqbvrOyMS5hus4nT/zpIxbUop5mzRWMdyRvmcAyHOHD/NWv4eHHirEgw/Kb+2Xrzn9Jrbf9iDelTyYp6MtWoPfWIX07z+A/O/cgyxlBXg/+v30j/j5zxfhN7/xxH33eeNPr37Q47p/DKe7T6qxPlnG2O6tBd39Pf7447cWANyzZ7cMopqUKyb+M3PyhbCPkyR8ePLhSus/hjNePQhky5uKeTBYbwY9i8CJwK+7uuSFlUCK69BdsK3vRys/wr/LUg7d+HScOYPO9g50nTuPC50snwDxspx/GZ3SjvNXLuGktKHqWD2OVFbicEUViqvrZFuNg2WVqGpsQnJWNvxCQhAUHo6s/AKcPCuDi44OBRDpBrODFoWSh5qcUu3kV+ydOCWDo5aWVumXU3Jj5lcfHGhwYHIWZ06fwdmznOS6gPaOTrUWYXZeAaLjkxEVl4Tg8BhExSfhIBdblvSlVdUoE509f17qLe2XstvPncM5eWjwZZ1fOZ2TOH5Vwocyy2DZrIOeOGP5FNv/hYRdRsd5qY9cr/rmRmTm5ki5sYiIjkdoWCxSU3Nx8oTc9Lu+wOWLX+DSxUvK6o/uPrsuncGFL07i1DkC0mxk7Q7AjsSlWOf3NjTwm4A1fuNF4/RWHUu4AnaTbWm0Vtu2DPfwn4J1AdOwPvBtbAiyappFb0s808g+Jem7yRavNVXynCr5020oYeAErPAaD7sFoCdFiz8NAOn+U2nrSPs+1wykFARUIJAWgcYtqIaBK7YNk7yHi7gdKhoi7RL5DZE2DlZbQsB1NghIl59r/fSagHQPutZvmAJ4S9X6f0b95FgDO+Xi0wb+rABQSYE8G8wz1n7KMtCmbX2l/kZ0K0rpdAoceg3Cyu2D7WLdV/uwDUMlzUBwHcDFmwn/9LqECgJuHCZ5vINtkWsRlROvoB0BXnTBTnBdv7iducoKMLGoCAk7ixBfRItACwAsLBDtVIrhOXncFkk+RYiT43gJT5A0q322YeLH78MrMgSRWWkKADqDvgyEdVO6kgMAEhpmIio7WwHAHakJCEwKh3esP7yifLAxdIv0wQrQ4m/J1oXS3gVYuElb0in3mS4QzgBArgvoHv5RPQBAnm+FgLawntQdAF5Nc7Q1oCpfzpcyNbSchWWbP8XQiS+hz+BHMGA4AeDjGDTiEQwe9TAGjX4QA0ffj4Fj7sfED5+yAcBpiCqYjKj8CSICQG39RwAYlTcFkbmTlAWgAoA5E7AjYwo8AobgrTG/xutDuQbgPQoEvjb4Lvxp0NMYMHowRk6ZihFTCf0I/2bIlpZ/hH8fYvgkCZ/E4xkY/e6HmPzJXLnu8xUAnKSgngF+PasbAPxgIca/R8hH+Hc1ALgQY5y0SLT46gBwxlLREoy3ifvjJFwDwA2YtykOQWnlCMl0WP8ppRHeVSHEBv8I+mitR9AXmt2gRACowd/VAKAWjwOVWI4N/inVIyCtAXT9qawAM8skvlyVH5pWIv8DBxGcEg2/lLnwpYtPkQJ/aitKIeyjFeDbCEh+B/5JbysIGJA6XsocgeDMAVLXt2wAUMRt9hvYkSXKflO2b0obDQCk1Z9DAak6zA7/bADQN4mg0JYm7RWpLwEgwSHTv47AlLfgm9AXG0L+iMVbn7EBwGcxf/1zIlr/vYi561/A52ufU+v+zVz1rGzleA3D5HjNE6LH8LnH48pScPGmP8m9/FW5x7wo9+WX4RnxJjyj3oRX4gB4pxJyrpB2RCMsm8CvOwDsSRF5STaLPw0AKQP/ogq5L2H5TJsgfRcn/z/xympwR0Ys1gVtw5x1SzX8MwDwGiL041atFUgAuHYxPncLAOfjs+Xz8DEB4JLPbZaAnysA+OmKeXIPXI8gwr+UKAUA0wqz0HqmDRdtAJBjG8I/ZR0lL/UX6QKUYxHZt77k8iVUuedsP6OO1VjPNuYz475OeaHk18Ud5znRQAs/jmX4lfYZPZay5WcAHj8os5ZhB4Hcl3CWSXhI8Ghci3JS3mqFqPKx1cWcq8R42X5bASDH2AaGcbJMr3nmPu03Rbx21jVs+JtTcbbftlrn0uWcb6rYF5w8ouWn+eO7HydKOcHrCsf+/GJ9rl4nDeZcxXuFnoyk+P8cFhaGsWPHqIlAvptx8pfi+6sVAHIi2cTxf4UTyJzc4lfyjGNfNTQcQ011m7zgaws5gr59exsx87MiTJp0AEGBR1FbQ0s9wr92VFedVds6SZsZsw8Rr3+A9EdGINszDouX7cXwNwIx4cV1mDp8A9aszYK/735kZ1WhRs4jvGttJow7p2CcAnLHr6Bidw0KXpuOfa9Ow8GwbERHVWHsmN2YPDkTe/c0KGvDYw1dChY21p+Dx9oCTOoXiJDHpyNPztkXV4RGiSeYrKw4iYOHmlBcehylh5uwPyQTZWkHcazOeY1DBQFbervG4XVIyqAVIOtSVXEMu+V9Ype8P9RUHZR490DvetTSXCLXY69cI7o5zJWwQgX/3MGvW00V5Vm4555H1ARdYECS1Nvdmn03V63SPy3N+SgvS5ff7H40NR2VbYE8CwmYbhx27dkTiBUrZuC1157CP/zD3+H2238p/y/9EBKyVMWHh6+Q329//O53v8D//b//C337PocNGz5BaWmUAm3uANa1RADYHVqyDenyv6TzbGnOxNHsQOxcvhCHkn3kf0fCe+kGVANA1/xvXF+nBSDVKm0vL01BUWEiKsuTVburKpNEe9THIua+yGco763u7sE3V873e5bJe7m2pOJ486y6H/M+bICfFVRSVhBo4hhm7t/mmPn9RQNAEcfUboHedaij86wap9vzVWOm0/a+Y59xrGgtuyeZd4RbTRwD8Pqba8/2XK2uAQF++OEPf2g/dv1jHxkxngDNGtaTmpubpA6tbuN6En/vzJ9jV3fxruK16219jOjGVH8c5j7enTi2YjkGrrsT+4bviHRj+txzqxUApJ57bo/c5xfY4QuhjbHuupassIjg5/bfjZdnZDruvjsWb725EgNEId+/F8k/fAh9//M5e1oDeyZNjHMCbFZ4ZBVdZk6aFIeQ2x5WLkOpsB8/LM8o9+mNTDnMl2LbTJiRa5j1XLaR9TPn6zx0Pc25jvTOgNHkxbTWNppwbme8k4r1fydtsgCxCb9+y16WNQ9zvjnXAEATN8UljVUmn55kzd8KdXmeuzZx6/gN9AwAqT/8YaHNKlS7hr333gT86e5BiPz+PfD9wb3o13etPS+K1obsY5bBvIb/1/NI/6t7Ufjde/H89/4Td96ZgX/7t/ckzxj5na3FmtWfdgN6RlYA6C7eyN3fE088geXLl+PZZ5+1hfT897UAwAMHDuh/cLm58wZEyz9l/Sf/3JzEIfHn1+BW83Fz02QaHltvCD2LDzQCP4I+TtTYxPNNmO1L7wsXCMM60Cnl0trvnAwKzstLXdf5Tly+yC/WL0sayYuuLGX/pMS3SD2rj9XjUFkJDpaW4EBJGQ6XV+JIRZWEN6P55GnsPXQYSRkZyN+1C41yMzx/gV/YnMcFDhKuXNJ1k74w69LwJZGDCONGh0CuXV4az3WwbueUzkq9Tp8+g/OdMojpuiAP2kuoqq1DdsFOJKdnITu/CCVVNWg9dUbKPI4jpWUor6rCOb68cjLM1iemfxSckzrxhZQPZr7M0iScL7I0Qb98WX+pT/edFy9ekbSXpB0XVV7HT7XhcPERZOXmIC0jC7v2yEveseOSTsM/PhAvX5Y+hPTvFRlktdeirLYI2UVhCI5diQ1+H2H19qnKqk9Z+yn4ZwOAyvKPYQR9tN7TVoGrfWwQ0E/CFPibivWB07ExeDo2hbwj256k02wM0toU9E43bRRtsIn7PG+DpGX+BIxrfadglfdEEAQ6ACCh32gs28a1APV2mYGBniPl2B0AHGbXSi9a/41QMgBwtQ9FoDYIq2RLyGfWAlRWgP42l6AKAMr5PkOlToOxdAstAftj0aa+oNUdLQNXelPaDagT/Ntug382oLfM0yZl5cdzNUB0hX/UCq+BNuDngH5rfGmxOEIBSmq17zBJN8gGJjX8MwBwqefb2BK2EpHZcYjNz0d0QSGiCPMK8hDrAgDp0lPBP1HsTrr6NBCQ4DAP0fm2sIJ8SUsAKGkLcqU/PRUA3B614zoAIKXTqfSZ2vovkse0BkxPQEhqBLaGe8nvb630xTLp64Wi+QoALt46X/YJ6BwA0GqNd6MA0EDAPxcAHGIDgP1tAHDwyEcxePQjCgD2H3Wv0uSPn8H2mAlyHaciKn+SBQDSGlBbABoAGC3xGgBORFjmVHgEDMVbo3+FPjcEAGVrAOCMj74RADCQFoCZ1aALUAI8gsBAm1vQrwUAEv6ly9YOACssAHA/glMirgMATlcAkO4/vw4AGGgDgHQFqiwCkyWvlL7wTeiHjaF/lN83AeAfsGDjHzB/PSHg88r6b+765zB77R/Uun+EgJ+v0S5B50u6hVuexuJtf8AKn5ewPugNbNkxFNsjh8AvbhACEgcjOG24lCPHqcPgnzEeIVmr5D4Se3MBYAHDaf2XIGkTEGYDgOE5CQhKjcLagK2YQ9efXwoALtIAUK3/ZwOANiD42fK5dgD48dLZ+Ei2HyyahVmSbo3vJgUAd6TGICwlGlm7c9HQdgztMqbiR1ZcA1BNxHDMJWMgimNBvvBxrGbGdIRpBHJ0B8rxUGfXOeWVgeHcVxZ7MlaiNPzrUGE8V32sJGnt4E7CVN485tZWBiGfGUuqcaDsG4Co1gW05WdkH3fawJY1zsR/WwEgx3cGdrS1GXeH7tN+M3RRrt0FNT5nmymO1xnXKe8EHTJ+Vpau3c77ZoqTnZxAZT9cprsP2x8/JuSklPp/5P+9m3Nvvkw5jvLUO46S9f/VgLzz6r2H/5ucvOP/vXb3pmEeYR3vB/x9O4DdCSV++R8QEICRI0dKO52tRK5X/Oq9rq4eRw7XK8Bn3GRWV55WVniJCdU4fLBFhTEuM6Ma6zwOIDamHBXlpxEXuhdebyxA3IvvIj8wDYEBR7BukAeSHhyDtS9/hFFjcvHejH3IkvMaatvVmn8K5DV2oVHBPG2dV7yrGqnDPkHOqNk4lHYA+fn1WLN6H7Z57kN52QllgajqZqvfoYNNSAnfjZzPtqDoo3U4klsqeXWqNhBgNkuex49/gf1R+Sh6YRKKRs9BRVGlEwD8KkU3qbQ43C3tmjUzDZ98kovkxFy00ArQDdTrjWj1d7ylBM3H9okItWzr/P2FwD+KawA+9+xjiI8Lld9PpvQTLQBvrqtRVxkAWFGeI8+/w2huLkZlZa787pMVXHIPnbqrqSkVvr7zMHFiPwX1/vf//nv06fMMVq16D/v2BeHQoR1Ys+YDvP760/jpT3+Cu+76Nd55ZwhiYta45JUu9SGs6x3UssrhBpR5aBH8Mdy+Th5h3/FstHJr5JJPT9L53zgUddXXDQDZ1hPS9pNtWUplpcnYuCEKmzenyj3liNSjSdJoCzDed/W4zTqm0vdsx33dKt7bjdzFO4v56Ps914M+p+7tfHazbCvw635PblPx+oN4PS/H54ABfj2dx3S67r2r360oeuO4GVaAvJbMj/3BuUSznhz7jteh52vcXfq5rcftt4r4m7J+6MOxgxlbuEvv7997AMi8ueYd+8ga7k6cQ79eOEfxHI5x3MW5ivXVwLBnK0FXcTx1I/Ui0ORvxTWcYzH+7xEiM19aCqakpOOZZ/KUBeCzz+5E/34Lu8Ed7R5SywBBKwyiCGiY3sAanQfTpuNtm/vIqRI2fQr3HRDKWpYVILmCKJPO5D1+fBTG3jkMI3/xMkaP2WFPyzhdV1olOlu4MX/TBtMOB2xKsYdbZdrNNNyaclyl1/NztJ3lcWvEcIqg1OxbRReg0/7N6g71CYz9TV9bP9PK0mGlN2Wy7geKebsHgOwvZ+m6mH51jjPWkWPHhmHMqFC1b/JzJ+Zl9k0fsr+saVzPHzTIE/ffn4N7782SbS7uvluvcThlUjym2Vy4Mg+TH2XabDRmdDh++7tQ3HFHkoxNknDPPbl4/72JKNrpq9x8uoN6FAEgLf9uBAA++eSTWLp06a0DALkGoHr5EnGihy9X3GdYS2uzuqHRIs98ScN/fgXpXG4IvZfjJso8VD7MV0E4TgBxTRh5aJ07q+rTzi+TurrwhbzQ0nrtQpc8hLh23aUrct4VnDx9BtV1dThSVqJVWYYjFeUorqzC4bJyVDUewxn6Dr9wEe2dXTglD7uzMvi4eOWysr7rlPpwUkx/aaPdVZ2Wco8fb1Evl3x5Pn9eBkXKOk/6SAYhJ+WGeFb6iS5J9RfGtKq7gk4po0Pqx1fvrstf4FzXRXRe+gIXv4CyNiyVOh0qLkFtQ4MqV1k/crDFB+tlyUOOeXOn6622E3rRejM448NMWURe4tcYnAS7LNcEEn5F+kv6T9pznubdl2XQIO1hXaS7JN0VuZbSt2rCrANdlyTvM9WoP34Yuw4lqnX+1mz9EGu93sNa73ew0msS1gVMAdfzMwBwrZID/mkRAGorQMJAY/VHyz6Cuk0h72Jz6Ls22NeTDACU9IHd1R0AMj+b5Jgg0IMuRqUuq70ngWsC2q0ARVwD0ABAJbcWgBoCLqc8h0v7Cf9GYZX3CKzcPkw0RPaHYqW3saozcI0AkG4/ufbfGDkmCNSwjeCNaVZuHyrlDgSt7mh9Ryu9VT6DJA8COw39VtrEfWUBqADgADmP0gDQQD/HGoFyvg1GUmt8hynwaJcCfwb+aTi51k/a5aOBJtcUXLpVuymdv34IFm+Zik2hyxGRFasBYH4BovJ3Ikq5Ac1RVn8KACrthFoDUAHAXJs0KGTamMJsUZacnyVp8xFXKPF52VL2Nkz+7ENsjwpDRGZPADDTIg3/dkhaWgBG5WSBrkPDM1KUIrNSJJ8EBCaGSPvWYdGmRTb4txALN86TLaGfiPBPraWnIZ0zANRw7S8NACoLwEGPoP+wRxUAHDLqMQwhABz1IPqNvAcDx96Pd2e/BJ/YiQoARuZPEhEAcg1AAj8LAMyjdaAGgBG5E6Wvp8EjYBjeHPUrvDHsTu0CtJcAcMSUjzBismwVAHwPYywAkPDvLw4AztyIeZviEZBaBroANa4/A9IqJUxDOK7n99UCwDoN/xQAlHIzyyStdhkamlaM0NS9CEoJg2/KHPh9lQDQBvvoBvTaAFDvGwAYkPaS1EuvHRiQwrz6wTfhLawPfhWLtjyFhZuexoKNz2DBBoLAZzFfNG+D1vyNz2Ph5hck3Yty33sV64Jew6bwPvCK7QvfxIEISBqBoOTxCE4ejaCkIbI/BMFpw6T8IdInss2YKNdhtdxL4hCe7d4FaE+yAkC6/4yQrSsAJPwzoivQSDnHPykcq3w3KRegXwYAfk4LQJvLTwMAeTxr5Tx8uswBAD9cxHUAP8dHS2cr96GbQ71tADAaEWmxKCreh5rmOrSdPoGzHWcUsOMEDMdiBAWX6IHBNg5RH3opSKcnHwjkzNiQoicIilZ6FMeHHLOpsaGMTzhuVGM7OY9bjhvV+I7jPJvMx2TG/SdlnVxgmbQkNOURCBIMME9rOpWXhFnHojz+9gLATgVGOAHCyTGOGd2l++bIAEDHxI8Cxl2dOF1fL5Jr+43vA6v4/qCtAPneYv74P86JGk6IXt9kKNNa1T2Nfp/TE7v8/VlhHu8xrAcn4zjpaEAeJ315zayWdxrkaZjHScmeJnWN2B4jHhMAjhgxolu66xXzKymplBd4A9lskv2GekoDN6qm+gw2bdiD4cP3Y8GCPThyqBVHDrciOeoAMiOLUF7cisqyk8jZFIMdL8/ArJfm4u3pqVi7ah8S18WgcIEXDiTutsNEuxo6cTB5H3a+PAW7hnyG4swj2pKv/DSqKs7YyzduSNU6gHJOU2MnaqXeVUdbVByBG0X3m7QYpGXhkdxi7P5wLfYtC0BtcYu8X7oHdl+FWlsuYu/uenzwQRYmT85CdFSW1PmoxLkHfFcT4V9ttTzXqgmzCiXvndKW7rDrVldjQy5eevEJ+e3EoiA/FcFBKdhVRJD11VgCttrg37FjuaiqLJDtUTQ1FaOsNAs1NYkKLrmHTlq5uV6YP38ynnvuIfzgB9/H3Xf/Gu+9NxyxsWtVfELCOrz//nD8z//8J/72b3+MV16hy6sZCgi65uUsvWafW4h1VWWipcUK/HrK40by/ooAYFmMjDtS5PjG8r0RWNraTBCYhd27EjB2bDwGD87F3Ln5KD5aI/cFfa/l/Zf3YQPaeK/mPZvi/ZvieI/ggfd2ivd53u+1HIBFPw80gGE6nsv8zIcbrvd3cx931IOGCI6P8FkO89XjPP3MYd4cyzFv1pf1tubLfZZ5M8ZB+hln+/jMTfxXJY6tO85LH7gAvesRx+8mP14L9r/pIz6Lb6R/zFi7J8D2dYv14LU27dLXvef6+fn59hoA8jdGyGXafS1dD8wz4m/+egAd/19odecuricxf/7/uYvrSfz/c1cvlm1cl1pFUJqfX4ja2lrpr8t2uMMtIYwVwLgLo6ywx3o+gRcBIPcpprNCHZOW4Uxr4kx+jLdaolnLMYDOHFNMbwVIVrnCJOs5rmv4ucqsj8fyKVPv65GBW9b2UKbOXKNv4s/uQ8qPHsEHP71XxlvxTumsbTfieczX1Iv1tK7l11tNm5qCF1+YZ7PQK8S99yZixHB/e36UAyI6a/rbaXjv3QxVD2vdGGf6ihoyxEvGGOvw3/+9Hr/61Trc/rsx9nTmHOs1Yn6u14z5/epXy/C734bhnnt24uGH0/DhB/OVh4C6miQnmOeq2up4BQB7cv9Juft76qmnbi0ASAtAfm2t4R8nDfRDjjcKrv1nn6yRMPtEi8tDwJxzLZl0nGDSE0PMU27S8pDrvCADii66fzotdTkpN25OJPGhy3L4os9JKtmXl9muC5ekbh04efosyiurcKSkBEdLS3C45CiOlBajuLxcudmslRtXh5zT3tmJ0zJIoDrkZn5eHnjnZEDRwYklqdPZjrNobm1G63Fa2p3VZUv7+GDkjZwDidMyuFAPE4mjLks7viC0lDpycML6cdF91o9gUesKLkrXd13iGoEncKi4GKUVlThBeCj14qQbH87sV056sU/5sDne2oITbfTLfgotss9y+QJOAHjxQge6Ojtke1GuqzyoLn2hrA8JE7l24sUrkof0Jy0qL135QoNF6e8Ll9px4cpJtJ2pQME+eSGN98CWwNnw8PoAHt7vYZ3vDKzzn66g3krv8VhNiz+CP/8JIq7Zp0GfAn9cE1CkwR9dc1rdfU53VrCWtvjT0M+EMV4BQFoMEvi5aIORgoDv2mSOdRwh4HrZrgt4G7RGdIaAtAY08G80lnsRCBIAmrUAR2ht1dsV20ZgpddI0SisUlsCQUIzhzvQ1T6EbQRroxX4Wx8wTrZj1THXA9SWgBTXBhxlh4C0vCPYU/BuO911yrF93T8jhlMDJS01SO2vkPQr5TxaINIacY3vUMl7mJRFEDlcyiKMdMhASEI/1lVLH2s4SWvAwaAF4IINQ7Bo8xRsDF2GiOxYZblnXIA6AGC+AoCJRbuRULQLcTt3gmv/xRYS/Gn4p6UBYFR+plI81w/cqS0APWTA9fbs2dgWHo7IrExlyecMAAn9sixyQMCI7AxEiiKyUuW8ZDk/2Qb/dsjvaZNcu2VYuIHr/C2Ufl4o7ZmHhZsI5WzuP81aeoRpIgMBNVwj2OO+FfpZdfMAoJF76GdVLwDgkEfRf/jjag3AQSMfxaBRD2PgqAfQf+S9GDL+IXy65A34JUxBZP5UROZNFI0XdQeAUbLP+CgRXYCGKQA4FG8QAA6/E28OIwDkGoB39x4ATn5f4v/yAeCUzzdjkWcylAUgAaCCc9UKAAalEQDSCvDrAoCytVkAagBYidD0owhN3YXA5BD4Js+CfxoBIOGfbf0/JwA4DQHJ020uQCcjMHWc5DG8RwDItf8MAAzO6KNgH9f/s68BqACg3joBQItUmrRXpE4vSdpXpczXpD1vSF3ewvbY17E24HnM3/iYgoCLNmtLwMVbnsNizxew1OslrPR9FR5BfbB5Rz94xw6BX+JQyUOUNsih5GEISBwlGoag5MEIShksaSRt8hB4Jw+Hf/pUaaMHwjIJAAnsrgUAHWmcAKASwV8qogspZwBIV6AEgBE5CdK2YCzfvv6GAaDeX4LPV/cEAOfj02Vz7ABQrf9nA4ALN66EV1Sg9Ee4WgMwPC0Wh6pLcLz9JE61n8bxk/yaWr8g05W4cjsuUgBQxgxqrMbxnW18xvEIx0Mco3B82NbWqj5Q0uMzPaYz60qoMSHPVVuO7WzxklblYRvjXBbZ96Uc83GZSi8yeTCNAY9mnMQwe1lM6yKOo76tAJDjRE4kcAKEY0deT3fpvjlyBoD8UllNTJ6RMXt5BTpk3N4TuPqmiv9LGqydcnrv40QffxvW3wTdwzpcxGrIZ+4B/D+j+Jvi+w3/ZzgRayaCOTHkHuRpqwyK702uE73XklmTSMsxKWzyIiDkBKYpy0xWh4SEYMyY0XJf0xPWpr2OvLTs0JDlKDkgIlVXW4ejh2tRX3feBuRsAFDtm2O9rattR4Y8h9es3oPwsCOorjyjgVwd4dx5Zc1Hq75dhQ34+N10jBmZitDg3ag40ozdH2/A3ifHYPeKQNTR8o/nMD3V2IWSvbXI/WgtCuZsRcX+ejQdu2CHec1N1EUF9bTbUL0OoJLFhafet7j0bJUwSX+s7hSa6s7q+K8VAF5SrlLzcquk34pw9EiR9NNhCS+VePegr5vUmoHyfl+6E0cOp0p/5OHs6V042VYk4e6h159bhG6UuzgCwBdffAL79kbDY20mRo8+gE2bsuX3lStt7Z7+y0nDP67/V1WZhuLiXNkvBV2AlpZko7q6OwCsqYmHt/dcjBz5Gn7+83/Fv/zL/8XAgS9KHT9DSUkkKipisHXrLBX2T//0f/CrX/0HJkx4C598MsYpn2vrRgEgdaPnXVs3HwCmSt/HS5/fuAWgBoDu63s1cd3DmqoUeG4NwIcfRGPduly5fnVy37u+e7S5F+v7sflww3FP1vdlxz7TucvHiOcyPcekfLY4YJ/jWWV9RnXf5zNLjxf5nOK935TJLZ9PzNORz/WL+fNZqMexHGu6T3dzxTnP82j/MgCwy2H9x/rzeWn6nddGzy26K/vaMn1ixgp/bvG3Y647r/nV6rZ8+VL85Cc/sR+7/rHPjBh/PXCOYxTCMHdxPYm/K5bRRS8rbuJdZSz6WDd38fyNag9+DuDHa3897TDiOczLGsaxoCv8s4pe6/g3eoy2ACOYIRyyAhgTRiBEOGOVNY1rWh4zjYZNjrQGajGt65pzZt8VADJOp0/tBp0YzzLciflYz7fqWgDQ1J2WeCbM1N1VzM9dOPvB1MMazvQMdxwnY4YcE26avjV5Wq0azXk3R+m4887VNveceu3Gu+9eovrXfXoNHge+sQxJP3oUGaKp/+cBVSf2i5E1/euvrbO7/yRk/N3vtsvY4zP85jfTMW5cmGof28Vtn6fexZCHJ2PMaP1bnDQxFkMGe+GxR9/Bfffl4d57s0VpePjhVBTk+ciYMl1BQHdQj9Z/5aVRdgBYX5uorAUZxjgCQSN3f8888wwWL1586wDA/fv3y4OXX/ucRnvHGXVj5xfibW0t9psjxYkVc7MxDwATZ70xXE18OeUkjpkMUl+AX+IX5h040y4vkafblLtR3ty0RdwlNTnF9fkuSRu6ZHuu6wJOnDmL8qpqlMpLPoHakVINAIvLSpVq6utwtqNDudmkpR2B22kOLmRwQOCnoJ/c0GhlR2s/fm1u6nXyVJsMso7Jw7HNXk9+9UTo98UVuh+VditXWISAnbgiL9BX2C71IJUXaKk34eI5qTddc9IlaNclefk5eUrqVo7q2lr7hBv71Ammynln5IZ9vLVZuRc91tigXmaVy0/Czwtc0+Ucrki/Xb4ogx9lEUnXXRwIMT+p12W5VpfOS9kEnXJ9aDF4RQYBCv6VoehADHzCFmK933tY6/OOcvm5xlvDvNW+E7HSdxzWBEzEGv8JWO1PCEhLQJFa40/S+U6Fh980tU4god96A/1cwJ4O19aA7mUBgEFXtwDcGOSw/FMQUOII/Yw0ELS5BfWbDK4PyLUBCQKXbBkl0usA2l2C2iwBl9EC0AkAjhSNUlqptgwjLBuKlV5DlFb7ELoZyz+KANBIWwOuIwSUNGv9Rkt6yUPOIwSkVR8hoBZdetos/gz4U3DQYWmorQ0prkFI6Gfceo5QoG994CglE+awQDSSOD8txzqFOj1B5vJthIDDsWTrVLluixGRHY24Arr03ImYwiLQBSgBIK39lPXfzt1KcaJYiY8tLETMzgKRpFPKRXRhtpyXpc6LLcxVFoN0HbohKATvLViMTcHhiMzMQURmFsIzM23KQFgGtwzLRlgWlYkwCSf8i8hOk/0UiUtCFCfxM+PhGxeMdYEbsHTLYtEi0UIs3jQfCzfOwSLCs63zZMt9DepcgZyWjr8RAOgKAR159qzeQ8BruwB9QwFAwr/HlAvQgSMfwoBRD4juw9DxD2P2in4ISJoGVwCorP2cAOBkW/xERBAAZk6T34deA/DN4Xfi9SF3o8+Qu76VAPDtuZ5Y5ZeF4IxKBNkAoFkDkEAwRHRzLQCrRASAdDPqgIAOC8AqUbnkYQDgYYSmFsp1DoRv0kyb9R+B32TZ9gAAk6eJJl0VAIZmURoAhtoBIKHeq0oGACrZwtwBQELDoHQNAQkAmUdAyuvwS+oDr5jXsC7oeSz2fByLtz6B5dufw/rgP2FrZH/4JBD2DZO86cpzBAJThiMweSiCUgdLf/SXdr4lZYtS+0rcIARJmqAUxst+6kBp2yApayh8U0ZLf70n7diI8OwE+X1f2wKQ0M8ZAKY4iQAwZifFYw0Aw7j2X57e0tJwc5gvFm1dff0A0LI/Z+0SzFqzyA7/7ABw9QLMXDFXrfun3H+KPl0+Fx8tmY33F83Ewk0r4R0TrABgUGIEwlPjUFxXibrWRrSeOi7jonb18sZJEr4o80vOEzLm6LSNRzjm4aQD95U3hNOczOEaIR22OD3e4wsmx0X8SIxAkPFmLGgf38m+knWMI+FKtg/LFPwT2eNka8K5f1nGXMybEJAuRk1+Jh3HkNwaMd9vKwBkP5kJEP0Fsvt03xzp343V9RP74OwxGb/L+8EFGUNbJwm/LeLvm31BuG/++FvQ/cM+0f+LnCCzWmc4gzxjjaf71YCznmT6352c07mDenoCmRNUvJa8N7E+fPehezJaEDqsTvS+tip0WBaGhoZi1KhRKg/Wn/lZ62B0UuK5nnqbxLdJe9vkPfCEpCd4ZP2qqhpQVXnKBvEcVnYG5lHHGjvtMO548yWcaLuEttZL4Dp3VhhH6NXWehkH9h7HrM/2Y8rkfUhKLEOznH8wugC5c7fgSOoBKVeDOSu8azt+BW2nruD4SdnKvgn/smIZrbQGVPWzwMGvQ9JOujetqW5HXU0DaqsPorbmAJqvxw1oazlqqmhtmaTg39498m6wIxYHD6RKPxG2uQNff16dPLFLyR3QUwDwhcdxSN7Ld4TGYtrURAT6J6GpMU9+O93T37gK5Vmfj6amPAUAa2uyUVG+U/ZLJKwYdXVFaGjQgCk1dRNmzhyLJ564Rz0jueUxwxmfleWJWbPGq/C/+qvv4plnHsC8eZOQl+et4m9MXwYAfpXKlP/rmwcA2c76+mQl9/HXknGX6q6u1xbPbT6Wgvq6Arn2DfbxAu/9FO+b+r7suGda79+u9/DrEc/V93sN5fixBu/nBkJxzKfGg5Zn2fVLn89ng2kbxWcCn4vd0/dODgCox69mjOsu7c0Sx7nK1b47sNcLdXRK/3Zpl+h83vOZ6rgebbb++HL97dovf05xfGCuub7e/PDQfd38/Hx6bQFIaTinP3S8llju9aQ34rsY6+4uzoj/N2wn91mGFfBRHA8RvjGOYj+YOLaTYXxvs55zLbFP6QrUNdwd+DNienp/KCystIEoDeUMfKIIdQyAIsiiCKo0vHOkM+cQ/NhdgIq4b+CRgXeEWrosh8WXgWsMtwIza114njUvIwOceiNzDvM10Ir7rmK9mN4KABlu0rOOjvTuweC1AKA5n3myTtY0Zi08nst9R7/rdOaaqOuiwKEj397qoYc+U/DPQLq7717qVM67co2dzpGw5f/wKDJue8KuYXcNcU5j0fhxO6SMQlv++bjzzlR7WVwPkK5m35E+Gvgfz9pdoaaI+vZZJvEpCkr+9rd+uP++DbJfgPvuy8QjD7+DvBx/7C7S6wTX1SSiqkLDvMb6JHkXcIjgr75Wb2urEyRNPKor4yR9rB0Wuvv7wx/+gEWLFt06APDwYfqAp8nyaXzxxWV1c2hpbVKTLZyY4QOaNw7rPz4nX8yNk8f6QeB8c3AnPswIqq5ckYeOHGs3nyeUOuWBxfXtvvjCthaN1O3KlS9kS9eWkvbCBZy7eBGn5MFeVl2NQyXFOFpWLirDoSNHcVSOS2S/vrEBhGtcV+/0mdPycndCufjkxBVdSZ08xZdNrhWib4L8spxtN1+2m8kqc/PmBJRqH9t64bzUuxNfXCH0kzZdOIcuro8oD1KCQZ7DPqP13eUvrmhrQKk/3XE2yY39aGkpKqXuBJDG7N464DklA6OWpmPo4Mu41JMQknVQ/SF5XrzI/utQZRMA0h3qxQuXJA+6RJXypT4EfhcuyUOP4E/SXfriPM5fkpfhMxWIS92GbUGzsdH/fQX8lAtPtXbfZKz2m6Ct/mzgby0hYADX9puI1T4S5iPHvlPgQfDn/w42Bmo3nAriuQF8Otx9nJEGgLIvuhoAtMrhAtTFGlDyogglrSBw2TYLBKQ1oBUCejJMuwFdLvsa/o3GCs/RWClb7SJ0qGwJ8AYp0SKQln4bgsYr4Ofh5wwBPegOVEE3DQDX+o5UEHDV9qGgO1HHWn0W+QyWNMayj248R8r5Wtqqj8BPQz9tXegsJ+hnA37dpFyUcqvXKaSLUu2mdCyWb5M+C1qIsMwoxHLdP4I9AkCu5bczVwNArv+nAOAeGwDcJSIoJADMtwFAGwQsyJY0XA9Qzt1ZiHg5d2PwDsyYvxhrvAMRlpbtBAAJ/7SypA60/stWFoFc8y8sIxWR2amIyk1V4C8waQc8I7zlN7tOrscyLNm0UK7RQizZPA+LNszBwo1c149QzgHwugE6HosWSdxCBQAZb9K76uYBQKp3ELAXFoCDH0U/mwvQwcoK8CEMHKXXABw07gHMcgMArS5Ao/KMC9BJKl6vEzgJEdl0qzsE/cf9Fm+NuAuvDzYA8B78aeAz1wEA38fYGR//RQPAd+Z7YW1gjgJugWka0CkAqKz+qhUA1Ps3AwAa+OcCAGn5Z7cArBYR/un1B0MzDiIkNVeusx98kz5DQJrN+k8BQFoBXg0AjpV8CAD7awBI+JfzencAmPmmtO11Be96BIBc88/m9tMVAAamcavXAORxQMprUo8+ch6tAPtgW7SUlTFcNFLKGqUUIvtBacOljsOUglKHyjkDJWyA5NdX2vkm/FNtSh4Av8Qh8E0YAN/Et+S4n5TdX+o2BD7JYxGY+RHCcrYgIicREbkpdrjXkwj9ImxWgNyny0/KCgAdLkB5ToL0W5wdBrKcTWE+cl9Zdd0A0CoFAFc7AKB9/T/Zn7lingKAHy3WAPCTZXPwoc0KcOm2tQr+BSZFICQ5GrHZKag/2YLz9AzAMYaMiVo4kXOcLgHpvlPGVfSQIGOO5pYm5fadwI/gj2MkjmfUOJBjHH4AJft6TKKtgjgGVGlkXMf0PJdfi3LcyHiOr9Q4ypYP980xt67jSMqEm32mZfmsE92OKnh4WYMO7lsh4LcVALKP2P9mAoRQ5NsAv3jtDABsO96m1gw/29SEcydOKO8c7s75pkm/G+i+oPhuwYlcTrDSKwn/uD1xQruHJSQzE7081rJO8pqwnsVzXcU8KU46cWJKTyoT6BmoR6Cn3ckR4nWXq3UhoaR27cY8HZPT1nrriWV/f3/lAtS0wRrPyc4TtnOKC3ahJCsftWUVOBgWj/0bAlB7pBgdUv7Jk6dxrPGMsqzT1nW9g2StNrmLI/Si1dvmTbswfnwKgoMPSr4XcLztCzS3XZE6XUGbu/MI6pr/TKDuKxTbRAvKvbtLcXB/IWqq9uNYw/W4AT2CluYiuZ5Fkk+e9GsaRo8uxKqVCXINuH6eO/j1Z1LrTqlrAfbtTcXuXWmor+tu1XesIU8BwMOH4qRv8tFYn4vmpjy3sPDGpddHbG7OUyIErK7KRl3dQTkuRnFxIdauXYj+/V9WFn609Bsx4k/Yvn0Oqvml+7FU+f9aIP3cR8X927/9fxg27FUVX1ubIHm4QqobE115fpXWfDcq1stdfW9UVZwsrL7Bfmv6cgCQ1g211UmoqixSE/W8J/J+qi3kzNhOW9KZ+7K5J/P+TYik782u67FqmWeA45lAi+2TKj29axFe6PEen10a+Dms0G+u2CbWzTwHWC897+c+/dXEc1xhktm/kfx6I85F6qWJusO9a8msG6g/tLtoM+pwPBN5PW9Gv7vrlz+X+E5i3JvyWvO3xo+g3NXN19cbP/rRj+zHrn9mLGV0veCsqemY+u27i+tJvCYsxzWc7WKbDNTj/yPDOS7iMeN5bRsbdTzHcvztu+ZDEQ62tFyf61D2nynHGm4sHd2pvr4eixatxEMPLcF9979rB06EXoRXlBVeGUhnAJTZ53lmn+CI5xm4pkCSBQpZz7Eem7xVHeR8k6c1nJDLCsqMO1AD676sZrzrkDWc7jL1unk9l8O6mD4zrjMJSXW8M3CkXM/l1sRZ227tf8rEGak0tn5gHPPhOQYOGunrquvHeum6peO3v30fDz+8C3fdGYwxo4Ls+VrLUb8DdV4qZv3jU04A8KN/f9HeDopp+PuhuD98uBd+/ev5onlqHUADAGkROHKEt7J89Pjb+53yHP/TB+3p/v3fZ+CeezJxxx2BuPNO1jccd9+dhueeK8Sbb86QZ2UGSo6GK8u+q8kAv6qKGBlXxSpgSCjo7o/g75YCgLQAJPwykznqi+4zdB+kbzzqRm97UJgvr9VNkxMvlpvBNWUDfzRxbj97CmfPnMS5DvppplVbl3JvSSjIB8pFeWBduHgJXRcu4jxdZV6+jE6pa7MMJI6Ul+NgSQkOl5XhYHExDpeU4oiI8K+5hQvdaz/XnIjqpDWh3LRbW5txQm6KvIGz7mwHJ6jYbk5WsZ2cYCL0NA8E1plt5r5+0MkDhvGEmAoEagtAAkFVdxHzVJNcl6XufDDSbamI6xRWVtegWOrYIDfSc/yCQ/JkvsrHtwyMaPVH6z/Cv5bmYzKw0m5Q9aSZ7YErZV68cFaBx0vSzsvSR5cvXZG4S+p6sB8vMM0lqf9lWgFK+y/KoOdiEyobCuEVNBfrfWZgrc8UrPIdi9V08RkwQfbHYaXPGKyR/XVBk7FC9ldzzT//yVp+k9Q6e+v8pmFDwDsK/m0Ofh+bgmc4gFwPskI6HWaFdiLl/lMU0F2M0y4+HXLk4yrmpwGg0bqAqQpc0i3o8m1jFQx0AECRJ12E2iCgJ9cFHI0VkmalpF3lNUb2R2LZ1mGiIZKGbjzpkpOQjpZ3xuJvHNYHjFeyuwJVFoC0BNQWgQRwhHoGumlLPqucAd96tbYg3YvK1mbl5wr9aGVooB/djSpJ2ZTdHakCkCyb6XW9rPXguWt8x2Ol97tYH7QQOzIiEJOXg+iCfFEhopWLT1oAFiBh5y4bAKQFoIZ/DgtAKwDMQ1R+tpynAWB0vuRRUIANIaGYPmc+lm/djvCMrB4BoLYCZHyGKA1h6UmIyKIS4J8QIr/PjVhK8Ld1kVyzxXKNaP03D4s2zsbiTRqeLaFFn83yb6knXYA6A7pFhH9b52KhDQAu/BIA8EZ0bQh4bQvAPoMfUQBw8CgHABw0+kEMHH0/Bo65H58tfRMBidMQVUAISLhH67+JFgA4BZG5k0WTEFMwWcK5FuBkZQHINSn7jf0N3hxxF/rYLQANABzSewD43seY8um8v2gAuCYwB3QByjX/lIVeml4DkABPuwGlFeDNAoAEf0ZWAGiTAoC6bA0ADyA0NVOu83b4JH4q9SL0m6wBIMEfrQDtAHAqApLp/tMKAIfZAOCbNvj3OkKzKBcAmH7jAFC7CbUAQLoBTX0DIen9sSNziGyHYEfWCJtGSpkjpewRUuYwSTtE8h8kdR+oLPuC0vpLG9+CX0of0Ruy31fCBiE4dbjEDxENkOOBch7TDYNP8gTpr8+kfVsl73iE9cIFqAKAFrkDgPqY8Qlyjrb8iyrgcaL8DyUrALhg88ovDQBnrl6AWVYAqNx/LsDM5fOU+08DAD9YNBMfLZ2Fz1bOk+f2ZgSlRCE4OQo70uKQIvfv1nNn0CFjuPMypuG4hGMkeiE4Iy+cx+UlrvVkG9plTHKeL3gyzqBXBI6ZOAZREI/jHst4yOxrcczG8RJfDmUr4xn1sZSk4QdezOts+2kZi3Woj7A4DjTwjzJjLTMeokw403EMxA+3TBqO4U5JvThm4rFxDWrO/TYDQE7QcaKAE2+cuHOX7psmwi5OQpp203MGPWncmteUQLZnKKveffg7t4lto/QEmwbufLehnCdmHROynBSiTH/w3cD88YtsfmXOSSDGW2Uma80ELifS1MSuiB8McBJXT/ZqSxED9YxYB4d0nXS9dN10/fS5uo7dJ4t7Y23oWmejoKBAjBw50l53MyHNPmEfsf+a6xuQN24mivq9i92eQdg9YTb2PTESh4Nj0CX9f/KEvCs2dylo5w5e3YhoAVhVcRpLl+xD/357sGjhLhxrOGeBft8cuNdbcb3C0uIW7CoqQnnZbtTXHsK13IA2NtDFKvuu0GYZVyhh+YiKTMX8+VnYEZos1+2rWTfvRsV6VlVkY/bsdLw3IxdpqVyrztkVqB0AHoxT0K/teNFNt/yj208D/2gF2NiYiwD/tejX73U88MA9+MEPfoDnnntK+vED5OZuV6Bp1y5/LF78Nl588RG11t9DD92BTz4ZjZQUbQV4c0TLOoe+DNj6KsV6Nbmtv1W9tRJMV/CvpuZGAeCNuwClFACsSkR1VZH9fsp7pp7nMs8m85xylfU55fyscjyvzLNKrwGr5xXNs7h7Xl+1+Ozks4fPCPPM4POA9XWXviexvfo5rOcH3ck+T3eTxLGsAXnXK553Xhlc6PnQNnm2m+cmn4nX2353Ynvd9cOfS7w2bJv+gElf556u2WeffXpdAJBQi+9DruE9iWMfQjN3cVcTz6FBCvf5jsPxGsOam7k8lTOA5P8V4yiO6Vzj3Ym/BaZnm93F9yR31on8P+daf67wjwoMjMazz+7Bgw94485fLcEdd8x3gj4EOIRTBkwZOEURJnFrwkw80xM4MQ9umcdbr85D/xdmKihk4ngOgZEpj8dmy3NMOPM0+64AkHmZcrnPeMrEGxCl4ZfeN5CO+biKFmnmXAO0HOc6zmMbVbjKq3s+DvB3fTKWfNY2aDn6zPSTEdvOc5mGfaDykbpZ07iT6X/qvRmZmPFupmqLKcNaFvMz1230qCAE/ehBBeqSfvwYBvZdo/qHcUzD9lvL4NbU8Y47PldWfdT992XJefp31OfB0cj48RMqT1oB9v23pxUgJAC8775U/OpXG/Gb3/jg9ttDcffdEv5ADB552FvkIePTQHlOOtb4o4Uf3X72Vu7+nnvuOSxcuPDWAYAFhQU4dfqEsv4j+Gs93qwmVszkinLTyX9421YBQNsNgF+QcMs151Saq4g3HK7t195OE2Z5APPhdFGDNA22zMQRy+a6dVeU9dyJ02dQ3dCICrnRlNbU4BAt/ggBS0sVBKQVYJXEtbadwNn2Dsm/A6f54npCXhhb5GZKkCaDkIt8CMighDdxuvnkRJKe3DoHWgiqG6K0mV+5E0CqOqsHun5QXiD0u9QpfUnwJnWlab2EEQKy7nQFyjwI7PgyaQBgk9yYyysrlbvSOmlHx/nzujy2U7bt8qBok7qelb4/xa9XWlukDWckT22dyDrRolEPmjgp1oHLsr10QepIXZT6ingNGE8AePmK9PllKUfSXvziFI6fKUVM6mZs8PkAHj5TFfRZHUDgNxar/W0KkDB/kR+3ExQAXO1HADgF65QI/6Yr+LcpaIZWLwBgj7JY8Llb/89Ip9Hp7ecw3CZruLH+Wx8oCiIEnI71AVNBa0CCwJXbxzlDQAUAR2GJgoC0CCQAHIuV28ZhlddYBQCXew6TcIsF4HZaADoAIMHfBgUA5Vi5BbXBOOlfOwC0wTct7a7TrMenoZ+WIw1Bnt5fpwCfBoMG8JkyNCRkOYR95lyRgn8sV+Jku84GA3UavR6gAZGrfaStPtJ/IYsRmhaOyNxsBe3cA8A9aqvWAJT7RmxhPmIoO/zjvryU5+fIebJfQAiYhzhJuzmUAHCO9Oc2RGfTBaiGfxoAahegGgDqMAMAo3PSEJGVCN/4YKz134ClnkuwmBZ/W+ZjCSGZaBnX+ds0G4s2zMKiTbM0ACQ4s8kZAGr4ZweAEnb9AFDK+RIAkPoyAFBbABIAPmYDgI9i4PAHFAAcNEa2opnL3lQWgASA2rqvOwCMyBXlMIzwbxLCs8cjMHmC9GEfvDHqv/HGsDvxxlCzBiAB4B8wYPRQjJwyDSOmvI/hk90DwJGEgN8QALg6QANArs8XnFGDwIxqBQEJ7DS4u5oFYJ0F/t04ANQQsFZUoyCgOXdHxj6EpqbCP3ErfBUA5Np+7gAgjx0AkGF2AJjVT+r6BnbkvIYd2a+5BYBB6a/D/7oA4J8knLBPtqlMTxegf5T2vCbb1ySuD4LS+krehH9DpZxhUt5w0TDbvtQrY7CkHSTnD5T6DpC6D5A6awDoz3UEU+X3TWvAFIlPGiKS+JR+kqYffJPekrih8E6SdmbOlrZ5ISw7AeG9cQFqs/zTSlawzwoA1fp/O0XKAlBb/e3IjpX9RNnGSRkJWBe8DXM3LvtSAHD22sU9AMD5+MwFAH64eCY+Xva5Sr/Kb5Oy/gtKjkZYWgJSd+aiUcZ3HRxHyBjigvpYiB8m6THK+S4Zg8hL4VkZB5042Ybjba0yRrKtuSdjJn4QxrWRGWfGN2pMZxsXaXGMx3Gc/iBKf3Wsx0P8sErlpfY71MstPS1w3MV8CK5UnpKHGVuqPCVMlSf7Ko0Zk0kY8+s4R2uiMypPtQahrS7fVgDI/uFEl57Qa1Mv+u7TfbPE34MVeHGyx/xe3KX/amTK616udaLUCvQ4QcrfIa8TPxzk5I3DwsIK8zTI0i45KQf0MpOa7sTJXU4KnZf3DfPH9z3GGQDI85m3AXEszwHztLUe69LSql1q6boYwGbq071OV6uXq7TrTcexNQ+TvylbA0QNE1lH7R6U6kB4eBjGjh2j+tVM+lHqf1uuwRV5rzsp+e/6fC2KJs/DwZgUHA2IxtGlnmg8eES9l7U0t8s7400GcrQArO3Apk27MWJ4JlavIrjiOu9u0n5LROvKmuqzKC+rR1XlQdnf36Mb0LbWMtTXHcKhgxmoKHcFaIVoqM9DaXEW6mpybjI4+/JifWqqcrByRTo+/igLGem0bnMGgE2N+Xjhhcc0ALSE9yS6OO29m1OH5d/+/VFYs+ZTvPHG8/jZz/4Bv/71LzBhwkhs374OXAOQloAREd4YMeIN3H77LyTN36Nv3+ewfv3Haq0/tzCqV3KFfBr0Ua0tVKaTDKhqtUCrP7dYT/dto3R7mEa7Cr02CKyrS1JyF3dt0VXqjQPApmNpygKwpnqPHQDy/vrlxkCuzz93cnfe1yOOEfg847PEPGP4DOGzwl16d7oWAHSE81nvPo/rFef0OjpvdP0/frSn68Pra56xbDufm+7Ku1659sGtIH4YxTbq3zUtPrWLWdd012sBqAFYa7fwq4mg7XqsBil+BEWAZsAe28H6uUtLcSx3vRZ9zJ//C+7iehLbwfq4i7NaAtLyr7q6Gu+954lXfvY8cr57N/K/czeSvnM7nnpsgh3gWCEOZYVxVjGNgUmUgUXUBz97xA52dvzoYUycEOt0jkmn87bBxbevDQBd62Ut88vK2h5XmKbqdw3AZq0b62VkDSNsM2UYMcykcc3DGm6N4373fK4PAF5Nuq4aAJpyuT9tGmFl93KsfWPSGwDIuDdeXyzjmjcxcoS/Dntbt+2Fp6dj2U/uxx//5WE5LwmvvDwPd90Vj3vuScEvfvEy/uu/FuHuu3NFmRKWjkceycfjjxfgqafk2d6UbgeAXOfPHejrSe7+nn/+eSxYsODWAYB79+7RMKyL5tN8MJ5SL9C86XBrB4BuxIcAt/a01njbA4Jr+vFLBoqTNerLbXkwURqucf+8Ei0AOTl16eJl2V5Cszy0uNbf0fIKHBEdFhH+HSgtU/sMb26Tl9Kz7Tjd3oETJ0/JjbpFDWzOqkkmWuydV+0j+Oto5yLD8kDlTdkG1dRDnS/lUjbXHbzItvNhL8cK1PFhJy+PahJLjq98QeAmD40uTmDZ2sD2qH6S/jDnS97NUo+yykq19l9DUzPaz3eC6wIy7vKVy+DX8XRRyhdb3kTZ//qrFVpLXtYPLuYl9WM9lGUfXXtKPS52SX8r959XpJ/Z16yf1qXLku6y7F/uwLmLLSitycO2wLnw2D4NHj5cz28cVgeMxZoA2fpTGvqt8qM1IOGfBn9r/KfCI4BA7W0oN51BhH/vYrNtu8kd2LsOKfhn09VcgCrIZzmnJ2krQWMBSGtBmyVg4DTQGtCDbfKdqFyDrvAaq4CfBoAaBBIOEgCu8ByL5VtHY6XXKAUAl3sOxpItAyT9QOWyc43fCMl3jORJADdW9gkCxyoo57DQI/SzyQbnTByt8Nb6GgiowZ+OY3oCPKYn6CPEY162eBXmAIB2qTJcRctDDQEpWgFSyrWoKlNDwFU+Y+Sav4v1wQsRlBKKqNwsBe2i8gsQQwBYRBegBgCKZD9+V56E5ap1/qjoQu7nKuinwZ/sy7lReZJXXrack4fNOwLxztzPsHL7FkRkpiIiK8MB+7I0+AvLoMvPdAX/IrO5TYJf3A5sCtkmdfWQ67MMi7YswGLCP0K/LXM0RNuqt4s3zRJ9bgeAi7YYSEeI55CGfwYA0gpQuwN1TeeQzk/laYeAXw4AUgYCdgeBLgCQ8G/r51hmLAAnaADYfxgt/x7HoBGPYsCIBzFotIZ/g8ZqABioAOBUuLcAlHACwFzt+lMBwJwJ8Esci3nrXsVbo3+FN4bdoQEgLQAH3Svb5yXvERg55W0NAKd8YAeAI2R/+OQP7QBw5LQPMO69T26SC9AF1wUAuR373iKb3MG/3gHADxb7YlN4Eehy06wBqCAgYV2aDd7JsQGAQel6qwBgVoMOM3HXBIB0/VkrYv42N6B2AMhwkZzrAIDl2JGxB6HpifBL2Aj/5E+h3X72BACnIEBZ/01V4YFpY6VewxCSZSwAX7NBQHcA8DUF+/ySXlHivrbsswFABQEdAJDwzz+F7j6NBeArUh7dgWoAGJDyugaAWYOkjCGioVIHgkADA4dImYMQkDZA0vdHINf1S9EKSO0n6qvCA1IlPkXSJdNSUOKT+0kZ/eGb/Bb8UofCR9obnLUYYbk+CMtJgIJ/Oe7Bn1UaAhLwUQ74pwCgcgFKK8BkZfFnLADVNjterku0ssIj/LsmAFy/TEv2rev/UQSAGv7R7adDGgBy/T8HAPxIuf+cqcraELLdBgCjsCMlDmlF+ThcVY7K+lrUNjbixOnTMpYhAKS4tvIXOC/77Z2daJeX5XOdXHPkPE6pj8Fa1ZfDdLtJUMGxEz9W4trJBHn29QBt4znqiyscB8qYyTZ25BhQjRNFaj0TjjUJ/+SYln0cl7UzLxlfqbwkvfrAjOeq8ZXOS+ehx5wU02mA0qHqRyCo3I5KPt9GAMg+JyQxEx/sT3fpvlnS43fTbk788Nh92t6J7zFG7iYu1RhfSf9WWZ6GedriobtlngF62vLNCtycwZkDgt0scdKK5Zn3P7oB5UQoJ41Yr075n78o//vcZ3pHXSxyydNIgzv3lnlGbJM1L9Pu7kBPr/enYV676kP2pYF56p7AdyAR+13dX1yuS3R0JCZMGC/75rq5Xj/ejy7geH0Dag4Xo0nuhfzg8txpeqHplHpJvzR1wR2w+rLi2oBHDrUhLaUSu3fVSjlSDzfpvjVqvaTWVqwok/fjkiOoqtynIF93+FeOpmNHUVmeh/rabLQ2FyorOSfIRas5hn3N8O/Eca7tV4gTbbby3aRhnQgsy0tzcPBAlrQxr1ua6wKAkh9dn548UdSr9oaHeWDatGG4445f46c//QleffVpLFv2IXJyglBZWYQjR/KxZs0i9OnzCv7+73+KO++8HX/4w2Pyv7QGTU2u4OnqcqR3B/qsgM8q95DqZFsWTp3IknuP+/ivW6y3e7CXLr9Ja1t0G9lm9+m1amsSUVub6Dbu2vpyAPBYI8vnGoQH1PiO93E+l6z30m+i+Nzgc4XPH/N84nOotx9K8ZnDZ5HjeXRtucund9LPKq7fd6MWgJ0X9Ad2HINYn8kU+4DPWXfP0d6K7buevvi6xDrxw0DTVo4zeI1d03ENwKsBQIbpsYYWxy/XC9oIDDkGcxfXk/huQtDGeut3KvfpjAyYc63v1cTxaE8w72piW9z1Ad81ampqpL0tap9hBw8dRtxf34+C796Nwu/cjbzv3IXR3/0nvPH7/pg8KV6kLfsM0Olp3xUmmfCpkxOQfNtj9vXd0kRDXpil0lO0lON2/LhIea59gnvvXYs/vrpYQT6Ga/BltmYdPAImBwCjvkoAaMAX1/nT2+sDgD2JdabFobEqZFlWCzymMfvWtvGY6bR0f1j73ISb457EfEwbr0fm/J7629o35jfC3xHPNXG6DWZ9RJ2Paas5V5/H83U8fyN33BGCf/u3t3H33fy9pOPnP18uv5ksZKZ7Kcs/AwEb65Pdwj53cvf34osvYv78+bcOADx48KD+Mrv9tHKtpCZn5B/YfImtbiyyVbKFm398E2b2mV6n4Y2YL8Qa+LV36DVhGMdwbWWnJ4S4bt0lrqdH6zUpq6vrIk6eOo3GY80or7TBP67XUFqGg2XlOFJZhdLaOpTW1KG8rh4tkvbkWXmwy0vkydN86abfcv1CzkkqihNEfChQnfKAYD309qKUL/W+wrX6pK3SHxfk4au/lNfiV/KM7+TLJ1178jxbO9XDkBNdbJfUnekvyUv2eUlD+Mf1CYul/sdkv/l4GypqalEtL6Dnui6gVR4oJ+UFmC52OAA7I/va1RUnIfS6frrMy7b6sS7SPwoCEtBqF6lMpyYkbCCV8I+6cEleoC+dQfOJcqTkBGLd9g+xdvskrPMdj7UK+NHyT1v9afCnLf5Wc21Agr/At0UOt5uEfQR/m7kNfkfp6wKAvZUGgFYZGGikQaCxCFzhNV67BvUcY9dyESHgKq6Np9YApPXfYEk3ULb95ZyBcv4wyYtWgHTR6ZCGeM4WewR4ek0/DQHNMdcGVFJAjudZYJ6CfASMY/VWHV9NNth3FXE9QocVoIaPBICrbQBwXeB8BKUEIzovS1nuRebnI7qA8I/r+BkAWIT4ohzE7coUZUlclrIQ5DqBWvnKKlBZBsq5MQWSpjBbzsuCV2QgZq6cL324Vrn0DM+kZV+WTQb+panwSOX6MxHe0SHSB5uxdOtKLN2yVLaLoCz/tszFEk+69xRtdYAzgr8lBHM2KVCnAJrVom+uhFktALUY5ppO66sDgFTvAeBs+S1+jmWbP8NgGwDUawA+hkEjHlEAcOCoB0AXoFwDkC5A7QBQrfHXHQC6rgEYkTsRvgljMHfdK+g75tcKAPYZcg9eH0wAeB/eGPoChowfiRFT3sZwWvk5AcAPXQDg+xj3/ieY9MkcO/zrLQDU8M8BACd8sADj3jPwrxcA8Jrwj7o2APxoWQA8o/cimG43M7T7z+BMQjxaAep1+EJsANBY+QVnfgkAqICfBQAS+qkwGxiUPAgBeW5IWhl2ZOxCaHoc/BI8EJDyCfxTrMCvOwAk/PNPniLhExBEAJg5TOp6LQD4hpRHAPgqfK0AkPDPDgAd8M8KABUEdAsA+0ieb0m5A6XMwVIONQRhOUPkeIiUPVjiByAgrZ+SBoCDlQJoEUjwl0rXoHKcMkTENQIJAvur8/xS+sIvdRh8k99FSNYKhOf6I1xBOgK7JAX4rmYJ6AwArdIuQAkAjfWfgX/huXobmBqJlb4bvxQA5L4VANLyz6wF6AoAP1kq26UEgLOwYNMKeEb6axegKTEKAGbvLcL+0qM4VFqCg0eKUVFdgwYZW1HNrW3qoySurdwlY8Qu2/inU8ZEZzs6cPrsWZxpb5f9dqiPlU7whZpri51W4zk1ZpRjvlDStbsZL1pfRq3jRRNuxolqXWZ5gWVeHBdy7MmJCXNsTa/OsUFBe/62fJgHP1yjZeHpMyfR0FDndJ6rvmkAkJ44+NGYmdzi5AH7yF3ab5o4HjcAkDrXflZZfLlL65Bed0hDPv6G9O+Ifcb8nGEevYp0t8zj5KGxgnNALueJtj+3CPr4VbbVCpAfC7JNfG+g6BbUOinqKgX6jmvAZyCeAXjsB2eLPL5naYs8DfH0OqD8X2a/8jfqDPKs/3fuoF3vRQA4fjwBoPt4LbnPSV143Y5LuwhgaeV8nq5Rm86ix3X8vqROnriCqsqz2LJ5F1atLMLe3Y1Svvu0N1u0aNRWjTfZsvFLqqmxCxXlJ7Bn1z5UVexCQ/0htFisAAn/eHyscTdoxaahlrP1nEM9hd980fruROtO7N2Tgs2bY5Gawgmh7mCvt1IA8Hn3AJDwkDLH7IfyskwUH82Qvum+3uGunWFYtvRDvPLKU/jJT27D3Xf/FtOnD0dk5DoYF6BJSdvw9tsjcM89d+C2234saZ/D8uVzsW8foVWxUklJMhobkmW/J4ilIR9lh3zN7gCfAWO9V6vktW9PLPLz4lFXkyr/J+7TfZ1yDwAJ/64G4nR/uDuP8E9bAPbUv1fTtcq9uo41pKK2Ohk1NfvtH27wQwz398tvnvhs5/PLWMTxecZnlbu0Vt0IANRp3ed3LXHcTJB3owCQXjHYLuuYxIxVzLOcH97oZ/D1PXP1M7x7e28V8RnPsYlpN8cnrmkIAH/4wx/aj13/CMioxsZG+z6lLe74f9Mq/ak/tuP/D8c/ysjlvPEspw1PeA6NM8x4pzfimI31dhfnTiyDdXAX505sL8/heM1dfE9iv5rztNeXnsXfyZq/+z0KvnMPdooSv/N7rP7OLxH//fux8B8ewox30xWkIVTSsEq7vrQCG4qgxgAiioCOYZMnJ2DL3z1sB4Dptz2BwW+utp9vrPl+//s1dteQVL++61S4SWe2776dhnfcgCeW5QB1jjq5ysRpgKilj53zY5hpi3HHadLxmPss7+1pzudQphzGm31rHaxhpg4EZFbXmSY/9jXFehhYaOJ5vmMtPw1SGWbcnFrzciemN200skI9rltowlmGdoPqsGQ07dPt0Pk5yte/FYrpCE/fma7b4shf560BoOkP5zq6hrGM++9Pxy9/uRh33pmG//iPWfjXf50uv9PpMtbKsK/3V1YS6QT5riZ3fy+99BLmzZt36wDAI0cO42z7GeUGlKCM/7y8QegbvZ5osU/iSJiZdLGKEMy4eeLWTOpw37z8Md0FuWkQ/ilrNjnHWNkpd0+yPS83Ta43UVVTg5LSMrW235FSDQAPi45WVqOkuha7Dh1BTHIaohNTEJ+Sjtydu1FV14Az5+RlruuiAmznOjtxii/s0jZCPII0XZ48yPkiaPsCnrp45QulrkuX0SnHFy5fUcedcg6/jucxLff4tXynyouWglq0GqSVHmFdp6RtlYfsMXlAlFVJXSur0NDcivbOC6hvakVKZjbSsnPQdvoMjp88hROn5OVZXphPn5UHvbykMz9CSE7EsSyufdglZVPnWVeJPy99xzp2Xbwi5Uo9pc4s//IV9qH0NYEqYeAV2b/cjqr6A/AJWQYPr/exetsEePiOw1q/CVijROgn8p0kmiL7U7E2gODvHawPolXYu9hgg3UKACpp+HcrAkCuGeiq7lCQeht0abrWT9rsPQkrt0/A8m3jsMxzLJZtHaMsALUL0BFYukUDwBVedAHaHyu2GwA4UmSFgLa1+iTcAEDlnjNAQ0CCNwX+DAy0ygYGNfjTQM8hK+jrSe6hn1UKADKdlKPXABwm+7L1k7b6TpfrPgeByUGIzstUln9RBICFVgCo1/9LKCpEfFGeUtxOisCvQFToLDk/rkDi8nMQl58F39gwLFi/UvrXQ7n1DLdZABL+hWemY0d6MsIzUhCZnYqw9Hj4xoRIHTdg6dblWLx5Mbjm31LPhXLMNf3mavjnOVsDQBsEVDDNyf2nseBzhXo2CKg0B4t66QLUqEcAKPWwyzXuKjIQ0KEbAYAPYOCo+79mAPghhk1+T7kC/SYCwI+XBWJbzD47AFRr/9ECz+KGM1hZBX5ZAMhjWvzV22CfzR0o4Z8VAKqt5CfxIWm0ACxCaHok/BJWIyDlY3BtP7u1H7dXA4DpY6SutLzrh9Ac9wAwNMsAwNfhCgDt6g0ATHVxAaoAYN9uAJDwj9uQrEESbwWAg+TeNFRJWfzZ4R+PjeSclAFy3kD4pRIADpe6fICQzLUIzw1EmAJ02rWnhn8uADAnEWE268BrA0BaA2oAaMAfFSHn+ieFY6XPRsxdf30uQJ0AoMcSfL5mEWauNC5AbQCQxyvcAcDP8eHSWXLfWYXt0UEITo1BSEqscgGaf3AfDpSVqLWTDx0twdGScpTIWIpjq9LyStQda8IxedlsknFLi4jgj+OYCzLW4DiE4512GcudkhfM0zKe4kdKerx4UsYvbcqdugGC7e2n5ViPI7V1ICcMtEWgHgPSFZ/+YImTCGbC3xxr8GKsf8xaZ+1KPDbjUTXmtI1DGd4h8eojrw79kVdD47cNAMr4W/rOTO7oCY+/7Db1VvxdcUJPTWrJu0OHre0U4yj9W9JQytk6zz3MY16uFm7d5ZhY+7rkrkzWlyLMYv01oNPr93FSiBNVbKPrH6Eg09IikMCOk1fcN5CTk4MOqKfT8DfGftX/11r87V1L1zvBeCNyWAC6jzfi/zrbaPqP95aTX5n13yXJ9yLK98uYYEsKBg+IwVt9U+HjTZeXX421oavajl/BCdGt5nK0pfmSWhsxPGw31q9LRG5OprL2O96q4V9j/WFUVuSitbmgZwu7P4MUADxeCM+tcRg+fC/mzsnGkcOEK+7TdxeBngPqNR8rwPPPPdodANLa73iRsjTUYYUoKc7GggV0kZWGzPQkNNRlITBgJcaPG4D/+fXP8Y//+DP06/uS9OcsHDwYg6amPFRVpWHr1vkYPPiP+Od//r/41a/+E2PG9EdAANfyKxFp6EdpV6AlqK3dhcpKlzXqWtLRolx2Ej5dP9jrjWjxV12Vik8+ScH48TsRtiNerVn3VZV3PdJWfba+aKIVXm/qlKn6zHn9wHQcO5aq1gHk9notLbV6W76zeE5jg5RdlYSKir3qOcZ7IO/z7u6V30Txwx8+w/iMsz5DNQxxfw7FODOe4Dj0enW1vN1JectwA/auJQUMu9pB1/tmXERxDMDxNJ/xZoxDXe9Ykc9Pd+271cTxHsc3+voeV9eXc9Em3t/f95oWgBw3cnzAcRTBlx4j6g+9+L9DGEirOC3rGngOYGjU2Khljh1pm1Q+GijSCxzr3KrSmI8hWQ8zj27qy+tgxPOYjzXsWmK/sM7u4noS7xO67o426L7VBj6Oeuq6jh33Dj77wZ3w/s5vEPyd3yLzO/cg9a/uR+oPHsakibEK4BgQRbBEqENYpeUMkNxp4sQIzPnZo9j+tw+hz92DVR4GJDGe23vvjXUCgI8/vsAGjjRU4/7AX76K1B89gvgfST4PT7DHGVDE+pg8db7xGPLIRIx9nmsPOoDTqBHeGPenRfI8DlX1t9bHiHk68ukOo0y5rtIAzAG5rOkYZ82fmkbZy3MGgNbymCfrao2zxjMPa7m8Rma/J7Fu7DPTTsoa/7bkacKtZffUdkI+d/m89vhkBP34IWz9yUMY8uaKbn1g8uc1YBt0W3Q8yzLiMUHp7bcvw+9/7yXbaNx1Vw5+/Wsv3HHHRhmDyDO8MU3Gq7Ff2gLw5Zdfxty5c28dAHj48GG5gegvu/nQIOAzN3ol2Vc3HZs5sopT0vHmZsQJGJ5vXH7yZmCAIdNol1CS95VLykKOIM5qZUcAdlxuZKXl5SguLcVRrvFXUoLDBIHllSiurEZFbT2OVlQjKCIaHlu8sM0vCNv9gxEUHo1DpRU42dGJBnlJLq+hu6tjOH7qNDq6LuDMuXNoOi4PPTlubjuBhuYWBeHOX7gsD8tLaDt1Fsda2pQ70Ybm42hsodpwrFVepDvO4fzFyzhzvkuOj6s1CakWyYdWis1yIz3bLmmknJYTJ5XFH60WaxqbUN/citpjLaiTPA+VVCAiNgF+ITvQfOKUgoLVdQ3KIpD1OSEPZk64sa48bj15Ci2iuibZP3UGHRcu4dzFS2iVgQvDGlvkQXHiDJqkrh1yDgEgLQA7u+j7+7z0s1wXUWnVHqzY8DHWbnsPa7ZPwhqfMeAagGt8JykAttaXbjGnYo3f21jrPx3rAgn93sPGkPdteg9c608DQAf8u9UAoFozkGsU2sT1Ct0BQOs5PPbwnybtn4JV3pOwwmsilnuOw/KtY7Bs60is3DYSK7YNw9KtA5UF4HKvgZJmgKQfKufSDagVAmoAyLB1Kk4DQCsENJZ/TtDPCQRqmKct/8bK8c0CgKOlzjp/lqPX/xsm5YzQANBHrn3AbPgn+iMqLx3RBTmIzM9FlGzVGoAGABbuQWLRbtFOxBcWKsUV7ERsQZFNuxBXuEvCdyMmbyfi8vIRk5OLuPwc+MVFYa7HSixYvwpR2emIzMlCaEY6wrPSEZGVhrCMJERkJiKMFk1xodKmjdLvy7BkyyIF/5ZvIwCk6885WOI5W4luMTUY0wCQlnN6vT9n8Edg6Cor4CMAdJfGIZ2vWUvwagBwkU3XCwGt+rIAcPA4FxegXykA1GsBfpMBoHEBGpBaCcI5AsBgOTaWezcFAKZZASDLoUWgHKswwj9aBUpcmuSXZgBgAULTw+CXsAIBKR+JDPybqvevCgBHS12HSF37IjTHtgagGwAYkklY190CUIvwr2cASBegtPwLcAKAXE9Q8sxwAwBtIgAMTKeLT7r6NABwmGi45EmLPwP/htmkAWBgygApY4ACgL4pw6UOnyAkYwPCcoOxIzdetg7Y5wT/bGG9B4B0AZqE8LwEJeMKlPKOD8Gy7euuGwBaNacbALRJjmcSAC6bqwDgx8oF6GwF/z5YOlPuiWvgHRuCoJRoBCXHICw1ATuPHMR+BQArZAwi4yoFACtxpLhMxlelKKmsVGspH5Sx1hEZa9Ufa5Lxxik1xjnNF1BOfFzWIFBbB3bh9JnTaOVagWe11wKO/WiBR9egfBnlpAIBwzmOnWRLV4PG3SCtjrQlEMeYBgA6i3F8geRLJfMmcOQ+Xyz5UZkBOgr8SRy3jo/Nvp0uQAm3zKQOJ3nM2tV/ubo6ODITauaLfj3Ro9e0ozQMM5Z5jgkvyhnkOWRN81XL1MnUz8hAPIrtMCCvO5RrV9eck3oamFsniPS7GfuH/ydsG/+vzB9dgTIvvqe5g3TuJiu/LpB3o+otAGQbtGWE7n8FgE9chDtIdTNUe7QVuz/0QNIT4/Duq9swdEQK4mMOS9ylbmlvtmj5t3dPE3Jz6lFZcVbCvvoyeytaW5YUn8Dy5QcwcmQR1q9LRmP9ATQfK0ZpSQEOHUhCU2PeLQX/jAjlcnOSsWJ5GgIDaVGVq4Cdu7ROYhojWxgB4HPPPYojh+Kd0tXV5KJAxiKFGREoP5CA5oY86a9cvPeeD556ajruv/9+3Hff7Xjk4bvxyccTkJzkJedqi8HsbH/Mnj0VTz55P7773e/i6acfxLx5byMvLwgNDdkoLc3EsWNH0NxM4OcAgEbHjh1GRUUaGuqtVoA3G8R1z6utlW5S07BmdQI+/jgP8XFJCra5pvsqxTpQruEEeXb4ptx+dk/jTt2tANNVvxYXR8nYI8USfn2ii1W3EFDVX8LdtIH1bqxPQU01dcj+zOPzxP298pspAwH5LDXPAW6VW3t5hro7h+JzkefxGWuFMdcS0+r0fC67z9sqzpOe7zp3w9Z/9Ohm/ciFbeMHPLou59X15tjIxPMZyPGDu7pYxbo72nJri3Xk+Ma1nRw3sa3+/n5XtQDk+MkqDeSuz2KO4vjtmLxTmT5j2Rx/8BrwGrFOvD7aUlMDRYI1ltcbGYjIfQI9/k8zL7abeZtxnhF/8yyXoJHncMtj1ofeIPj7cNcOxjM93/N4zHQ8r7W1xV4XVy1btg4PPRSCu349F4nfvVN0DxL+6j4E/Oh5/OGnT2HAvz+DadMSMePdDLz7Di0CHdJgKF6ec5Pw/HOf2+GOATwENwRVBuJMm5KMiVPp/lFDIg17UuQZ+SEefLBAlC91KUT/fhtU3gYoTRwfhsTvP4ik7z2swGTabU9g0sRIBbCMTFoDlLb/+H619iDl9XePqPBBL81SVohqTcLbHsebr37udJ47mbawHQYyGitAA+JM+7jP9nDfnMOt6z5lzjH7LMvkZ2TSWuGe9RwTZupo1BsLQIpl/u63H+OBB3Jx373JeP21ZfY4QjjTB70BgKyvSW/Cxk+IVm5faf3JPk+WPh8/NszpPLaNwNKc607s975vLcfkf3ocL93+Jm6//T3cdVcufv7zJbjnnnw88UQOMtJ87FaA7kBfT3L398orr9xaAPDgwQPqxsOJFN6g+M/Nlz3+g3PLMLMGC83K9VpzclNQDwRa7em1Yc6c0e5DnUChbNWEjdz8Ln+h3Wyel/zOX5AXdxG37eflBV5uSgRpxeVlKKkot8G/YhwtK1dWdKVVtaisbUB983EcLC7D6g1bEBoVi71HSnG0shZFB4+iurEVtc1tyN+zH4kZ2UhMz0Re0R40nzytwCEtBdOy85CVvxPxqelqWy/pG1tPILdwD5LSs5BdUITEtEykyPkpWblIzy1ASXUdznRdRE1ji8Rl4UBxKfYeOoLsvEIkpqQhVc47LGEnzrSj1AYpK2ob0XKqHfuPlktdcqS8TNnmIigiBtsDQtB29hxKpE1pOflIkDxSMrIkbQnazpxV4DA1S350eQVIzclDdFIKcqUdTdKOKqlD/u59Urc8pGcXivKRJnWlO1EuGHzhkvTzFfa7PGwuyQP9i04cLivCnCVTsXT9VAXF1vqOwxqfCbKdDA+/qVjnT2s4kcStV/BvhoZ+oR+I3scmJwBohYBf3xqAvZErAFQQkMDPpmuBQPbBWumP1d6TsWrbBBsEHIFFGwdhwYZ+WOk1RFkBLt82AKt8hsg5Dvi3IcjhBtQOAW1r+plwJwjoYgloP7bBPLWeoIJ6BvBdWxru9aw1vqOlDIrljYBHwAgFAFdJ+ArvafAInA3fBB9E5qQiOj8bCgDKlmv8xRVaAKAooYCQr0i0U8Jlu3Mn4nYWSrp8ZRGYuKsQMXnZiCvIkXNylfxiI/H5qmX4YP4chKengGsAhmWli1Jln5Z/SQhNi4FPTKC0ZQOW2lx+LvNciOVe1AIN47YQ/NH6j0CO+7Zjm+zQjuBvC60FCQ1tawbapKwIVTylYaE13lnMzz0A7AYBpS4GANohIGVN0wv1FgD2H/6YfQ3AgRYXoIPHPYiZy966SQDwXrw++G4bAHwRQ8aP+lYBQLoAJQAk8FPwL70aXy0AJOwzAJAWgD0BwDKEZuQhND0YfglLoAEg4d/VACDF8PFSfi8BYEYfKfM1Oc8GAGVrAKCGf5QVAP7JAQBTX5NzZT/1FdEfEUAAqNQHQZl9pbxBbgDgUKnXYASkD5Bz+im5twAkCDTwj/sDlQvQgJT+NgA4Qs6dJfXfirCcHdiRqwGf0dXWAnQPAFPkf8QZAEbY4B+3dAVKbY30wxLPtb1zAepGtAScs3YxPl/tagEoIgBcPg+fLtMWgFz/j6L7zw+WzsKy7R7y/7sDQckaAEakJ2F3yREckPHUIbpQPyrjKhk/EQIeLilTwK+4olLiSnFAfWxFjwvlOHC0WMHC6oYGGZOcViDwTEcH6DXhIt2RX9YuyTtlLNchL7O0+uNL51l5SSSM06Di/VD3RAAA//RJREFUrH2CiccEgRThH7cG9BEIcnzKsaiBgnYQaBtHXrlCl+gX1ViTH6odb2O+LapcBQalHkzLMSvHoN9GAMgXdPa1nuxpd5vm1pQzVOK14DuHnmji9TTuOCltwWe14iMcM5N4f07pSRxjiadBHidXNMTT6/9xwsQK8dgOtsmIv2UHzNPWdgbmabF/rP3WkxxpeB7rxXLNHwEg68P/UQ32TPq/XPUeAOpJTLaf96emYyfR2vwVAsDiVuxe4IXsgZ9i7TtB2O5zEFUVp9ymvVG1tWo5WfnJ/rGGTixbth/vvLMX8bE1aG66oKCg9dw/p2qq27FjRwkWLixEeFgq6mr3o7pyF8rL+MV1ngJhdih2K0nq1dpSgLqabDTU5UpY71yQNtXnoq44FY1yXmurPqelyRkA0sKQ+eWmJ2D5mOXw/uN0LPjTW+j/6nP4+X/9G/7pn/4Rr7xCK785OHQw1p5HcOAqjB3TD7/4xb/jX//1nzB06Gvwkvem2lqCK+3+k2poyEFZWQ5o7dfU1B3+mbDq6kJUVVnXqbsxqzO36gGyaWWisjwFBw+kSP+mSdqbVGYv1MxJvvJkVJQlS5+mq3qaOLadYdffB2ZNQAe8O9ZIC8B40ALQGQ5ej7T7VWeQmim/xzQUH6WVX6qOs7ahmfHJqK2R/7W6Ynlu6fEZnz3flOfA9YjPVj6D+aw2z3GOJ/gMvhqo02MU7WGAY5XeSI9nzLF+lrvLm+JYliDvRgAgz+EHc2ZMxC3HGta6cp/tNh9OUdxnu93Vh2J9zbkmn1tdHENxrGW9vuwPPvt9fK7uAtQx5tLiuU1N17eeH8W8CcP0b8p9Gneim1FaBnLfcR3M2NjxESSvLceVGgQek3ryYza6KSVMdFgZGijHfbOWnzXMmsYqukA1lov833Ctp1XW3wvrStD+xhsL8a//NgEv3XYPtnznf+D93d9i3l//FsnffwpJ33sU8bc9jmlTtRtHwhjCQA0E03D33VEK3D34YB7uvHOrhGfa462a/nYyVkj+uT95Bim3PYahfVfZ496bkYnXXluMxx6djwH9V0u+Gi4aPfjAFMT/9cNSlyeQ9P0nkfrDRzB+ZBC0C00DkxxgbMK4cGT9+Em769GM257E6KFemPmLN+0AkFrzD49ius21qbNlI48d5b8zPf2akMpVOk9jNamBHMNYz4cemoFf/WopHnjgU+i1Fp1dqFKsgwGBGgCyfc7Q0LSdAHDIwM3o++Q7GDs6RJ3r3Deu0vmMHhUkdSmyW17edx/hpgMeGutHXW+9fzUA6AoiJ050BoDU6L7rLHlwq+vi2n4jtn3C2FBk2PJJ+/FjWPgPj8hvbSPuuTsMjz6aimeeyUdy0gYFAOk+u742yQnyXU3u/l599VXMmTPn1gGAe/bskRvkcQXq+ODhDYbWfbzB0F0nbzYcHNDCTLvqtJlG8wvsDv11Aa3+aHmmvjq2ra2h1vmT/Aj/KK5jp6z+6OZSpFxsSvlNcmPlRBS/QD8k2nfkEI6Ul+JoWSkOFR9FcXmlssTr6LqM9s5LkrYSW7z9scnLD3GpWdhfXIny+ha0nu3EniNl8AuLRkh0AnyCwrBszUYU7j2EA5LGY8t2rFi3Gd5BO7De0wer1m9BbHIGUrILZH8rwuOSERIVhzWbPBEYHoXoxFT4h0UhKSsPLafPIbNgNzZ7B+BweTXCYhMQuCMCwRK/Yet2bPMNQHFFNQ5L3Uqr63GivRMHS6uwYZsvtvoGISgyHt7BEdjg5Q/f0EhUNx5X9djo5YtwyWurnL9V2rT70FEcKClT4duDQuEdImkkfO6ylUgv2KXy2ewThNDoJKlDiuqDjVs91XqD2nqTDzOuq0h3orIvOly2C/OXv4tP5g/DSs8JWO09Fmt9JsHDdyrW+09TcGxjEGEcodwMDfzs4vEMBevsAJDrAKq1AAkFddyNSoE7m74KAGiFgAb8adDpHgLqdHLs/w48fCZjuedovDv3ecxZ8yaWbR2MldvpDnQAVngNlnTG4k8Dvg2BY2RL6XCzFqCKswFCQkAF+6zr/zkBQDnPX9LSalBBPX3cGxnrPveScgkAfekKVI79tfXiOv/hWOk9Ciu8p8AjaDZ84r0RkcOJbgMAcywAkPBvn2g/EvL3IC6vSEQLwHyJzxVlizIRvzMDiUWZiM1PEaUiJjcF0Tmp8IoIwcxli/DZkkWIyc5CGNcAzMlERDbdgSYjLCsefvFBWOPngUWbFmLJ5oVYukXDuuWe86X/5+k1/rbMkWtAF6AOMLfUJjv8U+DOgD+rNNRzAEA5h4BNWQDquO5ylHO9ANAOAa1peqHeA8DHMXiUaOSjGDjyQQwabQOA428mAKQFIAHg/Xhj6EsYMo4AcLod+n3jLQCj9yIwrRzByu2nyLYltNPw7isAgBkVPQPA1DoFAIOlTqEZuQhND4BfwiIEpHwo6g0AlOOvEAA6u/8k7PsT/NwAwGC3AHCoEwD0SyXMoxtQWvdxDUCCP64BKLJbARqLQA0A/VP62QFgQOpcqb83wnIjEJYnz0x3rj/dqEcAWGAAoMMFqLH+MwBww47tWLBl1Y0DQI8l3QAg1wCkZsnxZ+4A4NJZ+HjFbKz03QD/xHC1/l9IShyiMlOwp0zGFDKWOlJRieIykYxRFAA8KuMrSsYbBwkIy8pk/CLhBIDFpTIek3O4/nJ5uewXo7yqGidOn1ZrBnZ0dqKdQEZeao0nB27PdZ7HiZMn1Zph/NKW0IHiPl+6+VLKSXd+jUzAp90KcszCSXmOPTnJwJfHSzJmvaxeJM0Lr7L4a2d+BBenQdc8HHeePn1S7ZtxK8ew30YAyEkAM8HBCT13af78cgAq9rmZRNOAr0MBKbaDvxWHFZ91jT2rHPDtxtWzFaC1LFMPA/M4EcJ6cnKJdebv28A8toXSEM9MmOm2ss0G4l1tAtDRT1a5S9cbXVSTRGwbYbv54/8l2+T+nL88xcRE9RoA8jrw2rFPaqqb0Vh/Dl+VdVxL0wXUFTejcncFSg43o7rqLAjmWptvVnmXVP0bRE5wr/WyAn5btx7Gp5/uRpqMG1qaL0oa67l/XhG8Vleewd49tcjKIHwpQF2tdvt5y8I/i2ideHULxUIcb9ZqbSrA0Rh5x5/2CfZ4rJZro9c1dAWAVE52AKZNGoPb/+UX+Kvvfhf3/p9/wdhHn0TIstloPkaryELs3R2p1vt76cUn8MMf/kCt9/fxx+ORkuIFK/BzVj4aGnKVi09X8OeqhvoDKC5OlvS0UiOkukkAsFW70zzWmCbjAWdAZUQ4eOJ45lUg4c0Xy9q/Lw4LF4RLP8YiMyMKJ9sc8Wz7jbaf5zlAX7r0aTJKbBaATU03CgApXhPHeoCcpExNSVRuadevS0B9bapyq2qPl34nAKyrTZM6lNmec8fV8+rbCAApPofZflcYxmf51Z7RjNPPdQ2QrldmXOCuDM7fEeRdLwBkenrM4HPdtIXjFP0xUfc6cEytP6DSaXkexzLuxsNM/5cE/4w4DuPYjB4UOJYz/bJt2zYFAPWHWB22UZHjT4/VHOJvhBCMfekady0RtnGs6S7OKtPX3D/WrAEd59RPc6wpbWDccblGJr2aZ7eJBjxMb+JcRcDH62wN42+jp3NM3/H/wFgPukt3NbFev/zlZPz3f69D1N88iqS/eRyx33sC2X91H/z+hlZ3jypo9qf/x+3jCsTM+L+PK4AzckQgHnpopx0gPfBAHkaPCrTBHQ2mKEKccX/4WMEgA4J8fvIo3p1OyKOtCQkCzdYqwsFf/OJzvPXT57HgBw9h6t+/huk/uqtbOidJPr4/fsBeVqrU+623VuCRfx6FpO8/hcTvPazCP/v/npT0zmWa+hgZCKiBnhbbo+WwdrTCLA24rKBM7zPt66+ttAFTWjwW4Pe/n6/ypwtQve1Zxl0py2ZepqwBL85E5m1PqutE9X3mPZVeg0wNIE2dH3vsAylzNR55+BOMHxeGhx/eZb9+99+fI2HhtvqbumtrQLNP0GeN6ync5NHvV39E+o+fUNc++rZHJf/IbvmzLexX1pd1ZD+Y+jJu9MAt0r4n5Lf4ELb/tB/W/M098jt9AgHy+/zv/5yFUaOW4ZlnVmBnga96vpaXRnUDfT3J3d+f/vQnzJ49+9YBgDt37pSX2hPqH159SU3Rik9uNvzymvsM4z+0gn9yA+w4x5devd4KwRNJP8AJG4mXh5cCUJKewPAy13wh9JMXUX49zvXr2js7cfpcp1p/hvCPbj4Pl3OdvzKUVPOL9GKUyra0skK51ey6dAVnz8lNseUkGkVHy6oRFp0Ajy3eWLJ6vQJj5Y0tqGs7g8KDxcgq2o+EjDx4ePoiObsQhfuPKviWmFmAYyc7cLiiDn47orFpe4ACc9HJGWg+LYOA85cQFpcM39AIZBTuRmxqFrZLfOWxE5I+BtEpmWg61YEjtDo8UIyCPQcRGB6NjZ4+KJT98JhEBIbFYEdMEoIjE+DpH4r8PYcl7y4cKKvF9qAIeAeFI3/vQSxYvgb7iitw4twFlNc3SdpghMYkILtoLzb7BiAySQZ4Z8+huLYRKzd5IiwhDas2e8uWde1CQ1sHYpMzsdnLW/qkRfX7eRkAENTyOiqLwMtdOFq+F/OXzcC46a9i6YYx8PCdiHV+U7HB/20F2RTUC5lhl4F+dkm8lsQHWRSsLQPdgb3eSoE7gsdAyd+NDJjsjTQA7BkCGuinReDnrA0U81Hte1+VTyvAyZ88jSmfPoE5q/tgxbYhWLV9KFb70H0mQZ928UmLPYcIAUcr+OfhbyDgKMlbQ0BjBbjGd4SCgAR0dgBoA3buAN+11M2dqKv8xygASFeguk5SB7+hWOUzGmvZbzvmw5cAMDsZMQU5iCrIQ3RBLmJ35ikLv0T5XSbt3IfkXaKdu5FYWIBEiUssykLCrlTE7UxAdGGUSP6f8sMQIwpJD8C2yC3YGuYpfbkK78x+H7NXLkBYWjwistIlPkXKS1Vl+sQR/q3D4i1LRLT2m6fgHF17Lvecg2WEfLK/bOtcLN82T0FAZblHS0AlK/yjCPyYj5EGgIR/SlvmYinBHwHbVwgAbwQC3hAAtFkADhh931cAAO+xAMDRNgB4HRaAn8y3AUB3sM+dbg0A+OmKIGyPO6AAoLL6y9QAL5BrAaZXIoRWgMoa8GYBwAYLAKySY1cAKMc2ABiSWib/P1kiX7lmCxCQ8j4CU6Yo3TQAmPmG1P11qQOt+r4kAEzTANBfAcDX7QAwzAUAhmYZAMi1/AgA+0v6gdIurQAeKxECGvg3SPpF4kUEgP5p/eCbMlL6dIG0wR/hudEIz09BeJ7cb/KSRQR8Wq5A0BHnDgAa679kSUvoFyfpHPCPWhu0FfM3rcDcDTfmApQAcPaaRfh89cIeAOBcfGKBf9RHyz7HZ6vnYW3gFgQmR2gAmBqHuJwM7CsvxcGycuw/WqwsAI+WVKCkrEqJQFCtr8z1AQn6lEVgNYora9R4TFkNlsj5xSU4JCqhtSDdiEp+pZWVOH7yJM5f6JKxBr9Y7hTR24O8/Mm4kmCPEwqEfpxQISjR8IRrjlxQcXwpJYgg/ONYlICCWw1O9Askx5enz5xSaw5yvKlewPmhme1FWY1bbYCQcPDkyTY0NNTq8afthdpV3zQAyEkkuhoi0GC/crLCXbqvS7xuVmjF/uU1Zb04GcPfAn8HBvJZJ2Z6kiug60k9peHkhxXoaZjn7F7TWOVxQsjAPAPy1HuRC8RztPlqkM7Eucpd2psvXgvWmf+HtKI0f/z/Ypj+rXx99fmqFB3dewBI8fryN9DY2ISG+na0Hf8C7iDVTVErIV0HCvKqsHdPPRrqOm4KAKTVX2XFGazz2I+FC3dh964mFWZNU1d7DuVlZ9DY0OkUfqvoWGOnsgTcs+swDh6IR31tJpqb8iXOFab9edRqg3cK5HWLZ5i7cK22tiJ5Ru5Cm6jlWD4OeK7H7pfHIlPGx3W12Tgp8cz/uWedAeCf/vQMhgx+DasXfYSU5YuRPu1D7HtlPDxHj8OUSYPx+9//Cj/72T+g71svYuOGOSgtSUJLcz7cQz9nVVdnobZ2r+y7B38UrQOPHTuKw4czUVYWJ/eJdAmj20kHbLpR0QrtSKI3cj74BPtCNkreNwEq3gQRlOVkxWDs2DT06bMXmzfFyPX58u01sq4FyL6sqopHTQ0tLL8MAKQcEJAWjNFRCZg4cSfefz8VleXJOGEFgBJfX5eE2po0+Q2Uyn1JPxf5jNPPbPf3ym+DOIbkWMCMFzhG4HjAHaCzyoxtrheOOc7RYwp7fiKu/3cj1n/t587KM80B/zi+4VjXXfkUy2c8QZB1DMaPY1gvMy7QdXUPEf8SZOrPZ74Gnm12AHj8uB4Tuv7pcZ6zCMs4ZnAXdzXxA8WrwTmjov1H0CT/k9yf+vly+b9uQXJWIVZsDcC8NV6ISMrEp8s2qvg2ubaTPluq0lGHS8pVGT2BOneAkH3DMNbPGn4zdfToEdx5xygs/AGt7J5C/F/dh+zv3A3f7z2ItB89gswfP47QHz1oB2q0xHrjpVmYPCkO996bZgdI996baodSDrCjLcqGPvW+ct1p8gj920cV8LHCNQ199BpwxvqMGvXTx7U1oij2+0/gjv/6g1MZlAFGFPOaPDkOb//jY1j7dw+iz8uzcMedXgq4PfazPgj+/mP46LY7JV2yE/y7Eb37ToY868fg9ts34eGHp0qYswUkASZlwl96cZUd/lH33Zcq8Vn2fnjb1g9sE9vHdhKu/fHVRVJOIH5/x3b88YVPMG7QFkmTqNLO+J9+9n6ltv30MakXAaYzQHzttUVS5k572Xfc8bnoXdkvVPr97Yuljo7zdN8mqevELWWujRHrxjr2fWstXnllCcaNDbPX2VyjsePC8exTMzBmbLAKM+GmfdwyvfmtTJnsuPYU16KMuO0RJPzVA0j860eR9p17EEdr0O89CX+5lk88vlJZAT79dC6qK+PUmsR18tx2hX3u5O7vtddew+eff37rAMDdu3epiRNzg+cNn1sOCCju8x9Z+ZU+y69eub6L/sL4iy8uK8jXJQ8sWp5dFF2xWQAyPz5c+EAj/OMX4/xynLDqaFkFjpSVo7iiCsWVVThcXon9xeaL81KUVlfgjJR3Um5mp+Rl/GR7O+qbWtHYdBynz3ahpr4VTW1nUNXYKjfIfKzYuA0RyZmIzcjDlsAwRKZmITQ+DZt8QpCUU4RdhyuwblsAUvP3oKX9Ikpqm7EjPhWbfUMU4ItISMfx9k40n+lEQEScgoNHquqw52gFNvoEIT6zAB6e/jhQUoMDpTXwkjL8w2IQlZgOL/9QbN7uj537jkjd67DvqLSlpBpRSRnwDAhT4K/t3BXslXN9w2LhHRyJwgMlWLJmI/YcKVfQsfFku5QZhcDIOGTu3A3/8GikF+xGW+cl1Bw/BQ8vP4TEpWDlFm+EJmSi/sQ51LScRWxKFjZ6bleuui6w369clMEDJ+HkmvH6yfWpPVaGjduXYtSUl/DRwn5Y5TUeGwOmYXPQO9gS/C62hMzA1tAZ2BxCEKi1ySIFBu3w7z0n3VwAOKObNoo2SLm9EfPoDQDU1n5G73bTBpYZ8B7W+70DD99pmPLpHzDynfsx5bMnMHtNHyz3HIzVPiOg1upT7jrHucgGAgMJ/IyVoFUOCGi1AnSGddcPAXsLALlPeEkXoGv9h2Fj6GR4Rc+EV8xy+CX6KAvA2EKu/5cHbQGYaweAiTtpBViI+IIsxOanIa4wWdLGICIvCMHpW+GduBqesYux1OcDLPf9CMt9PsVSr0+weMtnWLjxc8xa+TE+WfIRorPjEZmThsCURIRmJCIgKQprAzZj/sZFknYhVnovVrBtmaeGXstlS3GtP4JAWgMu3ToXi2kRSBBolxXcOQPApXLsDP/maotCUW8AIC0OKQK56wWA1PVAwN4AwNftawC6AMBR991kF6DuAOA7GvZN+egbCwBHv7ccs1bvQEByMegCVEE/Wv+JvhoASPeejVBWft0AIOEfXZA6LABDUksRmp6JkHRvuWbz5H/pfQSlEgAS/t0IAPxTjwCQ6/cR9PUIAJMoKwB8Tc6xyR0ATO+DkKx+CMvtCQAOkTSD5DxaAQ7QADC1v6if5PmWTf2lTXQHSigoaUSBko4AMCC9P3xTRkkbF0sfBSEsO1bKSpX2JUt5zq5AlTvQqwBAbfVntf7rDgCtFoCr/Tdh3sblXxoAznIHAFfMlxfAufhkaXcA+LnHIqwP8bIDwNDUeCTmZ2NfWamMWcpxmNZ/5dUa/pXKuIuWgKVcF1BbANJN6L7iEhmHlckYpkR5IqDV4FEZox2WsdpBOaZ1IMdtR/nBFj02HD0qY7kylFdWor6xEecJ8vjB10WO/ziBoN16EjwQ+nBShYCGsIXQhZMN/OKYcQbwEBISwNBNaFNTowJ/HEeqyRGXl0sDAtXkFWUbu37bLAA5wcG+ZX9yAogTeu7SfVXiB4BmApETR2ayxbgn4qSJmWAy15kyE05WtapJSYfVHSexDDjm70Zb3HG9Eg3o+PsxbedkDstiWlc3m9r9rJkU4uSHM8Qz7ztWfRPAGMW2GOBK95/849b07zehnddjAUjxd9DW1ooDh4qRlbYL1XTL2XoF7iDVl1Vb6yVkZ9Zi6tSdmDGjEEWFDWhzk+561Xb8MvbtacH06UcwavQRxMbUqbKsaWjxdytZ/TmplRaSF1FX046KsuOoKC9ETXUajjXQrWZ3oPbn0MmTu3GiYx9OnN4j9XWfxq0kbcnOaGR9Ohv5G1ejvjYbe7Ii4D90Orb8YTw+nbgchTsT5Xp1B4BGpaXJ2LhlHl554Qn89Lbb8Nv//i9Mf3u4XOfNlnSFaGkuQHOTe+DnqtraPNTV7Zd99/DPrpYSVFfvxb59sQpYUXo9vi8D7DLR3JiOo2tX4OhjI7B/3HtSn2Tpg2w3ab9+1dWkwHt7MD79JARZmeE42Xbz6kUrQK7bZ8BddVWC9G+C7H95AGhfD7A1U62hmJ0Vi+zsSBVurYMCgLVJ6n+srq5CPWv5DOC90N098tsmjgc4xrCORzh+udb4kOfpMYUzeOqtOF7i2ETnpd1/Xq8IDDlWJtRlvXldCXYcY56exfEi22ltN8cLOv7G23Urin3N9wtvb28bANTtdf1T7xcu4liJHy26i7uWCNrMb6kn+YXHIyV7p+xfUFCP8/JcVioyOROJmfnyzlWBz5ZvUmlPyJh4xvw16njWis3Yd6RE/p/p+tO9m1JeR3ewjx+BUdawmy3WKSkxBXN/+Rh8/veD6HfvUAz/5St4+5+ewpD+GxD2Y201RxEA9n1hpoIzQ4d44847luOO36/Gm2+ssQEcB+AxlmFTJifg0//1ILJpDfajx/Dmg+PsabTLSgIlgi+9Lhz3FRCT7dLv3YmUHzyGRFoofv9hzPinJxUsMuCQ51tBl1XGqu7OO7fbwZe2wFtgP9/VSs5ARdbF1FHLtIsQS7fzoYc+tQNQ6uGHZ9nzmTA+QsoNkLJ2ytYHEydGYvLEKNx3X5qtDvn4/e0LbNCN1oYpeFjye+SR+Rg/LlQBQ4px996bIukL8Nbfv6hAKK3qwv72EUydloihL8+W6/Kkvjai5f/rMVU+6zl6VKBqC+v91FOfSx3zVD3vuz8Ld/33QowdHSx1isGY0QFyjga2rn17NcvEl16cJ20LkjZlq/qxTW+9uUadZ/K44w5v5SqW7kbvvFNbPI6fFIeJUie1HuTkZPmdJCqL0Bk/exjJP34UG2+7Fy889ynGjd1hg4nxeO6nL2HYjx/Dhr++U4FqwsCY7z2K//iv0fjDHwrwzDN52LRhIVrlmVpZHtMN9jXWJSvren3M9ayTbXcS57/XX38ds2bNurXWADwvN4VL8o9q/PaqNeRoQSbiFwWEftzy5qkeUrYHlXIZavsn57kX5QZ7mS+TtPiTmxjTXbp8GWflhltVW4uK6hq5iZXiaLn+8pyTT5SaWJKwcklz6jyB32m0S1mnpMxW3nTlBn3ydDvaTp5FXsEubPMOQEJKFnIK9yAwLBrrPH0Qm56DkLhkeAbuQMHBEgXtlm/Ypra7Dpdj3TZ/ZRl45uIXKKk7pkAfLfKScwqxZvN2RCVmKBC4dqsPfHdE43BlHSqbTiBcwtdtC8S2gHBlebdT8t64PUDBv7TcXfD0DVauPosr66XuV3Cm6wqaT51D5s59WC9lhkYnI2f3IcSk5sJjqx98QqJQUtOEDV5+ytpw54GjSMjIxiZvP6TkFGD34RJ4B4chPX8XTnddQv2Js1i92RsJ0o7A6BRs8NmBkJhURCfnYLN3ENZt2YamtjZ0dJ1D16VzCvyx71X/y359UyW2B67BmGmvYsbcN7DGZyK4hp+Gf6LQGWqrwJ+EK/GYUFCBQZuC39My8C+I1oG9B4AOS0ItBf7sANA9/KM1XjfQ15MCJZ9eWQBeAwAGSF4B74vewxrvqXhn9ssY+c5DGP3ug5jy2ZP4fFUfrNpO95lcp2+c0vqA8RbZIKByB6ohoMMdqAaAGtiZ9fhk3ya1Rp+vhPkyf7oClbRqLUGer8FdT1IA0F9bHXaTAoBjscZ3rCrTQ/Ij/FsfNAI+sTOwI2MxglPXIjCZawAmIa4wBzG0AOQagAVZysVnYhHdgOYiLj8ZYRlh8I3zwubwNVgXtAAr/T7BUp93scRnKpb6TsGCbeOwxHsyFnlNwaKtU7HE830s3fox5q59D3PXfIio7HCEZcYiKi8VAclRWB+8DUu3rcTirQR/CzQA28q1/WbJ/kwNvkRLtog2E4TNdUBAWuXZAKAzuDNuP7XsAJBuRY31X68BoIZ/SxVglPIU/Jv1lQBAWiQS/C3dzHpKWdLuxVtmqf5Q/bCJAPBlvD7oYfQb+ggGjeQ6gI9gwIgHMGDk/eivAOADmLnsjWsAQC1XAOjnAgDfGHIP+ji5ADUA0GoBqPftAHDK+xg57QOMe/9TGwCcp+DfzQWAEmbR2B4BYE8Q0AYAZdsTAJztEYHQzEoEZ1QiIE2vy0eAx31CPLUOoAKABHtXA4AGEDKd5JGuAWJ3C0DCvlqRWQNQjgkBFfxjmKSxWACGpmfIuZ7wTvgcASkzbADQuAEl9HPAPyWu/5c8UfIYJ+WPtAPAHVcDgOkEedcGgL42COif/Ecpy2b9lypbGwD0S5Xz5JgAMDD9jasCwKCMwZLOGQBqqz8CwL42cV+DP7tFoKTzTe4Hv7R+8E4eJX23VO5rIdKOGMk3Wa5DgrQ7RrYxCJH7T2hWvJRJcEeIZ1x/Olv/uQWAhSmIoAvQvARJo7cGAK7w2YA5BHnrlyn4pwCgC+TrJkk7X8R9OwAk8Fu1QFn9cf0/BwB0dv+pAODy2Zi7cSk27tgu1z9SfhsxCEtLQEphngKAB2nlV1qB4rJqHC2VsVdxhbIE5IdYyu1nuaiCloCVsq0WVeGQxB2UODM+O8yPtuilgVaCaqstAYvl3CPFxWrd5srqapRVyjiuohJVVdU4006PBFdkHHgJtAykOjrOoePcORxvOw6uRXFaXooVxLGtl0YxvL6+XsE5TmrQowHHnfYXeduY08g6DqW+XQDwoprAMYCNXzjzZf+rgjqqvyV/TiyxXCvoI6jjxFN32OeYWDIykI/Xm+dpC7x2BfWYL6+zvp4sk2V3B3QU30mYB/Mk/NRt13V1l56ytufbIL7TsU/ZRwTz5o9QlNdHTz7+ZffL9VoA8h03KaUEHw6XMe8z41DwzgpUHWhQUMotrPoyar2ELBkXvDfjIN6ZXoSCPJZDUPflrABp7Ud4FrajGNu2HcShA60qzF3aW1fahWlV5RkUFRaipDgJDXW0FOvZsu5rU+tOHE4JRtGcBTgU6YumhjwJv5rVnyO8Vfb3bd+I/U+PQuEbk1BSGIWC9ASEvP4Rsu4bhU+fW4XIWALAfDz77CNuAeDjj92Hl19+EitXfoz9h2LlnrlL1ck5XaEqS0HAa1gBHjuWi+qafHnmHZZjN9DPRVwP8MCBdG0F2Mp17L68G1CeX5objII5c1C0bbXkefOs7L6s6Ab01IksnD6V6eT+82ZJuQK1ufysqu4NAGScs2hJSIs/fR26Xwu2oY3uU0XHXVyosuz6umS1xmJjY408D/QHM9Zn5rddHHNwPMOxCZ+XfD5yTGXmPq8mnstnaW+gm6uYP68D83AH+HqScRVK44w2uZ5mbMUPoHSe7stzFevMdpuxG8VxGcd3N9KeW11BQYEKAJoP1Fz/9NjTWZzjJkTTa5h3j7+aaGl7NXiYkb8LG/3DMXfNNuTt2ocps5ap8N0HjmBLYCR2xKchV8Lz9hxQ4eM/WoRxHy7EmA8XqO1YEb2lsH5snzVvI/6W+W5lDTPWiT2dczOl300uYO0avQYdwRHhzJsvfIK8nzyDzL99Cp/95G4Fvww8M1Z7TMtwpme4gmWTNQSk3p6WhPdn5GPG9CyVRotrC9LCTJ9vyqQ0xEpC3/vHIPEHDyHxbx5G6g8exquPTrCnMbJCQAIm5sfzTdiA/uts693lgusVjhzhbY/rSczzw3ez8Y60hXm6gjAeP/ighw18ad17r789/oH7F0iYw93nXXeutNUtEc88Mw9PPjlD8k7HS3f1x9j/7oOf/2qmHdCxnhPGh6u2EX5pwFYI/+89qKwhU3/4qAJ+I+8dKWWl4+VHxsD7b+7A7B/djomTohTQ05Z9edLuXRg8eAumTUuUfHPwwIM5CPn+owqo0ipz1L//Ae+6uEIllPzow534+KMiW7u1O1QD9XT/puKeexLx+99H2OqsdccdG+Q6xqvfwu9vXyZ1z8BvfhOAX//aG//xHx/g6X+5F3l/+wzSv/84hvzDK7j9d9sxcUIYhr62SAHMVLnWbKPX9x/Bo4/swRtvrFDl//7363HXXal4TX6HiX/9gIKAb972GO67Nx+/+tVn0vcEsKF44YV92LJ5gXIFqhWJA/uC8c7P78Scf70LSUkb1Rq/TY1ptjuJ81+fPn0wc+bMWwcAHj58EF3nz+JiV4ey4KMbz4t0J0k3n2flwdfJB8A5dXPhP/EVZfV3CZ1yw6Drpwt88MnLI7/6Juy7dPmKhF3GyTNnUdfQiMqaWpRXV6O4ohKHFfArte2X4kip7JeXo6quDqfk5f+MPGw6pYwznFAQHZcXepo6t8sN94ICiedRUlYhL25p8A8MgW9AMPyCQ5GWnYeK+mPYdegIAsIi4L8jAiHR8dgeFKbW+CNU898RiYK9B3D6/AWU1zYgLCYBcckZqG1qkxvrfiRl5iE9bxe8gsIRGBmPo9UNaOu4iPw9h7By/Rak5RTidOclVDY0I1Ty9vQNRGBoJHyDdiBIyqyoaUB750W0nJSH6Ol21DW1SL1ypX5h8A+JREhEPAJkGxmbjBNnzmHfoaMIj4mVsB0I3BGKjJwc1MqN+EhpuRyHIyu/CGdpHdh6VsqIQnb+fhRXNktdjyI+rQCp2bsQGZeCLdt90NzWqgYBXZe49t8F6X+65ZKHuvRl68l6xKf64+N5I7Bi62Ss958CQj472HORcf3pdBzcs9zBPlc5wT8F/oxsAPAqcnLz6U6B2n3nl3UBarSBEDCQgPN9BQBnLu+PCR8+jZHTH8LYGQ9j6syn5SHdF+sDJkpfjheNw4YAaqzabgy07VsAoAF/xvrPw4/Wg+Pg4TsWa3y0PHw1TCRYVOv1KWhHgDccHgHDlNYFDJc8RmIdFTBC4rQIANfbQSCtCocrqXhJx7UHNfybIMdjsNpvKDyChsE7biJ2ZH6KiOxFCEpZge1R6xCZFYPEwkzE5WUjLj9D9tOQWJSMuMIYBKf4YEPwIqz1/xSrfD7Ciu3vYpnXNCzdNhFLtk0QjcMSr3FYun08Fm8bL8cTJX4qlnu9g6We72Hx5nexwusTROX4St7hCE0PwcaQTVi+bSWWbFmKJZsXY+nWhVhG0Kas3gi+CP+M5Z8Gf3qfgJAiLKTmKjnDOysEJDA0krR0H0rYZgeA1rQOYKjKk/oYqTII5owVoNRTgTupg4KDBH1O0uFGxpJQHduAn2kD82V9Fm2UfDaybGmvJ/P/TOJmSp1nYdmmmRgy4RW8PuhB9Bv+EAaPIgR8SFkA9h/xAPqPvB/DJj6EWQSACdrSTwO+8QoAEvRF509WEFBL9gu0InInKAA4z+MV9Bv9a7w5lADwXjsAfH3wixg8lgDwbQyfPAMjpr6P4VM0ACT8Gz75I9F7GDH5XYwiAHxvFiZ9PFdZAE78WENA98DPVQ4AOFEGthPeJ/CbK/9/1DzRfJED+llFAKggoNIih7rBwKUY894ytSUEHPuuxInG28DgqBnL8PmaMIRklENZAKZXIUC556yRLS3yqhXMU2sDKrBXo+BfSFY9CP9CMh0A0A7+MqrkfMK/CiUnAKggn85XQUBj/UfLQJafUabzkPCg1BqEpFYiNCMD/mnr4JfyKfyTp0s4rf4M9LOBv+Spomm2LQHgBASmjpYyR0g9Cd76it4UvY4dOaJswr8+srUCQFr1GeBH+KcBn9X1p8MC0ABAIzlW8E+DQ4YFpXN9wX5Snl4DMJQAMGcIwnKGSfhQiR+EgLQBco5NKdwOUnJY/GmLQGUZmEIAKPEpg+GTPBC+cq53ylhpwxqEpIUjREG/eOlLDf3CshNkGydhPI6Tco0FYHcASNefZv0/wj+K4eF5iYjIT5QyYpUFYIScH5QaJffE9ZizbgnmrluqoJ4S993JQD+RgYDcp/WfAX9asi/HM1fMw6dLCQA1+Ptksd6+v2QmFnnR+jpQ1SEkJQYRaYnI2bNbrf+n1vjjR1alGgRqEepRZTZpyGdEAMhzKJXexDEftdVgkBaBHNcRCKp9CT9UTDhYIeO+Ghn/1aFGxoGt/CK5S8aKtrWgOwh6urpwlpMOJ9vQ0tqiJh34NSrhH19U2060oUPGhCdlDNjS2qy+wOWkhnmhVBMvl7WLQwO9+OHTtw0AcpLGTNpc+4t1gh4jHaYBm+5DTgRwwofAiDCOeRu3ndpy85S6DlbQZ+QK+xhPEczxHGOZp63yDOjjtbx6/a4m5uEAgCdxQep+XvrgnJTHDxLdnfPt1EXVP7yOxgqQ74VmstD9OX85iomJxvjxvQWA+p6RmFz9/2PvP6CzuNI8f/yc38707M7M7jm7s/8NszM7Mz07oae7nY2NU7vb3e6e7nY72+QMAgUyGIwxGQSSSJIQUaCcCEoIZQkFJHJGOUeERM7B3//zvbeu3tKrVyCSGwed8z331s1Vb6nqVn3qeS7mDY9B1lse2O++BJUHavF4AOBtNNRdRo7MHzLSK1BVeU5Zvrkse59qV1aLN9HWel36eTig+MdSa/N11NVeQsnJOpw6Ic/kNTmSRjegf1wIeFr6P+DniwOvDsHBGfNQV55lAbiu4yKAayjPRs2+JDRUEmhpSFhenIhD3stwYPUK1Ev64QPpWDlxFeb9Vu7vE9bj2LFcdJzZi9/++5suAaBD0p4Conc7HhoE3g0CNjUVoLp6D+jek3DPFfRzFq0AjxzRbkAJkLQb0IeAgG275R6xW/on0JK2nCDV/StXzv0cNFTsQn35LmXl9jBttrVqucp7FCLAI8gj/OvuAlRb83VKymrgp9cfbHPRnl2EfzXVmdi6NR3BwZk4cngX7GsA0n0ZXYBWV2XLOVCn7pm8L3+z5z+PXjwenPeYeYWZW3A+1HWu4lqc09wvCFTzWjUX0gCwNy5ADfxT6/7JHMuMleDOfER1vyIQsrsRZZzztfuBid8ExcRoAKh/p6tqPmT/4+/gSrRm4zzXVd7dxD4I2pRXPBf5PK8CQ7fK+aPnvpPmr1DnEvsK37ELEfGpol2dLkC5XMKGyB2YvsQfq4OjcV15tOBaf81qnt21bS2e065gH9NobWhPe1zi892lS9eU9Z0BbAR6U6fmKsutiRasIxDScEivT2csxzQQdFjUGWjEchOljIFzRkw3/VAGGBrQRH36h8Xw+El/fPK7uV3KGtkBoGmPbdjTJk9Mw8gR0fBwT1RjNWN3JY5z/n97BVn/6TXE/qeX0O+jlao9s2+sz/DjjwLw0ksOAPhSny8796tPn1mO9Jf24PnnI1WfjjYyMe6v3+hcuy/tBz/Dcz/eIGULpc4evPrKjM5j/PzzX0paMcb95S+knLb2o/q9Mla1pywneaxkvwneXnyxq2Xis8+GqDJjxsThpWfHI/0HfaW+XpORFp1Tp+bJftMSUbs1/dkbM1Q9QtOnn/ZReV0BoXZv+vzzO/Haaz5qvNzPPn3y8MwzLM9zIh3/9m+B+OEPF+K554qVfvSjjUj6k+eQ8WevKMhHPfejAMmLwOBPVsl43kSaWnvyTez609fwk59uVGPn78k1J59+Okba34b/83ee+MkzaXjh+TwFR3/841AZawTeeCNNxPUMw2QfYnH0cJzMFXKx8n8+h33/803s+x9vIus/9sUvf+GO3OzN1pWk69+HH36I2bNnP0EA8NhR3JSbyFe3r+L6tYu4fOksrlw+j+tXL+GaiADwFq0C5WJkpNeYkziBn7RN10/Xb97C+YuX0NhyGrWNLaiub0QpvyYv5fozpcrCjy4/+dKIa8oQ/jXIhaddbjAXLskD6B0NFfmAypdCvPCdkwsZ3VkSNHIR1HPyoHpBwtNn2lBeWYmyikpUVtfgdHsHrty4qaBjVV09yqqqUSX9U/UtbWg7dwG1Tc04c07ak30+J+OsbWhEZU2djLMJuzJzkJ5bgJSsPKzbEoH41CwUHTmB3OKD2LEzDes3h6FO9uvqrTvSZhMOnziFfYeO4nhJOcqra1VbbLNNxtEhfZynSyt5sG6Ri111bS0qqmpQU9uMuoZWNDadxo2bt3FOxlrX2CD7UY7qukqcOduGazevSfp5qVOH1tPtsu935KJ9RyaKbXLhvIxDRyqRnl2MzN37sSsjH6GRcdiWmIRzcvyu0A2rBQCv04Lztlzk71xDS0cVduWEY9WGafDfMgHroyYqi7/ONf56IVdQ735k4N/6aAmpqMmd0hCQ6+/dW6Zsl/qUC+hnV3cAeDdNxprIKaLJCAyfBN/1bpix+AOMmfozDJ/YF2OmvY6pC3+LJUEDsTpktOyPu/QxBoFhIxEUMUrG5CbbdA3qsN4jAAyKHq0UqNx70k3oWAnHwT9MFKrDgPBxCgLSVad2DzoMgVHDsSaa1nqiKAJA2Y7Sa/gZGeDnHz7cCocqcY2/1WGDRcNEo7GKkFHGsDHeDeFpnojJnYT4PbORsGcx4rJ9EL7TH4m7tyGZVjHpyYhOiUNEcii2JAZhww4frAyfAd/N7vANHmXTSNEIFfrINuW7eQyWbRot8bFWeS/4bBwP73USbpqIiJQViNwVgOAdq7ByizeWrVsMH8K/dT7w3bAEfgSA67XVn4Z/CyR9oZaCcgSAc0TMZ1xLQ0A7AOwuBwDU6wvqNQAJ5Aj+HOsFEgA6+pS4Erc1PCQAVGJ9tkOAJzLbzumd4nqFJi75el1Da/wKSkp8g4xl3SJ4r50jfXwhaV+A7lCXrZftoC8wxP0dfDCoL/qPeBmDRr2CgRIOHNkXA0b0VQBwyLiXMMfvAwUAk5SrT5sFoA0AJogUHCyUtCJPxBe4I2LXGCwK/AM+HvEv0sdP8cHA5yR8Fu8NfFHC32LQmNEYMX6isgIcPn4ahnmJFAAk/KOmSt4kjJw4A27T5mrLv1mLHxgAesxYjLHTCfxsAHDaIoyetrgT9t1LCgY6uwWdTgDog1G0+JO4m6RpS0BJp6Ytx/yAHYjNLget9QjmCACNDAB0yADARlGTEwBkfrWIII/rCWqoaOCfBoDSh6QrAKjAX6OWgo6SnlOm28mWNjPqEJMh/eXkIDxzhWgmwjPGIyrTQ8kBATX8i0ibiMg0xiU/ww3RmSOk7lBs3T0QW/M+lfAjkYZ+Cvz1CAAtyNcJAN/tTOvMS39H+tWgz8A/Ldbj9nvStw0A5hEAEgQOsQDgYA0AOy37+sm+DUBE5mCpP0SJ6/4R+kVlfqwhIAGgpIVLXljGYIRlD0Jo5jhpew1iM3cgJosAcKe0myxptPZLUxAwNnen7DfhXZr8H6Qr6TUCNfhLUPBPg0Bt/ZelFF+UgR1Fkl5Ml6IpCv7FF6YhfNdW+G1ZY4E9UYAPFlESt2uxkp+U81Pgz24FSAvAOato+bcIc1c4AUC/hcr950yCP5EBgNN8vsSysEBsTonVFoBpiUjMTkPxscM4UV6O4wR8BuS5gH9ch1mvxWwv8+A6WV4t8z2Z+5VX4WgJ4WM5ympqZA7G+VgzGltb1NqBN/ghmTwUXpY55pWr2jLwbMdZNMm8sFUetDv40kXmf+0dHWiTOd95mRtdlLkO16zu6OBaJdpNER+eb8u8jvPZ69Lud80FKF/QmBc2/IrbVRkeIw34ulrv0R0S6xAC8cUBXx7xZZcBfEamfYpzc/s287U1X3fQ58qiT4/p/kBfTzIAkOCRIS1Br3D88gxwWcbkqs53UbR8pIUljxH/T8wff3/+djwvHva3+GMqMjIcI0YMd5nXk9raziEv+xj2xKbiSOoe1NdcxGMBgJS0S9DV2HAFDfVXJH7DdbkH1TfO8s8hrofYUH8JNVXnUHJyP6orM9DclC95dwNeX4PoxjN3Gw4uXoqT20LQQtekThZ47Wf2oaUhH/s3BCB/4ETsXOyNI0fSZJ+KFJBrqs9X4r40N+1BQUE6YmKTUVy0S/KLVHs9uQB9ELFPWgO2tBQq2QFgo4y/pmbffQFAlquoKEZ9faZsPwIAaElZqj00/KNy0VieggM+3jjw+RyUF8TI/YiuOx9+jI9PMuaGDFSUJ3ceU0LMrpZ99z9+Hs+TJ9Iwd24Ohg3bi61xXMfQyhPRKkG7ACWAbVD3bn7Q4+ra+L303ILzITPP4X2Sc5rezBdZxsy1DHS6mzRg0+3ezxqAl6/S9adjjJyDcV7nqo/eiONlfft+c37HD8s4b3ZV55uomJho/Mf/+Ged285/eq7aXfSER2DmKu9eogUgLQFd5XFevGJjFMqr61BZW6/eS/Nc4Pk2ad5yRCWlKaXkFqp0vmcOitim3j8nZeXjlDxrEd7yw8m7jY95/J+3p/G8flDXpvcrAkD+zZiR1AnY6PKSUMds2y31vCROSGe2jatMgqjOMhJXYG2ChorDh4Xh1Ve9MHRIiIJ3ppy9XXucskM+047pwxkA9iRTzy7TBvO4Hyw38t0lnZCNgIwuUGnNaCwdNQzMUHXHjN6KPi964a23pnZpl2vXPf10GOgC9KWXiiV/tipvjpWnxCP/86uqffaT+id9MeK/fornny8SFeP117Wloxnf6FFx+P1vF8Ltv/dByn98GcP/58syVsd+23+DX/ycwFDDP4K5556L6zxG48cnI9faNypL+ifMYx5hI8HkCy+kqnoGIL711gI1Dor7bvT22/Mkf6/8loEy5jT88z/Pkv1OUm18+OEq6XcPnn6GLkA1APzxj+dj0394FhmWlR/1sx/Ow4svZmMqrQz/6iVk/MkbyPjBL+D1n15Vx+Kf/skNXENx3Nht0leetBMm7UThRz/ahGefzcff/u002fbFm28WSvmt+Ku/egs//OESCwyuUesBxvzn57Dvf3DdwFek7Tcx8H/1xy9+ka/Oc+e/jz/+WAHAt99+20rp+e9rA4BXL5/DtasXcPUK1/e7qKAf3X/STQqlbmryAMmHa75gUS4m5WHxhtS/cl3+qdvlAiIP4NVy4SoprxBVafdSpXyxVGmpQqWdqqhUlm5neDO9KjcUaYvg77JcvGjGfla93NE3HN4QCQAvyoPreboIkhvT9Zs3cZMuRinpnyDyuoRKN/lCiXl3cJ2WiHe+UnFCP4b8+lxJ1b+tLAtr6hqQkpaBhJ2p2JG8C4m7MnD4ZBn2Hz2JbYkpiEuQE3pPMc5dvoqm02eUT+ZS0emOs7hq9Xf+8hW0nz2Hs+fP4zTdKsgF9pI8WF/huiMEpbduy1jZr4xBxGN27Qb3g1/D6/1h/AbHzrEy5Do6N/hS6w6kiuR/pWDqrszdaozbk1KQtCsdJyXtynXWg7Ql7d0ijJXf7845nD5fjty9sdiydQECQiYjIHQC1kZN0kDOBejrSa6g3v3omwgAAyOknsg/1AuLAoZg6oLfw33mz+E2/XV4ffELzPR+B4sD+2N1yEjpY6yy/lsTMVrqiCwAaNx/EtIFRWsZy73ACLr55Jp8tPgj8BtjWQZKnOsDWjCP7jqVC1Ba9il3npZLT5FyJapAI+vRatBRT9WN0DCQIHBV+GCsjRuJsF3uiNs9HtsLJiGheAqS983CtvzZCNn5OYJiPsem7cuwcdsK2Yfl0uZSqb8Afltmwi9kCpYFe8A3eCz8gkdLaAeARg4A6BM8RsKxkuYOn02e8NnoBe91nli0ZhwCo76Ududi5Zb5WLpuLpauXQSf9d6iZdAAkABunrJ+6wSACshZUE4Bs0cJAAnkmG+3ALTgXyd0NNsPCQDtknxnAEj5rpcxKLGPWRLOlmM4R47PHHivmaUA4IeDX0X/EbQAdADAgRInABw4tg/m+NEC0BNJdPW5x8MBAOkClBZ/CgBqq78dhUw3ANANi9e82wkAPxxEF6AaAH442AKAXgSAU741AJBWgGNle6wFAQkAx85chcVrkxDztQJAWhoaAGjJJQCUvjJofZiN8Ew/0QxEZEyQ8o8eAEZbLkBp2acBH2Hgu9L2/QNAKqoLABwg/QzsBICUawBIC8BBnRCwZwA4FGGSH54tYaantK0BYGwWXX6mKAhoXH7SEpAWgNwmwFOWf10sALXVnzMATBIl0AqwWPLpClTKE/4RFoYkx8JvcyAWBy1XoK8LAAywZMG/uwFAAj8NAGkFaEniswkAlxEAzum0AJxJC0AfuRZGrUVIapz8xvGISUtEcm4GDpw8jhMVGvIp4NcJ6QwAZNpjAIAV/NCrCsclrl2I6jGclLGcLC2VeWAZGlua0dTaIvPG06JW5fHhusyJrl69jvMXLuIc13uTh1+qreOMBQA5r6Kboja0nW7GJZkvXrx4DudlznhR8gxs+q4BQM6VzYsawjy+0HAAPlrvXVBljPUeXxJxju0K7jnLDvu6gj667aT7VrMeH9excVj0OUCf0cPDPlfSAFB/sW6sGW7KM8P5+noFAa9zvfLvoNvP7qK7VL1WJH8r88dnQP6uBIGu630zdL8uQLVuqv8PXlsa6lsVhHIFqB6VTrfcwOnma2hpuvboAeA3XC1N15GdVYbVq9OwZk0CcnN2oaV5j1znXYOur0Vte0FXpM31+fJ7GfefjnzCtuamAtRUZiNr7kIU9B2KmHcmY3NQBGpq8sH1/ezlHZJ0W97bb7+G40eTbfmuxWPR1qpDV/lGhJJnO/apPuwWgfV1+aivPyRx17CvJzU0HEdpqcMNpYZU3QHU/enB2uAX984WevUnkrDPYzr2/mYUjsauk2tcvipnL/NEqW23nNvZKC9NknE+GqCqJO02NmQjLTUdwRvTcGB/CjpoASjprWdyZb6VrdYmqqrMRXMzASDfs9H6+/v7Y0/iXIrzJzNPYshjZmDd3aQ/uuqdJSDLmHnojZvXNNxzgn3OunrtsjU2x/yMH/n0FjreTZwj80Mux9zv2+USNDY2Bn/2Z/cPAClCtEuXLrjMu5v4W90NzlXVN+BYCQ1kuPRChXUeXcf+Iydw9FSpSj8pz1V6fn1d/qfP4ODxU6iorlXzdLZNwMaQ82Ln9inO+51hH39P1uH83Z7+OMQ+ONesr2/XoMqDa7BpgGcgkF3MN+CJsqfrUG8bUDVo4AYLTml3l6++OsuqY/rS7TBuFwGWHeAZ4MW6d7Pms8uUNxZ8ZtuI/bDc4N8v0JZ5f/6GUtqfvwYvKWugnxkPZawbOQYzNtMu3WR6eSZL+Z2daSZkG/1+9D6y/vxnCsRl/NmrePG//jv++Z8D8I//OAfPPBslZdNVOXubDOlik6CVefbjYA+ffvpLvPjibrzwQiZ+8+v5nXks3++9ZQj9r79A3H95A5+8NAoTJ9Ei0tof2Y+nn96oAKCBgD/72TJVj9KWmfr4q99kYho+/shX2k9W2/pYZOKlPtPx7LN5eLFPkoQ5+Pu/1xaRz/50MLb/eV9k/MkrWPWnL+KFn2yR/mjZmQoP95346/87AX/7wwX46U/jFQB86qlFqq8P3l+n6z+boWDiU09xHxMUZPz7v5+Nv/7rIfibv5mkoOBzzxXh/fe2ShlvOd/cETB9LA78LwJHwsWf49X/NwG//OUe60rS9e+TTz7BrFmznhwAyDUAL16Qh8IrF3D9xmXcpAtQBf5oZnxTtmnxJ/+8twnY5CFSAbsbOC8Xsxa56DS1tsoFiGvLVKCkrFwBwFN84VNSpoBVaUU1yiprlDVgfXMLmqXO5avSPiGc9EHXonypw7Vezp5tVyFBIC9+vAnxJcMF6euqXNAUFJP+OQ5aHuo4AZsZG6EkXZASCGrAduvObWWhqECh5Ot1CVmHgE0vplpRVY0jR4/j8LET6suLsxcuo6HlDA7JxZVfsDef6ZBxtyuIyfVv6pqacf7SFWV1eP7SZQX/2s+eVdaMtPy7IBc4jotj1q5R5aZ++7qMi1+9S7pcBNU+3P4K124SDn6ldP3GbdEtqUNxMkDYelXKUfLwfuEsymurcFB+syMnjqOmoQkXr9yUfYOUA65dh9SX7VsX0dJxCrv3RyA49gusDvGEf6gHAsMmIChyMpT7Thegrye5gnr3o28cAFRuQEVSl8du2bqRWOg/CF/4fIhJ836N8bPfwrSF/47Zvu8pCLgieJgc29FYE24BwIhRUle7/CT8C6TlXjQ1VOJDEBBpREg3AqvDhisR3iloFzFUNESFGvhpUGiXvy1u1h0kFDQQULsG1fCQ7kODtvLl+SjE7xmPxL0TkFgs2jsR2/InYPPOcfCPGollwSOwfLMnfIMnYNmGifAJniSagCUbx2HZ5nHwDRkLv81u8Ase4wQBu8qHeVLON3icxN1FHvDd5IWlGzyxIHAMfDZOlvh0eK+bicVrZsM7aIGyAly2jhBwsbIA9N1E95fzJL5Abft1AkBa4j0uANi1XCcA7KLHDwCXrWcfej+XbZDjs26WjGeunGcL4L3mCwweRwD4CvoNJ/QTWQBw0KhXFQAcMOZFzCUATPVCknLzaQeAdPep3X8SANICkFIuQPPHKQDoHfQ+PhpOAPg0Ph7SBx8MpgvQF/HRkN9jsNuYbw0ApKtPDQC57t8y5f6TAJDp479cA59Nu75GC0DbOn+dAJDr/xEA2lyAEgBmagAYm5OF8Exf0WePFQA6u/80coZ/Kv+uAPBdGaMGgFvz+lkWgBoAbiMAzBsix40A0OHm0wEA6QKU17DB0v5glwAwImOoHIthCM8ejvCs8bJPQYjNikccQd/uVAUBafVH+Mc1ALkWIF2Abu90AWrcgGoAqNUdADJM2GtJ0gn/EiXcFB8p17wALFm7AkuClsu1zU8rUOKWFgX4OURIaFyAihQA9F+m1vsj8Jun4J+2AKRL0Nm+C8D1/wwApAgAP/Obi5WxG+Q47ZDfeAdi0xOxKz8bh0tPKQDY3QKQ4rbWowaAJ8qrcZwAUOZ/dBt6qrIKJ7nOoOqD7kHLFQQ8UaZhYIls0108P546LfOnc+cvyHxIuwrlR18Efwr+0fpP5odnzrSio71Veao4f07qtDah/cxpXOY88cql7xQA5NgJ9hwvauxg7+5wz1l8ycN6tBIzgI8eOQhJ+OKHLxX4soR9asDHF4dG3cf2dcgOADlu/VvKHPjSRbTLs8j5Jv0l9ffSLyT5Uu+8/H+ZZ0K6AzWuXbtD22+OEhPj4e4+zmXe3cSXX4SijY3NqKmSa8kjcs3ZTW23cfRIC7bGnkJRYR2aG69K+jfTZeejFtctbGm+hqXehzBgwEEMHFQEP79U1FYTbHQHXF+7XLjfbG/bi+qju1Dw+RzkzZmHhDmLkN5nMGJf88DGVZtQV0drwe71KGeA9+u3X783AJT+znbslfudhO1621U5jquuNg/796WisjxHWQO2thAC7kFNTR5qa+8fALa2lqKyUva3Oh10BfpoAOD9q+NMHi6cy8P5Drv1YK5ybXkiKxz7IwJRU5Ks8tpatFXdI4Nrj1gElM2NWY/+WMq+E/p1nMnR7j9lu650J/avXY7itX6oKE1ETXU+CADb5Z7J+/v3APDu4pzC1fp4vHe4Ku8s1mfZe4Ezc/9lSCtAV9CPunztooSXcUnmZR3WmDg2AiZX7T6oCGs457bvN++Vjwoy/jH1MADwzJm2B7aYI2gzVqS9ET9qbG5ukWtwqxonz8O2Ng35KI6DH77Z4V1ra4vyiGFvx4htuIJ9rMPf1572OEQDH+8fv4Utf/M63v/5JNDqzQCzTikIpIEQwRLzTdwue5oBcK+9Nt8CgFrPPRevQJm9jlbXtkzfZtsOvBS4kjGYPNbvMl7L7SbLEpoxzvKsp6UBnkOZmPVXfZHzl28i9y/exCc/fFuN34zN9GH6MxDQbFMGztnHRWmApsfDOv3enIjP/msfvPE3b3ZCUerZZ3d0jtfUNdsmzeyLiWvpMh7uEvfUEJYy9RmOGBqKuD9/RYHHdf/5ZXh5pahxGo0YHim/SxL69t2rwlEjY1U9I9O/kWnX7C/ddT7zTDyeemon/umf/FQbP/2pL/r3D5QycgxkzO+9NhbZf073p28g+S9ex+iR0XjllS+lXCx+9KMwPP/8fomn4P/8n9+rfRwxPFzOm2I5LksV4HvmmRz8wz8swdNPZ+Jv/3Y6+vQ5gH/9142S9iV+/OPpUmYv/vEf/fDDH86H25jpSNq2AjNf/jn6/usMvPVWoZKrv08//RSff/75kwMAjx49KjcSfs0gNzOCqlu0uiNsu4HbX92GXktOHpSk7AW58HfIgyK/PKiqrcXxkhJl1cf1/E6VlaG0gtZ/fKFE+Mf1/apQUVOHOnm4amptU8CMlneEX3T5RPBHN070P8wbDeM0sb4pY7h69bI8lJ5V6erFg7o5EhrKWPj1jQKI2nrutuyf3tai1Z36QseyWuQN1bgvpWWjsm6UOF2ZclF8Hp9b6oUTQSKBHOGi7LukXZa00x3nZL8qcbK0HLUNDcqC7+KVq2iXScAZBf7OKbefXMem06qRkwN+eawgqtxkbkufd67h2s0rEhII3pJ0Wv0R+jG8I9tfyVgJ/27KPul6N29dlnwek0u4cecKrn11Fde/kv26w/HRupGWf5AJgTX+2xfQdr4CefujERwzC2siJiIgbJyEHlhNCBgxQQM5F6CvJ7mCevejbxoAVJA0eqo6diuCx8Jn/Uj4bhiFpeuGYd7Kfvjc+13MWPIOZvm8hy+Xf4C5qz6E99oBWB0ywloTUEO5oMixCswZa0DlvpPr+Im4nl8g1+gLHy6/iyiE4TD4hw1TaQG04JPQP4zWfmOkLNcHpNtQIzcERDCdMJDgjxaB9jUAhyAwaijWbx2FzYl86e+OHQWeSCqeiOS9k5BYNAkxOZ7YED8SK8IHwWfzQCwLHga/Ldpyj+DOb4uHpLvDe+MYCcfK9jj4MQy2Q8DuMgBw2SY3iY+TNFoOemHZRk8sDByDpRsmiKZiybrPsHjNLCwOnIslaxaIFmoYuJ4gbB6UFeDGBQr++W1cLL8BZQCgsQ78OgEgLRE1ANRrBzoAoFnrzw7/qG7Qz4h5IjsAVPtgA4Dcf+/1X8hxmiV15mJ5sLQf9AVGT/oYHw19DZ8Oe0lZ/XENQKWRtAqUtDF9egaATi5AtXWg1va8scoFKAHgxyP+FR8MfkYDwEHP4d0BL+LjoX/AkLFjuwJAT7MG4DcQAE73VVaAtAAcM5Xr/xEE0hpwOSbOXSfncDpiCd6+VgBIC0Cz/p8FANUagHQPKuWypL3MGsRksm4GwjKWITxzOiLSx0v6XQCgWgPQDgCHOAAg1wBU0E/LAMDYnA8UsIvIIPx7VADwfWmXaw72xzaXAHCQlDEAUCtCuQB1BoD9ZV8/sQFArgE4RAHAMNm/8KxJ2Ja3DltzErFt9y5sz0+XfdRr/9HqjyFhIF2BOiz/7BaAXWV3AWoAIF2BqnRRUlEW1m8Pg8+mAPl/XSn3gxVYunalkneQ1pI1K7qCQCcAqOL+SzsBIOGfioscAHBuNwA4c/k8+G8NlmMVj+iMeGzNTEbGnjwcKS/B8XK64CRs6wnuPQ4AWCWhtgDU2xr+0RXoScI/mSdyjsg4geAxmUdyrkjxI6uqugblTv7s+QvKqwLdgOo51VUFAOn+8/z5DrVG9bmzZ3CmrRXnz7Yr+EdLwMbGevWw6fwixujbBAD5IsYAsJ6lYSBf5GgLPg347K46HYDPPKzr9vkRoNGT+KLQNQDUeVwL8NKZNmURyGcbe73vqvg78ytwPmOYv2vXCMHa1bF0VeebIFoAenjcPwCk+H/AF2xVlU1oUmDONah6YLXR+u86NgefwsABB7DU+zCqKi64Lvud1S1s2XIMnp6F8PJKRlhoPGqrCXG6A7THI2dYp7dp5de1nM6jlV1F3nYc/dhL6UB8KFI2rkfi5nWorOBagc7t9SwCwGNHklzmUQSGrS1FSE1Nw6pVSSjIzwCtC51BIrc72ouRspOWAbuxenW2HMMCq/4e1NbSDegxOdddQb67qVRZATY00K0pgdXXD9UI9cpLdmJHdASyZI7TWC/H2ORL3tmzBTh3cY/c4/LUNtcZZKhka+dJEd1xnji+A6cfg6WiWcdQSfa/LCsCRz72xN5fDMOBhPWoa6DlaqOaD9BtoL63u742fi8tzoc4T+L8ycyrON8goHFV3pUIX3oCgTrNUZbvJl3BP0qt/SdjcQaSev7Wve2HFecM3FfTl+lPWwPS84Prek+y4uJiHxgAsjwhGkNX+XdTb+Ah2+XHeAbyGbeeWoR7bQoEuqpLOSwNXY+P7fHcsaeZOgSBep3D06ofjoNzQ+314ywuXKD43EDvHxfUOPgRAc8FvrPns5WW8QjiOOY8r9f/45vY/z9/iYP/+23s+W+/wEfvLesGewixum5ruGZk0u1lCLsY/uGdZQrkGND19NPrOssZsMRyjDM0IgQysMuUMaEGgI4xOcte1sSd85zTpk7JxjivnRjltkOBLQMAdb5eo9C0ZwAg0ykN4lwDQLMP9n5p0Ud3ns88M19BwD59svCb33yhYKTuR7dn6pi2GTfQ0mzbZcZntjvr/MvHna5HqTn//XVMnqjHasY7cUIW3MfFSx3C3a7A07Rp9tf0Y9Lf+sVnsh+03ovBs8/m4m//1gvDh4eoY2TamPfnT3VaWFKf//9ex/PPL5V6BfjJTxLwwx964x//kesLFkl5fT788q1ZcmyS5JwJxN/8zVj8v/+3UuoUKxj4f//vDPzDP8zHCy8U4J//OVD6LcDf/d0sGQOtBFPR2pwpc/okBK2ZJ+fgEnkW8bSuJF3/+vXrh5kzZz45APD48RPqBQvX2aOUZZ486NOC7sadW7hA15xXrqDjwgVU1dUpF07HRcdER0+V6K+7yytQWlWJ4yWnFPgrq6pCeXUNqusb0HqmHZevy4P6rdu4JjfRK9LXVXng5FenvIBwAnLlslxA+BJCxIsEwSCtAXlBMV8qaJBmgTxu82UEIZo8yBIE8uZJmHdd+jIvKu7Q0u/GVRVSt63tG9cvq/hXhGxyYbotZa/LBYtt0ZrwFi0HZby0HGzrOItjJ0/hlOwXXZxekbFflrK0HKTV3zm5EHbIhbFFLpwcIydTvHlznIwTNl67cQk371wWXcFVxm8TBGqwqiAmoaOy/NP96vETxF7Ebal3+7bUuSU3+Jsy4bhzHtfuXJV25Dhd5e8EXL/9Fa5IP5euyzjOnsLufZEI2TYHayK8FPxbtWUUAsLHYjXXmwv3xNqYSS5BX09yBfXuR98kAMiytPyj1oRPlGPnAZ/1o7Bs3Qj4bhiJ5ZtGYUnQYMxZ/jG+9PsQX/i8h8+X/gGz/d7DwoBP4LdxqHLpuSbcHUHhXgiK8JAxjJP2CATpHnQU1kSOlN+GsHAkAgnuCPlCR8JfxDAwfJROJ9gLG6XaMxAwINxIw79Arj8YodcbZLt0MUrrQVoYbtw+CjEZk5C8ZwZ2HZiOZFr9FU1Ewp5JiMnywrptsj+hA+G7eRB8ggdj2abB8A0eBt8tw0Uj4BcySkLCvzEg/Fu+xR1+m8fBT7kB1RDQd5OTmCaiC9ClG0dLm3odQJ9NHvBe745FQW4SnyhlaAE4HYvWzMRC/9lY4D9HwvlYFDAXi9d8Ce+1X4Jr3hGQaQC4BL4GAm4kiPt6AKBPpzT805DOqtcLuYR/FEGf5NsBYKcF4DrReo5D2tg4G94bvhDNxtJ1orWzMXPhOAwe+zY+GdYXA0a+ikEjXsGA4aIRr8p2XwUAO12AOgFAgj4CQAX/Ch0WgJQGgHQB+h4+GfEjfDj4GXw0iGv/PYt3+78g/b2HoePcMdxzEoZ7EfRNx1BPQsBvHgAk+Bs93VdBQK4BOIbr/yk3oFwP0A/jvwySczj1j2ABaACgpew6nW4AoPQdnSV1MtlGGsIyvBGROQ2R6V4aAGY4A8DxiEifoPIdAHC4jG0wtu6mC04LAOa9L3IFAN9VUO/RAsBPpP17AUBa/xEAGvhnXIASANIF6IBO+GcAINcAJAAMyRiJ8Kxp2J6/ATvydiJeAb5M6SNV9i1F+tEgME7ymEYA6LD+MwBQWwCquIjuQBOLCQEdMm5CCQSTizKxbmuoXNcC5bq2SmnZutVKS9eu6pQCgUErNAykq9AgugLVrkEpAkAD/LQVoIaAdAn6BQEg3X46AcBZKxcgcNtm+V3j5XqfgB3ZKcjZV4SjBIBleg2+rxUAlnFOWK1A4HFp81hpuZIaR7mGgMdp/UcQWKHdhB7lutDllWqdaG4fL6FloPYqwfnVBXnIpPjAyYdLfiTGeWNHexvOcj3A8+eUzsiDa319rTVHdLxQsevbAwBvqmNhXkrxYd08qPdkwadf1uiHfrbBOaqzuvfz5Ir71BMApNS2BTO/F59H9JovdMPEP1oA3pbnHZ4z/N9yXe/JV0JC/AMCwJvqfyQl5Tg2bTqIA/uawTXp2h6hdZ6ycGu8gui1BZg2LBUbgg6jpvqiy7KPV/exT1/3moLSX13tBRTtqURSYgEK8neiuioLrc17JL8r6HocouWcctmpLOuK0VSXj4bKHLQ2Sf89WNs1VubicNh67N8YiCYp237uADrOis7sc1m+J/UGADbWF2LD+t0YPXofNgfnypgI47qX6zhTjMyMHEybVojVq3ejtqZQpZ9uKZJ4MVpaTllQ7/50+nSp6IS0xd+DoOnrhIC5aDuzG7krfBD+2ngEjFiGg3tp6SfpJl+5Bs2R+8Bu1JxKxr5FC3B4lS9qT/K4Orf3xxdBalNDppzfct48ZkhZfTxBrZG4Z+YXOLEnSuZH++Q8aFbWY5wXuL4ufi9XIvCzwzBzL+3tHJLleoKA5qMrVY5GENcvd3MDyjX/uA42AQ6tvDSMO2vBuO5tPipxzsz5pIGOGg61q49nvokgMO4hACBFiMd5p6u8u0lb9N3d3SbzWIZQzqRxm7+zvdzdxPLKmMZFHuEd853T2T7PZ/6ufJbQ53ib+q3pWpTgkOK+s/79iuu67/yvrygAuP9/vIUD//tXGPDjjywwpCGbgV0G5BAMcdthTafLaMvBrnWM3nprDp59NgY/+fFSjBu7vUtbpjzb0e3a29YQ0Q7DKNOngVD2PMq0ybhznhHT2a6RfbxG7Meeb8blXI7qhG2Sb++HANDej709I3sd5jnq6jbtaaZ/0589z+yrOSYmz+2nA7sAwC3/5TVMVsdIA0CWowj3TFts37k9ex7HxpCw8NVXJuHpp6PQp88evPACQSBdpup9M3U++tf3ugDAL/7qFfT7NEiBQ1r40f0nrfn69Mnu7M/e/6uvLEDfvrF45plUBQHZx09/sh7/9E8D8bvfuuGnPyX402sP/v3fj5b7eBZqqnaisjxRgUDK1d/rr7+OP/zhD0+QC9DjxxVMokUarfzUunQSXpaL+blLl1DT2Kit+Sqr1Pp96iWNhNzml90nK/iShy+QykSlKK2sRHV9vbKMU+2pdfhuSx83FTw7KxcZ3jS4DsU13kz5dUHHGXlIl4uQXPh4czt3jgvZXlIXZl6YzI2T23e+osWfhoH6gZZ5NyX9Dm4TXsr2bQK0m3Jhv34Ft2nZeENuTnLjvHnzCr66I/m2PAJBgsAb0vctaYcPw2yP42uVC99J2ffyqipU19QqIEhXoi38gkLGzcV3VXjhHGiVSHemZqx6DHrMN25d1bKsAG/duY47IGjUX/rwd6CUpSKhIOvcuKLGe1vq3LnDm8UFXLt5HtfvyHH5So4VrQBF125Lv7cu4tzVRpTWFiA60Q9rQqeotetWh9BSzB3+YeMk9EAA4wRS3wPAHsWyXCcxKHIiAsMnyDH0gN/G0fBZP1wBQL9No2R7JJauHYr5q/vhy+Uf4Qvf9zFr2R8wy+cdzF1Ja8CBWLl5DNaEjUdQhJeMgRCQ6wSOVuAvMHyYaAgCwodKOFwkaWEj5DcbrhQgcW4zvXPNP8JCrvlnWfkp4Bc9So7vaATFcHsoVkcMwurwgZI+CJt2jER0uhcSC6cj/cBs7No3A7v2T0dy0WeIyZggv+sorAgZCr/Nw7B8i+zX5pHwCZZ9FPltHqEgoE/wCCyT/fUJttx5biL8M9IQ0BUApJtQX8lbuoF16TaUANAd3uvHYsk6WgaOl/QpWLx2ChatmYEF/rOw0P9LLAogAJyDhQFfYPGaL7AkaLaysvNVANBbyQEACc4eEQBkKGl26TJGGsw5A8DeQECX8M9I8l0CQFpAruc4pf4mOQYbv5TjOQ8rQxbDP2QJlq75HGOnfoD+I19T0E8DwL7obwCgWx/M8f0AUbu6WwB2AsBCLQP/mB5f4InI1LFy/P+AfqN+jI+GPIsPB72gLAD/0P8F9BvxvgKAwzzsAPCbaQE4mmv9EfYRAH4mkrRxEicAHDPVB16zA+Uc3YWvbw1AGwAk9OsCACWPdbM0AIzJqkJsJseVgrCMxQjPnGIBQM97AEB3yR/jBAAJ4+iS831szXcNAAn/wtIMAKRFINVbAGgXAeAHTgBwEOJE2/KHSnyIHEMNACPo9lPkAIAWBHQJAFmWAHCQHIvhCEkfLb/R59hREIyE/F1yDSTMy8T2/DTZZ70GIK0AKbr/JPQj/LO7/1SuPdUagFraAlBL59H1pw6TirPlfykDQbFb5P80UK5Zq7F0nQP6dUrBQEsS96Z14NoVStplqOUCdJW3tgC0A8Dli/CFz/xuAHCGxOcGLkXQjhA5LtsVAEzITUP+4X04Vl5qAbcKywrPFax79ABQWf6VEwLSEpDb7J/rP1tzSAv8HSkpw3F+PFZdp+oc41gqqiVNg8PjJXQVWolSKavchsoYCQSbZf6lXYNeUGtH3+THawRBMhfjF6zfJQDIFwrmpQwf4Llv9nmzvWxX2fO+ubIDUELPb+5v+fWJH1/yJaZ5LiQEJCQ2L7Rc1XnSFR+/A56e7i7zehKftfjM2NFxDsuWHcSYMXuxfVslWltu4OEBoK7fVHcJDTXnUH20AYVjFyH7N14ois5BY8NVtLU+JnejLkQI2dF+R4G27vky1laOV4trFbbSFerXDQFF+/e1Yt7cA1i8KAuHDqSiuTFf0ntnSddVvbfAIxw7eSIXhw/moqmxEC31BTgWuh6Hps/Fcbmvnm4rRruLegSDp6WP1lbCONNf7/s1+s2vX8fRwz0DQIoWgPl5uXLfykRutrYwdAaASsoFaAGK9mTjyOEctW+mfk31PrQ2l0q8FC0tJWhuPqWAYG/VKmprPSTt5T12aNVVufIb5GLfah/kvT0aKVPmofR4igKApgxBICEgLQDL98Si6J3RONjPC6XZkSqva3t/fPH4NdRnyG+VBro2faxjlOPU3JCJmsoU1Neloq5OzgOZJ2mr7ysur43fq2cRdNlhGEN+RNKbdQEp/Y6vOwi0A0CK7wYNAFRWf1cvdumX4n38ccM/I4IpzhM4z7SPgfMvvtNlHudjruo+adq6detDAUC6TCfUcpXnSjw2dtedfMftqpwRy5gP2ihXa/fdTfxdCOtc5XF/2T7H5Cr/fsUPx+zHwn4OUzwnmM/zx+/dwTjwv99WEJDh27/i+mwOF5xGBjjZ8wijNAxylCNQssMtIwMVCYZMOfs229HwT8tVG3fT5Em6TTugY5xt29PuJlq/mf0w4v6asZr9J/TqXlcfH8ZpwWbKsq5px4hAy16X47PnmTjrGos7bnc91nq9QHt553LcZhn3sUnY+JcvI/sv31RuTn//ymhp22EBaNpkXLfjsPIz7Zi2TJ8Uy3J75Mgo/OpXuXj66S147rlM/PSny6UtvW9mbJTbX7+p1kAMkbGMHhUp+52FEcND0KfPAvz1X7+DH/1oGV555Qu4jYmzxsE+dD/jxsbjxRcz8NprhXjhhVz8wz+MUZalffvm4NVXk6SNIPzbv4XhqafilLvPg/sjZa6agcb6NFRXJqGiLMG6knT9GzBgAGbMmPEEAcATJ3Dl+g1cuUHrvBsK1J05ew5l1VU4VcX1W/hSR4M+vsQ5Vlom0i9wCAN1XqUqX9tYj7N0KSQ3I0JFWvtdvnYNl65eVdZyly7TbzW/OLqpbloK9F2+iDu3b+KGXCTOyzbdO/HGxy+ReaHiBUV/XXIVt+8Q8OmvUUweQ+3mU+Isq+paFn+3JG4BwDu3CeWknMS5rdKlfKfUxYrWeDdxjfBPLp5l5eUoq6hAHd1+XiGc5PoyTXLBu6RuxGfa25RLKuUyleORNhh+9dVtZVlIcd+YTleqNwn8ZAy8mV+7IRMvGdPNm6zLSRj3Q/ZT4ncIKRWUvCJjuYQ7Up/7cuuOHNdbcgxvXMCl63Kcb57FxRstOHO5HPtOxCMycSGCwidiTYQnAsI9sDrMHf4MQwn/PLAqzE3S3BAUPbEb5LubXEG9+9E3DQCui9ZaEzEeq0LcFQCkaP3ns2EElq0fDr9NIxUIVNaAKz7CLJ938YXve/jS933MFi1cPRDLN8jx3jwWa+R3CIrQADAocgTWRA5FYMRg+Y2GKBAYFDlc+tIKCJMwfKSkaSl3oVFD1BqCQUYxQ7E2dhjWbx2ODdtGYHPCKASLNieMROjOMYjNIviZhl37ZyD1wEyk7P0MO4tnIKlwBqLT5bjFjpX9GqUgJffLd8MYiXtguYx1+ebRWBEyBsu30MUnoZ6bpHlixeYJss+eWB7McgYAiiTfGQISAC7fQmBIy0F3LA/xhI+0byCg9wYPLNs0CYvWTsLitZ9hYeAsLAyYjcWBGgASCC4K/ELJey2tABdKP0tlrEtlrEuUZd6jB4CEcnYA6AByRg5Qp+s9EADcZIlxyXcGgEwj8KS1o3Yx+gVWhi1CcHwgolKDEbw9AD5rZ2Pi7IEYOu7n6D/iFQxSbkBfRf/hr8j2y2oNQALA6F1eSN4zoQcASAtAL8QXSh4lafGyHZ4yGl8u/w0+HfVv+Hjoc/hwMC0An8cf+r+IfiM+lD49MKyLBSDh34xvHgC0rACNBaABgGOmEA76YuK8dXLeZuCP4gLUFQBkngUAYyUel1Uq8WSEZixAeMbkXgLAcRoAZhkA2B9b8z4W9QwACe0MAIxIJ9R7T6l3ANAOAQn/3pW+XQDA3QYADpVxDZKyBgDSEpAA0IhuPl0BQJYfiHDmZ41AmByDmNy5iM8PRWJBqpzvtNbLxA4FArXVnnHtSfedxppPu/p0wD4DALnGn06zXIAWZUkaw2xJ1yHdjAZEBcs1LlD+h/01BOwCAGkN6C8KsCRlCAnXrdAiBFzDtQF9sGC1N+av0iIMvBcA9N60CuuTIuS4bEdsRgKS8zKw9/hh5f6TwE25abfgXHfJ/O0RA0Al9uksQj3LGvBUFUGfhn7HWL6iBiXV9SitaVCqqG+ScpWorGuUuWUdypnOOiUca4Vad5qL31fV1OLchQsyB5P5psw1r1y5InO0784agJxHmxcxnJPql0jfHsB3L3UFgN0tAGn9Rxeg3+Tf+NGKVqNX1PGixxTzxw8n+VKPXle+iedPfHz8fQNAI0L0jIxSrFu3FznZJWhqeDRuQJvrL+PoxmQc+mItDkdlYv8EX+z9YDKOJhahsfUm2s7cRvuZOy7rPlK1yVgarqC6pBVNjfLbO4G99vY7aD93R/6P7qChrB3HNiThoH8c6iSux/ewMPTealO6heI9LZjx2X5Mm5aNPYXJqK/L1RCrBys8l5KydNHZ3i66Z71iHNifiQULkjF9WhZ252ShuToXB+Yvwf43h6PY2xstp4tcA0BL9+7j7uoNAKR4HAgo72kVqfbfGhfjbftQV5OL0pJsVFYUiPJFeSgv342aGolX5qKsLAtl5ZbKMiUtGxWV3M5Qqq7ORl1tjigLjQ3pMo5MaVvDpcdvDUiLx93Kmu/kzi0o37cNp5sd6/sRpp1tz8XZjlzZ7zw01qThWGQQjoYEor50px5ntzYfQtKeBqAPvt+s3yzHkFaAHLOrMo9SyuJQvaBMld9yL+hKkPdNgiNX18TvdXfxPR/BB8EM76W8dxIK3c/x5JxEey3TEMoZAFK0AtSWfxfBdbANeKP139cJ/4zYF+cP3HcNAo2lmHYVaUAg39e6qv+kiADwBz/4Qee28x9/m7uJdQi1ePx7yqcFnh360ZqO5XsDD/kxlh348XiyDkN7OVfSc+J2VZ7jcFWGFn2Uq7z7FWE2++JSXq7yKWVx3HFWjScpPAoRnjORn8MPNi5ivJdj7Tsjgh4DZcx6fTquy9mBkIFlBlQZl5LOriVZ1g6/7OottHuUct5ns09M1zBOgy9XAJD7yrLO6YRc9mNkZIeczgBQHysN8Zhmjr0J7WKaadMeN9JtaatIDw/OyZPVvtjlytKQYn17aPbDtMk42/XyTMOwYWF49VVfvPzSF3Afl6TaNPvGuOM8kO3xBjTqdqmnngpQa0Xq9SILMXTIlm5luHbhH95ZjnffXYrXXl0k5bRb2Z//nO5UMy1LwmK88Hw+Thzboaz/CAGNXP0NGjQI06dPf7IA4IUrV9Ha3oHK2jrlulO9aCktA7/UpqtP7bpJv8Thl9kEf9ryr0Kpur4RF+Qh6qLcGK7JTev6bXnIlJvZJUI9AkEJ6V6UD5m8WPBGRtDHNVu+un1LhaflAkGLQFrFEZwpyziJ0xWmuRnSSk9d0CSurP3kwkKZfF5oVJwXHUI+1r2pQ6XbzJf6hIAsK2I77MusMXhNbsitp9tQUVGJ0rIyNDQ2qPUKzY332rVrcuGkD+U2/fW5rX8zBmVNKG3eZvsqXR6opR+6VyUIVPvFsYhucE1A6hb3na6t5FjJTf+6Gv9N3GE9GZNyTyr1rkm5q7fO48rtdrRdLEfRkXiEbluA4LgZCAx1h38o14SjxmF1uDtWh3lgVSjljlVhYyVtHIJivgeAPckOANdGTZTj6QGu/+djuQD12zhKWQESBhIA0jLQO2iIsgac7fcBPl/2rl4b0PcjzF/eH0vXDMaqzYR5o6XNkVgfMxwb4qihomEI3j4SW+LHICRhrIRaoYnuCE/yRHiyJyJ3eSI6wwsxmeMRlzURcdnUBGzNmYBtuRNFk1R8a854iY/HjryJSNwzBTv3EgB+hl37PkPK3hlI3vM5IlO5fzL24GFq/Ms3jRW5izzgt2GchnncP0JABQDdJI1Q0EPqeEncAECpcxcrQILElXK+cb3AFSEeEveS0FPJR9rzlr7oBnTx2olYsvYzLAr8XLkBXRQwT1kCzl9NIPiF0pIgAkBaAC61IKC3jFFbx+k1Ah8WAOp1/LqBOrZnldF6NADQZ5P0LVLbks+2HO1K2nqpQ5ekygJwPlZHLkboziD5bcOxNTscm7cFYsWm+Zi1ZAxGTfg1+inXn4SAr2HA8FfRb8TL6D+6ZwCYWEQAyLX/xncCQG0F6IHt+R7YHD8c0xf/HB8O+xd8POQ5fDSYawBqANh/5IcYpgAg1wD8ZgNAtQbgZ37WOoCyrdYA9MHoySzji8+8tyAwKu8JAIC6r64AsFKuBacknoDQjPkIz+AafwSAXncBgLKtAOBoRGcNcwKABH7dAWBMzvsK3oWn//4hAKBDXQHgAGzLHyQhAeBgFwBQ694AsL8FAAcgjGHWKIRnTpDjvxjx+eFIyE9T1nkEgA5rPhsAtCz66OZTpVnwL0mBPg0BHVBQ0kSEfgoAFueoOAFgbNZOub9ukP/rAAUAl7kAgFr+NjHdBgCD/LCYrkADfOTat0xp/mq9JqABgDNdAMDl4UEI3hUjx2WHAoA78zOx/+RRZQFI+Hey9G5g7/EAQDM3pLoAQJFyCSrhSbr7rKiWcVYp6HfwZCnS8/Ygt/gQqhpP41R1A0prm5CZX4zCfYelXhVOSR3lWrRU2uOHaNIO15kuq5R5q/RRUVOD2rqabvMyu74tAJAvjPgihi9hzLogrsp9m3V3AMgPC+W5pLUF12Wu/l0Co/cSXx7yZR2t//j31Vd31DaPoavyT7q0BaCHy7zeiC/mTstzX21NI+pqz8MVpOq9boEWd/XlHdg3wRf7fz4axzYkovpEE07kncLJQ3XYH56O/SEpqC1vl7J3FPxy3dbDixZ9x7fmoXjkPBSvjEJz41U1PgX2JCzbV4V9AbE4nnkYJZlHcKTf5zj4Gw+U555A+9mvLOvA7u0+DjXUX8He4gYU5J9CeWkBaqqz0dRYION0glw9Scq1tRahrjIHtSUZd4dlUra2pgBrg3IxdGgBBg1KQ1JCGtpa9qCiOBHHIzehrDih930/oH7zm9dxpBcAUOv+rAsprqNYXZWGlqZ0iWfidGuGhBkqPN2ajpaWNDQ3p6K5xRLjoha1vUvCXWhtleNyWuqJWprTUHJquxy7XXJsNHR75JDNldiHi36qKzOxbWsKtm9LljFlqDK0Bnwc6+ux7dOnc9HcmoO2dgMC71+sV1+XZlkA5stxdV3uUel0Sw4aGzJQJ79ZdfV+da3jPYDv01xdD7/XvcW5BmGXgYBmDnI/6wJqa0ANoVzl8z3gpWuu4F+H6ufrhH92aRAoY5M5J88js/+UhqEO16Cu6v+xtW3bwwFAyqyVZ0+j5zoajxCIUcx3BQmZx4+tnNONDPCzpxEIcq5rTzNiH3bYaNx08rdwVZ59O7f/MHIGls4yawzynDZpzc1NuHPnK7iN2a4gjwFKDO0iyGG6Hc7osjqPUMnAGwOxjJzrEBKpbas9Rx9mHT4NElmG7Rpo9jDSYNIxLgOrCLPYr9k3cwzMWEwdWhva2zN1meecTrG+vR9n9WQBaOqZNI7FuQzjzvvD9QynTM7ubNden2l2+Kckaea4m3LOYhvO26Zs1/25O7gl+GQ9536eey5Zrf9HEeo99VMvDBu4QZ4hHFCS9XkMp07JwQcfcL3AYlX+lVfy8f/+3+d45pksaWcP/u7vPDBw4AKZa2bLXCT5rgBw8ODBTxYALCgqQmlVlZJyFaVgH0O+rClXX2wrV5+2FziEfxRf5DCturEJF+WGoMCf/INf5FcOcmNU4I9fuBD+ycP3NSlDcHZBLgbKUk/KXrp4Hmfbz+A6b5rWhYE3PQP26AubwE9J0nixZqjWKqEk3VxUNMiz6lkWfipkG4xb7RD26fhNK06YSPh3A00traisqkaZ7HN9Q4P2t90hNzYZozLjPnNa3fA7L96ybwYmdkrGQRekxspQ931TWTDqtQz1ftyQ/Ju07LstZekaVEJuM483gDssf/Mmrl+TNjnG27KPdy6jqb0ceft3IDZ5OYJjZyIwTK81FxDmhoCIsSKu9afX/HNAQHeRbEs8iIArxjXscymrbDewZ+V1xi11KRetw/VSjiIAVNDOADwL6inIJ9udstJMfUqBRAUQHW2sjbRCFbeAnwu5gn3dxHKRE6X8BGlvolJAmCeWbxyNpWuHY9k6ugElOKPVHAEgYaDE6RJ0/TDMDxiAOSs/xiy6BPV5F7N93sP8le9jdcgQxKZNQmzGBMRkeCIuyxOxmeNE7tiW44ntOeOVtmWLsiSePVG2J8n2BGzPnYAdeaL8iaJJWnkSF23frbXNCpmXUDBFWf+l7JuJ1AOzkFg4DdEZ47Fh2yg5F4ZjxeahMuahsg8jsSJ4DFbQwk/kt5Eao/bHL3g0aAnoRwtBuvQkCAwmCByH5cGEfyJCQNleQW1xx8oQykOJ59hqOW5K4eOVVoV6YTnXU9w0FksVAJwA73UTsXjNNCwKnCmyAKCyAKT1n2yLlqyZI8d6sYJ/Phu84bORWiT158F3E6HfAwJABdwI8XoAgBac00Burgo1CLTSLTkDv26iG097u8b6z9aHox9LGxbIsZHxBc/Hum1+iMrYKL9tlJwLkdiw1V+OxXx8rgDgv3e6AR1ohXQB6soCMLGI8M8GAAstAFigASCtALfneWDj9qGYsuBn+Gj4j/DR4OfwoVoD8Dm88+kL+HTE+xjm7qHWABzmNRXDOtf/cwDA4V7TFAAcPXkm3GcseCAA6CXlCQA9Zi7BuM80AHSbthBuFvwbM22xyA71uuueAJCwT8E/HxUnABwzZSnGTvWR/pZjpncI1kTn97wGYE6tBfZECgZ2BYAxOQ2SXi+6NwAk/FMAUMp0AkADAVWcaTqPfXFMsVlHJX8bwjLmiGjdxw8FCP0I/9xFPQHAUYjO0qDNAMBt+ZYFoAKBBgB+pAFgBsHeOw7Al6EBYHh6dwAYofL/oOo4g7/IDB2Pzpa+dnPdwQFq7b+teYNFQ2wAcLCUGyjS8M8BAPvrUAHAwRoAWu4/GWedcMkPTR+BsDS5Jub5yDUyHPF5uyQ06/tp957G2s8RdwBBDQAN6NNwUAHBvdlI3ieSMLFYVKTDpKIcucZmYWt2ClaGrpf/XcI/Wvqtho+ElGMtQDv8W63WA+wEgCJvrgkY6CvXQA0ACQKVRaD/Uny5fCE+XzZPWQDOWPJlJwDkGoD+URuwxQDA9ETszM/CkfJTOFGh528nO8EcXXIamTQN0SjGHekPK9OeyAKAtPijy0/qqIzrOD8iK6/CUSlfXt+E/INHsCVmO+KS01Dd0oHjlfU4VdOEdaHR2JGWjaPlNahqbENFQyvK61pQUd+CstpGVNY1oULC6gZJq63/DgHA66A7R/1SSH9d/F2DXPwtHQCwqwtQPiNcOXsWbadKcE3B0e8BoBY9sOgXVXyuMH/648bT6vnDdb0nVw8LAPlCk+dPc3MrqipPy8P8TXAtQFeQqne6JW3cwPFdB7B/fTwqDtago+0OOs58hZMZR1D87iQUvz0OxxOLcPbsV9LX43MHSkvEg74ROPHmaBQMnY36ynMwloetzddRPH8Djr04GPsn+OBkwSnsWxGFgrnrUFNyWp7XZWyPEU52UdttdcwPHWxBZMRxbNuagNqadDTW50l6L8FX2140lGdh7xfzUfyOG/aGrZVndhflrLJVFbuxcmUOhg/fj2XeO1BbnQ1aznV0HEDHhUMS7ndd95GoWO0XLQCPHE50kf/w4r401u9Ga0uGxDPlt+yqM0oOENiT2k6nW2Vp+ZcpbWWpOlWVSfIbpUo6YdtjAG53EaEZQdq+vXTnthceHsXYK3O1jjMaAFKPekxs81jKFuROnYED4YFybByWiPclGTctAKurdqn9cFnmEarVAoC11TtRXX1AgQENAL+Zc58nSVwuyMxBDADT0Md1eWexXE9l1Rzv4vnOtin+bpz3qHeIT4D4rpIuUHkMOA+1HwfeUzUIdF33j6VHAQDpCY5Qy9nSj3Ooq2rJKdf1KMJDylWeEduitaDZpoUd0xjnmAnV2Ibpl2MgkDXl9Xzm0UG+u8kAS1ewk+J4mX/pkmNdQ/O8Ehe3X0EZAiiCJcKtrhAnU4lxYwk2UcoSJmnA5ABPLNMVODlgE8VtA5PsfRgZ+GPkqsz9ihDJ3ibH0SXdgl2MawCpwZ0pb/bLLgPbnNMptkGZ/XRVn8dmgpVH6WPjsDo0rjDNti7jGCfH7OGejH/7tyXo23cvnn12KwYN3KDyTBmGBHBdf4+u7l0d++1YA9D8xkbmvGDcDh4debz/9wwCTb+sa9L69JmjrP8I9N747+8j4wd91VqByX/+GkYMC1dj0W3mKABIvf76l3jhhZ2iHfjpTz7HSy/l4fnn0/Czn+XjV79aKXNpulzPUR/Z1NWkWFeSrn9DhgzBtGnTnhwAmFtQoKz8CP9OlpfjhJIGftrST7/MMdv6hY5sEwJa23QzVdfUhCa5GDW2tqC2qQFthGQyuaDVG10zXbLg2RW5MNJl5vVrctOQC9oFfjHDi4ZcICje9IxlnxEvFnyYV25BmcayFtQj9DMXFEK9zhungX5K0ibblYsNdV2Ft3Cd7j5vSPk7X0l4E00tp1FeWYWS0nI0NLfIjZfrYshNTNRBCCjj50WYa/2xfdWXtN9dBH92WWMgCLXG3mWcStwPa79EhIOdax3KMeR2XRO/rN+HnOLtCNu2GIEhkxAU4Y7AiNEiN2X5t5pWfgR/Cv5Zkvgq5Q7US4EuBdIsWLc+dhrWxzm0TrZVHmGdkVWW6oRxVpm1SoRzVllr2yjIAngqz8A/O7SzAT4D/brKkc6yzhaEneps28n6j5J9NlCxG/Sz5SmpbQ3/CAID5Zit3DwWPutHYtm6ESqklZwvXWeK/JTV22j4bBqJJeuGYkHgQMxd9Sm+XE5XoL/H3BW/k/r9Eb97GnYQ5u32QkK+qMAL8fkesu2O+DxPCSkvpfi8CUgQxeeNx458uwgCNRDcTu2mCAMnybZo9yRpcyoSCz6TtGmITPPExu0j4B8xECu2DMLy4KGiYZZGYEUwrQEtkMl92qD3i9BvOeGfgoBay7dQbhr2bfFUWhXiIZIwlLDPyyYN//wl7h82Xmk1rQClLtcEXLZxHHw2elkAcCoWEwAGEADOVQCQ7kAJ/xYHfin5c+FjAKCCf0vkWGsA6PMQAFCXJ2xzBQCZbgN9CgByHDZgZ6kb8DNyBn9O4riVLPeipj2tBdLGAqwIXYxNiasRk70ZOwqisG13pPyPrpaxz8NMAsCJBICvY8CI1zDAAMBRfTHQAMBULyQXjUdikacD/jkBQO3+k2ly/uXzfBmKqQt+ho+H/xs+GvI8PhzYBx8MfB6/JwAc7gwAuf4f4Z8DAI6wAOCYyZ/DfeaDAUBjAegxczHGfbaoCwB0mybx6YsxZvp9AMAuecYFqA9GEQJO5TqA2gUoAaAKaQG4ZAsCo/Pl2D8oAGyU9DqtXgBAAr7ITgBIqz87ADRWgNKnhLHZpYjNOiT5sQjPnI1wBfvo/pOQzxUAZMi8sVJmlLQxFLG5hG/9sC3fAoD5BIDvI243ZQHAbAcAJNjTAJAg734B4HuSJvGM96TNj7B1dz9p3xkADpN+7wIAs5wB4EAL/jkAYETWAISmEQBOxfb8VXINjJTroQUArbX+KGPtp117OksDP+MClFaASXuzFPhTAFBEGKjgX3EOkggCCzMRk5GElSHr5DrhgH4GADpAIKVdgHZaABoXoJ0A0GH9pwAgt/2Xyf1kkQKAX/jI/763wwLwc9/5WBMbjJC0rXIc4hGXnoRdBdk4VilzuooKBQBPqbX4nMW5mxYBoQMSPj5pAKhF67+jMnc8XEJrwCqU1TUhu+gANkbEKgBYc/ocyhvbcbKmBas3hSM6KR17Dp9CRsF+xCSmIWL7TuxIzcbBExWoqG9Fak4hkjN3Y8dOuiwrU/M+M8dy1rcDAMocVuaTfEFgXrbwi+zvAaDtt5TnhUttp9FWUoIbyrvI9wBQi0sdXFcv6/gSy/zxOZHnEV3JftPOox07tsvzrqfLvN6Kx4Iv70pLa1BddUEe5q9Du798QADWdhsdZ79C+3lR+x0YoFh+sBZ7Zgeh+LPVqNhXpdbme5yQjW1XHqpVIPJIyl6ctsFGxg/HZGP/iHk45B+H5vpLaGmTZ+HWGzL+r8E9aRfdQlPDNWzaeAqenvuxcEEqtsYm4eTxdLQ2F0q+a8jVRQSApVk4OGs+Dv9uLA5sDOgZAIpoLVh6Khe5OWmoLM/B2fZ9Vh7hnFnbr3u9R6WW5iL8+tev4/DBx2BpKO3RerLkVCJaW9Jl2wA/16J1Hy39nEXQ56o8gWJrc7octwQ01ElZBcN2Sz92+GQg3CMEcXa3o9JXaUkG1q1Nx8qV6Th5gqBTw8Fu9R5aubK/2Ti5yR+HfzUKRe6foaYyFR1tXMPv/vePMPH4se1yDhA6uy7zqNTako3G+nTUVu9CTfUhuV9ql5XfA8BHI/0BCS3hHC5BaTDwMMeX92gCE7ZloJqxMOR7xCdNnIsRStlhqDkWdovAJwEGbt++HQ8LAPkbGfjGj6n4UZWrcq7Ec4P12LerfIqePexWdSzLOlyGyvTLd9L3gm73M66HEQHk3aAmzwX7/vD4NTTUy3lzE5OcLLUIdiiCG5POdeToLpRxA4s0ZNIwjHFCHtYzdSjTFuvYAZIpxzT2QzDkXNdZpq3eyACnngDga69NxL/8ywr82795dYIwiuNkPtMobrM9exv24+Iss4+0kNRpDgCox6XHZ9II6YxMWm/0zu99lPWcsaR74fkdMi6HxR9ddSoAaK2XaDRRZPbNlbi/lD3N7Bvj5liwjEk3+2O2KefxOuvnb07FP//zl1j7g6cV/DP67G9/I/2kqPYN/KOF4/jxu9CnT54oBK++WihhEZ56ajtefPEAQkN8ZB4p9/KmLAUBOU9w9Td06FBMnTr1yQGAu/MLcFwBwHKcKCvDidIybfWnXEI5pL4S59fbzC8pU/EyrsNSU6dchpZXV6OkQtKqKlFWWYHqulo0NDehrr4erXJR4FcrvAncuXNbfaXAyQdvFtrVp7YOVFZ51tcw+osYPqiabUIxfVGjzA2SNxRzMTFpqhwhmlJ3+Hed8O/Wbdy4fUeF127elrG2orSyCqWyX4R/rXIjb5MLFk2b29paFfij2B9vdKovSra7A0C7eIGnRaPctJW7T72/PPY3b3JNQxmPkoyR+0n3oHdkv25dlnFdwI07F3HzqwuobylFRn4cYpMCEBK3CAEhkxEQ6oW1kZ6W5d84BEbodf/o8pNWWP60/hMR/nE7MHIC1sVO0bDPAn0KANogoAKAThCPkE8BPBsIdABAezlnOcoZy711BthZUlDPKt8J4XoSyzvVV1JgUOcZmTzGO60KRXeFf2wjWgNAwj+uAUjRDejKYDf4bBiFZetHSkgIqAEg4Z9Do7B0/XAsWTsUCwP6Y86Kd/Hl8t/Be+0H2J4zDdtzCelo1eeFHXmeiM+fgAQRw/i8iUo7aM2X6xCt+7QI+SaLpmB7/hSpPxU78qlpos8Qlz0V0RmTEJs5VeLTEZ4i+xAzCsu3DIRv8AD4BQ+xoB81XOJafpuGy7hHyL4YsDlG0i1rP7rw3EKNwcpQUYibWk/SP5THxEurC/i7u2gdSMtBv2B36XM8lq6bgMVrpmBRwAzRF1jkP1e5AKU7UA0BCQDnwGf9YilvB4AL4RM8V0PAjY8CAM6VPIlLe0s3yraI6T6WGLdv9woAUtKHkUsAaME/LQssKgtA2ZZ9DIjyQVjqWsTmhmBHQTTiciOwLm61Kj9j8RiMmPBb9FMA8FX0tzRg5MsY2MUF6Hgk0QVokbuSdgeq1wDkmn8JhRKXbUJBDQCHOQDg4OfxwQBaAL6Adz59EZ8O/xDD3D0x3HOysvQb5mWs/55cANjV+o9yrAFoB4BjCQGnalego6csw4wlWxAUW4CYrD8GALQgoAKAxg0o4Z/0IYrNLkFs1gHJj0Z45iyEZ3ggii5A0z0l7AkASnoXAEj3mzYASPjXBQB+KOXo6vMRAsDM9xGbI/1Jv/cHAPsjIqufDjMGSVuuAKAuF5o+SsYxU87lNXJdjZHra6qEadoCsCBV0nepML4wTc57rgFIZSDJSLn/pLpuJ+/Nws59lLYCVFBQWQJmIaEgXa632+Q6GST/vxr8+W4I6JQfw04QGGCJMHCVaKWSdgHaFQBqS0CuCagtAGf5zMMsX7oB1QCQ7kC/kPT128Nk33cgOjMRWzOTkbYnF0fLS5QF4IknCAA6rAC1jsg8kutJn6quQ0VDC3KLD2BjeAxCY+ORXXQQmXsOISmnCCs3hCFuZxYKDp/Crt17sW1Xjigbm6PjEZ2QivL60wiROivXBiM6PgXlst/2OaGzvi0AkC9SOK/mgzW9UnDbddlvrzQA1C/IugFA0UW+JJHnF64x/l2Do3cTP6bk8xdfzt2+fdt6IoQ8m9GVVJv1jPXNOV6PAgDSkoPPe1mZJ7B40QHs2F4h14ercoxuw3ndvN7rluVC0wH4mpuuo7ykDWUnWh7ZeoN3lYxdWfx1EPBKaN8Xibc0X0PVyWbUVZ1VsLBd0rWL0K9ftJrMTK+Hj89BeHrkY9TIYvkdkuQ4Eer0Asa16bXyqg/uxKnkCFSfTJN9cVHOSPI6zuzF2faHX8vvftQmamrYg7jYTDz11CtIjI+WdG0R6Kr8g4jHq7xsF6oqE2UfsyQtQ9Qd5Dnr9On0LgCQ7kJdlTOiNaAGgYnKrSVfgCkI2EY3nDnSXu4jA1wN9VnYW5yO4qI0NDbIPql2c9FQR+s2jtWCkI9BhIoEfeXFW5EgzxHLRqxFXFyS9Jkt+Q8GAKsqUtRLQ70fj098IdlQl4662lQ5hsflfqk/9Phmzn2eRPGDLFpl0SW7AwLyGD/IvIzgkPdntmPE+Q09jz0JAO1uIqDk2Dk3tcNLgkEeD8Ivfqzmqu7Xpe3bt90VADKN/xv3EvevtbVn15d3E+Gc3cLPWcZNp30sBI0tLa3q+HV6truLWJ5gzlXeoxZ/d+fx2nXjhrYS5JzdpHH/6YZ+1qwEBXcM/DEizDJxusI024RaBmQZ4MX6zrDN1DUy8Iiyx1mXUMie9rBifwY2EVISfLF96tNPApTlnIZne/D00wFSXtexj4UygNMulmHoarwmjceFdbX0OOzlCON0P3awqY8l01hHx9kex2GHhZl47z2/TvhHvfTSbmmvuyWe6ds5jTLtd83T+2vG59gHLe4X65jf1PzuLEvoaT+G9xLb+/Qff90FAE7627dV/xMnZir4Z6xGGX/mmZl4/fUYvPjiHjz7bDZefXU7fvGLHLmPJ4tk/lNL679dag7k6m/YsGGYMmXKE2QBmJ+P4yWlMOvAOOsUVVGpVFZVhfKqapRWVqJEthmWEfyVV+AUAaK0U1pRgZKyUqkn8fIyVNfUqAv/5cv8p5cHcrlBNjQ0oL6hHucvXAAt8bQ1HoEaoZjcSCm1XiCBHiGgBQI7b47XoCwC6SLT3DRlW19k5IJ+U9QFAGr4pwHgLVyzoN9V0bVbd9B8ul2tk8N1ZKrr69EsD8BtcvPqOCc62y4X+TZ1MSZYVABQxP7Zr0sXoE7iGn83bl6SMcpFm24+JY37dkv6v3XrK9mvr2T/OSaOT8Z+5ypufnUJl26eRk3zMew/no7krM3YFDUPQWFTsSZ8koJ/tE5bE0kI446ACC/RePjT5aICLpYVVjglZSPHIyiaa/8RAE61YJ8F6JwAoIZxTjDP2lYwz1Lndg8wkGmqTZZh/Sg7sBNJXLVryQ7i7LLn2+Geqm/UafVnS7PkCvwZ2eGgVncAaCDgis1u8Nk4Csu4JuDG0ZYYt0RLQJVGl6BDsCjwU8xZ9QcsWvM+4jKnYfvu6diRR3g3WVnuGas9ruW3NUfE9f2yJugX+Wl8qe+JiDRPhKd6ImyXJ0JTPBCy0x2bk8YhOHEsNiWMxcZ4Nwk9sGH7OKyNc8O6rWOxLk7Oh0g3+G0eLmMaokK/4JHK2m+FhCs2j8BylabdgfoGj5AyoyTNTYG/FVs8tJWfsu6j+1hakLrJ+eQm55qHOveMtJVfd9jnSrQUZJsrpG2/4PFyjGwAkG4/V8+xAUDLDWjAHDneBgAS/i0WLXj0ALAT/s1RWraBaw/aoZ9dPQBAadMZ9LmSKreBslkU2lyALhX5Bi/G2tgViMzYgLjdIdhWEIXYnHCs3eqv6n62eAyGWwDQwL/+w1/FgBEvY+CoFzHH530FAJOc1gCktR+hXzwtUCkCQAsE9gwAX8Q7/V6yAKAXhntOAdf/IwAc7kW3n2b9v0cPAN0/W4xx0xc/EAB0lW53AUpLPwJAxmn5pwDgFLoC9cEXvhFyLPbia7cAVBCQIvRzWAFq+FcnqpHz4BRis/ZJXiTCs2YiIsNDrRMane4l1wzCPzsA9EKEqDsAdLIAdAaAux0AkOv6PQoAGNUJAPuLBnYBgHT/Gbd7iPTJNQBdAcBPewCAdAUq5SQentkPYemjJf4lEgo2ICF/KxIL0uU8dwaAuyRtl5zzqfK/kYakonQL9mUgmbBPhQ7t3JuJFAX/RMoaMEu7BKUlYFGmaj84PlKuaYEKAPpu8IffxsBO+Gdkh4KUj5Rdtn6VhLQEXKnWAOwKALW4DuBsv4X4fOk8zFrWFQDOXe0t1/9IOcaJiMlIxPasFGTtK8DRihLtzaGU8zgCuCcAANJ7hEi5ABURAp6oqBbVoLyuCblF+7EhNBKBG0MQFpuIsK1JCI5JgLf/RsSlZGPP0TKk7N6L6KQMRCWmIygkFqs3hqOktlXBwBXrNiNrzwGZc1arOVbn3NBJ3w4AyP3QwIIvV/iy5Zu6Hw8jDQD1MTAvU+z5F1uacV6eN9Q8Xeb/9rzvtvQLyzNn2uQYOl6A3ZJnI8d6kt+c48UXeuPHe7nM66340vXcuQ6EhBzAoIHFWLxwPw5lHEblvgq0NN4b1BGetblId9bplptoaryGlqbroAvO3tR5NOoKIjvVdhsdZ5yhn4tyX5Na5JgcOtAEf/9DmLNgP7KydqGhPleBPVegq5va9qL9zD5t+ddLqEcg1z2dMO7hgVxbq4Zxzum1NYVY6p2Dv//7N7BuXRTOdOyTce/v9ZjvrSI5xzLvCfBcidaAtPzryfqvm9oy1dqA9XUpKC9LRE3VLtSXp+BYzDociQpCQw1BLGHU/YKyXBkL3XlqAHfoYDrmzcvFjBnZ2L8vFec66B5WA8bHbUVn1NyUjeiIVIwZI9eIxZnKsu6BAJ7UqSzfifLSJPnd81yXeUSilWEDLQBrUlFTc0yu++0K0ri6Dn6vBxfnH3pdQIcVnAZ3BDau6zhLwz8HSDRzmz/mmn/3K45Tg8DuawTy2NAY5I8JAvnB0J/+6Z92bjv/EVTx/4O/593E8d8Net1N/HDtbuvmUfZx8N0zjx/TnMv1JFoHsjzPK1f5DyLuK+fd/P14XnJMGkzqdQc5p3RVjyIsdc7n/8elS9cUjLHDGUIYu5imYRThlgN82QEgoRHhFfM1LDJgS4NC4y6UZVjWtGGAkTNA7K0MjLLLGUKxbwOxfve7FXj55UJlQUe9+GJu59hYj2VM2xwr05xl8p1ljhHHYNIYN2Mw2+Z4m/KUOZamvEl3bkuXS8WP/nWR7AdBZjGeemqOSjcy+22vZ/8tmMb9MOUIBM0x0r8PrQn1+FjeAEEDGU27RqacXfpc0GHXcl2h4+C/ewup/7EvfP/yBbiP26HKGOs/fSwy8ctffoann56A9971xr/8y2i8+mom+v6vj7D0z/ti/qgBMj/VH9lw/b+KsgTrStL1b/jw4U8WACzYs0dBu4rqalGNVk0NKi1Viarr6lBVW4vahno0yD94XWMjKqW8gn3l5TheUoITpYR+ZVoSL6soV+UJ+Qj2Ll++jLPnzqJG2imTOuVSt6GpCa1y8Tgtk5H28xdw7uIlZQ3H9fgMBFRQkA+rCgDKA+ntW1JGLhzqZskHVO0aVN849cVcudDsAgAdENAAwKuiS9du4HTHOdmPKtmPSlTX1qOljeORm7fctM7KxY0AkDcyXvAUWBSxP1642OdtjoHxu4gWgDdv0t+xhCKOUe0DAeDtOzKu2zKuG6IrMq4LuHitFQ1tJ3C4LAsJmeuxIWo+/LdMx+rNhH7uWBPBcDwCwyYgIFyL1n2rCfsiNPTTAJBQcAII8xT4U/BvskhbAd4NABqA1wXuEcRZeZQCciznVMbUMxaAKp1wzYJ0dninXXRKaAN+zjIA0KwXqOqzH6aZNqy2XYlQzw787ADQWQoAqnUAJ8pxlmMXMVHa0PHVoYRX4+C7aQwM/Fu2YWQXGUBIi7pltAYMGoCl6wciLHkyIlMnIyTJE2EpXgjd6Y4tSR7YnOiOTfHjsGkHQ3ds3D4O67eOxtrYUVgbNwpBsSOxJmYkAqNHwD9yBFZHDMPKsCFYHjoYy0MGwW8LRcg3VDRMyTeYVn3DZSwjJD4Saj0/uvVUYnyUaKRohAqZT0s/wrmVIQR13NeJ8A+jJiiA7B9Oi1KRnFeuAOA9QaCUVZL4qpAJWL5lohwnugCdgoX+n2HR6lkaACoIOFuJbkEXBjoDQLr/nI9lm+ZIOFfS5j0aAKjA35eW7gUAjVVgVwDoCva5kiprqScA6BO8SH7/FYjI3IDonM3Ymh+JmJwwrNsaoOpNX6QB4Kcj30C/Ea+hP6UAYF8bAPREUuF4JBa6I75wnCXGPRBfoIEfQ0JAs71pBwHgm/h4xI/x8ZAX8OHAl/Dh4D74gwKAH7kAgDMeLwCcoQHgWII/QsBeAsCeZQHA6T4iAkDCwGUKAI5lOgHgND/MWxWLLYkHnyAASPhHVSM2+wRis4oRlRmG8KwZco64IyZjfC8B4EhpwwBArsX3kZxb3QFg3KMGgFInStQJAPNtANBa/y829x4AkFaAXQCghn+MRygA+KmMY4z0Mw+JBZtF2+X8T1cWenoNQLr/TFXwz0BABwhMtwCggYBaBv4ZEQJqAMiQLkAzpf00rIsLkWtvoIJ6GgCKGG7oCgGNFADcQGtelucagQ4AaNb+M2sBzlvljS98Fyjgp9YA9J6j1v77fNk8LFm3ApuTomWfExCdkYj43FTkHdqLYxWlnQDwRGkFTj4JALBcu49XqpBtSuZdXA+wtKYeu4v2KQC4MTQKabl7kJpbhJ3ZhVgWsBFbU7KxM6cIscmZiNiRiqikDGyI3I6V68NwrLIRoXFJCNoShX3Hy1BbX9c5P3OlbwsA5MO9A37xa37X5b7N4ty8vb2HYyDxaxcv4vrlS13qfC8tPsecP39WfZXPr7DNH9eV5Msp/X/xzYCABIATJjwcAOS+trSchp9vLvr3z8Bno7YgZ+As7HNbhPLCMmVF15OrTuad6/hKufO8l7Ug26ivvYQD+xtx8ECTAl73qvP41QMcpGRs3L+v0yqQkPTw3irkhKZiX8Z2VFVmoKWpQPJ6A+QMuDNyVeYuatuL1rZinG7fJ9cW4xL0wdRxZh8unNuL82elLRvYI3BsbS5CbnYmXnjhFcSGrcfJnRGoOrILp1uL1Bjs7dyXpC5haW01IV6G9OUE6x6X6GJU1NyYqtYGPJkRisODJmL/O2NQkh2OjrP5Cta5AlQ9iVDvXEeuKEf+t/Jw4lg6fJZlYNasdBywAUBd/v6t8JzVG9ehBJLHZRwx0SnIzEiW/mkB6LrsXSX7ZtyFdTxWAJiLlsZMNNSmqTUHKyqOKLikP/JwdR38Xg8jzkGuXLmiwFdbm4ZejGtXja7rGBH+8f5rh38EJJyzflPgn10cM8fOc607CNRuaOmiknDLVf3HpXsBQLpaJcwi2DJe5noSwRfn4a7y7i7topNzWNf5XCuwTbVv3H4ayHY/bj1Z3lj73k08DsbDHaGjdmmr4R7bcCWOh27T6a6U5c1xc9U+ZVyf2tMIBfk31m2HgjUGyhDWOIMnEzfbFEERQ8IkA4EYmri9jn3b1Dd12adzPqGTXcw30mmEVBpamXHbxXJmLKZdaqzbdvTpsxsvvUQIWIhnnt4o6dq60TEWbeVmYJgdZpr22K/zGFnWjN8uMx6zvh/FtK5ldboZgy6nx2TqsJy9j3Fjt2Po0GC1bd9PjtvRhm7TOW76oezQ07mc0ZD+a+D5D7/FqD5jZLvr+dCTOEZ7aMRjZfpWso4l96Er/MvCW7/4vNPSkXr77UV4+Yfzkf6nbyDjB28i5y9exqd/+a/KknPs2M8UBHT1N3LkSEyaNOnJAYAHDh5EY4v8I8s/cTMXFCXJl3jrmTa0yT91m9yI2nkj4w1JLtjt8g/eLhe71rY2KduCRvlnrqlvQF1jE+qbmlFeVYXq2jq0tJ7GRfln5zp7Fy9dQpP0QSh44tRJZRlYTitC9YJKWx+WVFajqq5e+jqHs+cviM7jgtw0rl4nxLupLASviQgEO7eZxxsqgRxhHy/mysUmyxEEahjIm66BgAYAXrlxE20dZ5X1Yon0T/jX1NKKjnPs97KMg64/T+OyXGi1i1KHq1E+OBsgaCwP7y66Cb0s4tqB5mairRqvS/zqDbno3r6MC1fb0NRRjhNVBUjI3Ij1kV8iIHQq/BWM8UBA+BisiRqJNZFjEUDrvtAJoskIiJiCgMhJWEn3n3T7GUER/k1EIC3ioqdjfdx0bIibLJqoASChn102AKhhnoZ3zOuEeIR9TGd+9BQFzBTw6xEA6joK3kXJOAyUY9ySMwDUoK+rmL6GZaw6zgBQQT7TrunDJm3VZ+uHocgZ/lEaAFKEfhMVADSAMVDiXM9uuYKADgC4dL2WgYCUAoQb3FScwC0wyl00Fr7BQ7AiZBiWhwyVdoZJnNZ4tMAbKdtavsGEeAR6IiljF+ss3zJcaUUIRcg3XIlt0JLPT0G+0ZZFnxv8NlkKpsZIXNRZhuBPzhcF87h/k0STRVOsUBQu6eHaupT7bweA3UGgsUDtKrVOoJTT8Yky7klyjCb1AAC7ugF1AEBa/y20AOCXEs5REO+hAeB6bfXnAIDSp2x3BX4aCjqkwaEdAPYGAiqXoCxnyQDAThAoUgBw0yIExS1HeMY6RGYHY2t+hAKA67cFqHzXAJDrADoAYFSKJxLVWn+EfmNFBgI6AOAOAkBLOwq8EBw/Qtr+BfqN+ik+HdYHHw/pi4+GvIx3+78s/TgBQM/H7wLUDgA1BHxEAJDuP2kBqCwBLQBIKGgBwPn+cQhNPoQnAgCKorMI/2gFSAB4HDGZexCZuQVhmdMlHIeYXlsAjkRsjh0AEv7R5Wd3AEhwF5HxTncAmEEA2BX+qTzqrgDQZgGoACDdkNL9pwMARmX1BAA/sQCg5CkAOKgT/jFuAGBEhpscq4VIKgxFUsGOTgC4o4Dwj24/bRCQ1oAiBQEtS8Cu1n8EgBr87dqfLSHlAIA79+VIGe0CNCByo1xPNdQj0KM0APTH8g0BSs4AkKDQlO0CAAN9tSwIqACgz3wF/wj+FACkO1C/BXIdDULIzlg5Bgny+ycgKS8DxccP43iFdtPeCQBLCfmeBAAo46FkLnistEylHS+rQGVdIwr2HcDmiGhsTdiJutZ2lNe14GRlAwI2hWNHag5CYhMQHLUdiZkFyNhzCGHbU7ByQziOVjQgbFsy/DeGqbUAq6qr1BzL+eWK0bcFAPJh2rxM+a5+za8BoH5Z9l2FoA+q2/KcRM8mPH782NL88bmQX2kz75sFAMe7zOut+FxXWtqCCeP3od+AMri9L/eQX3pi/9DZqCgsvSsArK+9jKLCWpw4dhqnuX6eizKdaruNoj3NmPHZXkybtgf799ejQ7Xtomw33QXUPSadlv6aGq+ipYXrArou86h1WnRgbTz2vTIMxe4zcXL/DjQ2cK21BwB696ViNNXuxuFNQdg3bxHK9ibI/8e+B+q3/cxenDieieDgJKSlpqK5yWkdw7a9OCtlfvvvP8OupfNx9OcjUTjuM9SXZ0tdgscH29fTbcUoLUsVxcu479/671Go/UwWKg7HYvf0GcgZMwmVR3bg3NkCGc99QLq23ahvzMSOpJ3w99+FfXsTJS0X1VWpKCvdqazaHsjyridJW+1qPT8XeU4imDzbsRsd7a7ze6v2M1zDMFFZ5jHuqszDiJaTZ2SfWmScTaezUFdDN6Cn5JymVy5CBNfXwu/1sLqp4JeBKJSBrj0dc6YT/pnylIZ/f1x3mY9K3A/uP2EZvQzYj4sGgV+fe9N7AUA+ExCGGfhlPGy40r2g191EeEa5yqM4v+UYCPA4TqZxnb271XEWQSvHx/o8xhcvnpf90b+BAYquZOAefy8+XxA68jckuNRy3R/r3g04Mp9jMNt8HuP78CNHGkAAZYAM4Q9FCGPkAGB0b2msxrpCOzvkcd4muGJdtkEYxn4IntgO4xqQOeqasTy4XMM49u/unoCfveGNl1/+HB7uSSrN9H036bGLnAGWTTwmBkqafXNIgy6z/xTjShYAozhOfbx0f6Z/prNN89vYj5k9TrFts192mGfirG/G0BMAZBlq3NgEpP7F68pNZ5Yo+C9exgRrTci7yd6XEbedAaA5Js7wj3r5ZR+RWe9wD555ZiV++/dfIP0HbyoAmPonryD5B2/grbeKRIXo9+kc60rS9W/UqFFyjCc+OQDw6LFjCrRdkgsDw/MXL+Li5Yu4LNtX+fUGLdVua+jG+FW5iDCkxdrNO5IueVek3PmLlyTvJtra6TbzPC5fvabqX7h0SYHC+sZGVNfSorBaWRWWVWi3oaf4UqisAkdL9NqDtMYrq6hESVkZKqUsQSTbuCwXwivX5GJNcGaNh+vmaWtAPqTSSpAQ0HqZQzinwJu+UBEUEgKaNQA7zp9X1oonSkrUWJpbT+P8hYu4IPvfIRf787zgSj1a+JmvU27fsUCjbNu/WDEXsp7EL5Fvq9Da5rEjmKS7z9ty8bsj+3ejFaeqi5CSG4qIBD+sCZ+J1aETsCZqAgIixyEweiwCo9wQGDkaXO8vQLn2nIDVYRNFtP7zUtBPAcBIDyk7XuoSAIoiJmGNBcPWRk0C19xTcM+Cfg74p8GdgXemjNombLPSKII09k9oZuCfhngWABQpoEcAyHoWsFOy1gJUAJChqqdlytvFdGXpSIs82QdjQWjasMc7oZ9dCuw5+jByhn8Uy+tjJWXkuCkAaCCg5AdKSOtKgjPCNELApYSABv7R8o8uQDeMgvfakfBeNwK+m+heczRWho6GzyaCPwI/Qjxa342SOEHcGFVGaQvX7jNAkHG7CPl0fSOdRnBogUSrPd9gvTahj/RvgJ9D0p+y+pPzJYywmJakBH0GAorCjXiOafhHyBdgl4GAEld5FiRkm7q8jtsBIM/ZlaGTZWyT7w4A/b/AgoAvsaxzDUADAOdhWfBsCR8lAHTAPw0Av4SPsgLUUtBPytlFAOjdRfN6VCcktCCgWuevBxEU+gYTAK5AeMZ6RGVvxvbCGMTmRmDDjjWqna4A8HUNARUAfMUJANLFpwMAKjeglsWfFl2BSqjcgE7AloTRmOH9KwwY8wz6j+iLT4e9JnoF7w3o+0cAgEs0APxssVoH8FECQII/IwUAp/tg3HRfax1AX2UBGJL0dVkA6nX/IqVcFGWlEfpFK/hnJH1kVSE26xhiMgoQkbEZYRlTEZk5VgHAqDRXawDaAaAbDACM230PAJhLAPiuhn9OAJByhn8qj7obAMz6QM7hT7A9XwPArd0A4GApY4d/AxElisjsZwFAugElAByioJ8zAAzL/Fjy5VhkeSOpMAJJBQkaAIriGdLKr4jbaXLOpyorwB35KQ4IaCwBLZegDgCYrQCghoB2C0BRcZbUT8WqsLVyjfKXa4rDqs9PtFwBQFcQ0LIQpKWg1KErUA0AfeWa6Ke0UMFAH8xftQSzfOj60wKAtP6zAGBg5EaEpsTJMdAAMKUwBwdKTyjARgCo1m5WALBKyZUV4B8FAIqOy/zrpMz1Tsqcr6K2HoX7DiA8Jg47klNR29Qm6TUorapHcGQcUrLzkZCWi81R27ElJgFRO1KwLjQGG8K34QQtAGMTELQ5EutCInGq5FTnPMuVvg0AkC+LtJso/RKFL/Nclfu263sA+HDiuc8XPPTQYqwAGfLFI9c8/6Ycz+3btz4SANjRcQ4REQfx+edZ8PXZibyd+3GquBzNPbgAJRCk1V9WZp30fxDz5h5CyclzLss6dAt7Clsxc8YxTJt2BMV7atHe1hv3oXp9vq/bWrCisAwFnktQOHsNGivPyljvuCz3SHXmDg5HZCLvF26I+3gGdu2IQk11Nlqb90i+a/D1qFR3Ig1HvWbh0GtDcTJkPdrPHcAZl2vzFctvpuUK1rWfKcbWuEwMHrwfs2cX4OiRbDl29jJSR9r9939/AztXLMGh9z2wZ/Is1FfkPCAAlPLS/t5NgcgeNRGHowPR2pQm6a4h3WMX3YK2pKO5OR01NbvU+oC9A3aEhLmoK5X/v0ULsO73szDi4xRs2JihrO3az+TL/1x+L9vqverrMlFawrUFe2fRZ9ySusrrrQgSmxoyUVmxU7Zlv7vskz4O9vL3I8JWWhhWHo7HgbUrcDAiAOXlKbKfZQoAEga4ug5+r0cn3l8JQ8wchTIuHe3ltOXf+c4y1LcJ/tllLMyM9wojDQLPWyDw8e53fPyOewJAo0uXLnRCMQ2rHHkU6zNPW3h2zbuXXFnE3UsEcfdTh2M246daaPDTol1xqmMu5x3BLPeD5c15+6DqjWtTZzU2Nsr86w7GuiUruEQYRHBkoBDjUyTdQB3CGePWcdLErnDKxF1tG8hjT7ODHuYTGBmZ9PuRhpIOyGZ3P+lajjFyPzVwswNOtqWPB8voNjWUc9X/vWTqO/p3yH68uP/2sduPC8dl0u159nbt4zNpPCZaGroybsr0BABNvtfY7cj9i593rtWX8+c/w8hhW1Q9iv2xf+d94z7oMo5jwG0Tp1iXYzLwj7+JPf+jj1aqNRvprvUnP9ko8WA8/1wKEv/0NQsAvoqNP+iLX/6yWEQImGxdSbr+jR49+skCgMdPnFBgjdZ1CvBdlwsGAZ9sc22+m7dvq7gWwZ/8w97WMO3KdbmQXyYwvISWtnacu3hF0ph3W1nxNTa1oE0u8tdu3LAA3lVpQwO40zIBocVfeXUdSqtr1Usgrg1z7FQJSuhaVHSSL4joWrS0TEG6xuYmBSgJKjWYvK3GqKCgJeU2lBDw5lXcVgDQAQH5MGsg4Fm56NEKkTCyrr5eLoCXLRP1Nv0yRcqy/HVzUbS+llVWf3du4s5Xev1BbtsvZN0lN/ibt3Hn1lcynju4cV0DRa4LePP2JVy6ehpt5ypxvCIX21PXICB0BgLDaV03EavDx2Jl6AisCh+GVRF0/+imwF9gJNf080IA1/+L9JR8D2X958+0qPFKgdEiyaM7UA1rJkjbXDuQgEuDNgPzFOCzATduE4Ypl5sWgFNwjIDNKsNtQh3tYlTSow0A7FrG5BH8re8EgJJGoGbJDgC7SMqxDUJM9kULNJbXsI91NZjTYNPWZsRErAmfKMeR6/hJXNLYjmnLWSaPCpJjsyaCbUn/BKeqLQ0eCQBZhmstrg6TYx4yDrSqW2YgIMGf0giY9QCXrtcA0HfTCKzYMlJ+TwI/gjsN6wz8U5Z5CswR1rGMBno+myRUkjbotlMBPgMHR2JFiEjadIBB0y7LsR0jRx7TV4S4yTEl/ONxlfND9onrSGpLPxNq97IaNNMtKM8jOa+4piTr0B0ozy0DAUX+lIJ8pg0HAHRAQP6eU2SfJmNJ0NSHAIBfKoj3+ACgHQI6rAG1RSDdhkpdJYI9aYtgrwepdQud5EupsdgkaX7BC+X3XIK121YiKnsTYneHInHvVmzNi8LG+CAs2zQf06w1AHsCgHN9P0AU1wC0LAD1GoCUBxL3EPZRkreH+WZ7AkISx2Dm0l9joNtzGDDyFWnzdXw6/FW8P/CVHgHgUI/HAwA9P388AJCwT1sAajegyiJw6jKMk3S3KcsweooP5q6M+RpdgFoAkO2qeJVusxMANliSPrOkXtZRRGfmIyJ9E8IypiAy060XAJBpbojKHIHYnCHdAGBc3ntdAGBs7gfS7qMFgNGZBIu9AIBc04/wT+L3AwDDpUxkljvicnywc0+0nPuJSN6TIed7hpznEnKdv6J0te4fISCBH2VcgWoImKbyEy0I6HAB6rAA1G5AM5FEN6ESbstNlv/XNXI9WS3/v7TqWwXf9ats8K+rOuEftxUA9O8CAJcELdfxAG0FOHclAeA8Bf4IAJVk+3Pf+QiK2YywlG2IzkhATHoCUotycaSiROZSZTiu1nHmPIqAzxUA1Ho8AJBtO6XZACDhnwkJKjkHPHKqFHlFe7HnwCHUNDSjTOaGVfXNyCnch72HT8gcsRZ7Dh5HRl4xcooOIG/vEeTvO4by+laERG/HpohYZOYVfScsADmvtH8tThBGgOGq7LdZ9wKAnWt029K+V1fxZRxfNt6W5ynzxzWL+IKOzyqu6jxp2rYtTh6sJ7jMux/xf+jSpfNoaKhDtVyTGhrojq1nt54aAH6FHLl3z559CMv9jqKs9Lwqfzeg11B/FXm7a5GRXo7a6gs4fS/rOslrbbqGin3yzHqwpldrEj6stLXjLZSk7MehfjOxf9gc1B1rAi0hH68V4i3VR3XFOczxisLA92OxcMF2HDm0C02N+ZJ/v2DsfkQLwDyciA7GwcVLUb4nXn5/1zCOrjob6grR1EDLvu75tADcU5iFhQtzsH5dNqoq850AoNZvf/smigpiUH1wJ6pPpEm7GuQ5l+uNCCOL5i3EwbdH4sCi+WiuS8GDrAH4yNSWiY4zWaitSUZFeaLsW46k9wC1CL9sqjkcj8PyjFH8ixEI9ApEela6lMuRfdRwy2Ub9yUHYGtpysa2rUmYMCEPPj4p8rvSitFVnUcvQkC9zqGMhfvOdHMcOAaTdj+SOlUVGdgcnIL109cj/5ejUfThOBzZE4uWlhq5ZnWoe6era+D3erTi/NJYvpn5Gi3eCPeYT6s3wj9jFadBmF7zzwCqb6O4f5x70BrNfMhGESDxePB96+MCgQSAf/Inf9K57fzneH+rRUDLd8MEaByjcz7dWPL3c07vjdjm3SzmXIl1eI64ynMlA/wuXb2gdPHKeVwQMTTicXBV937Fdjg+V7C0J9GKkh+eTZ2yVUEfO8Ax0tDPWKZ1tTpjmh1eGTmnGShnylN2yNSTnGGcgWjOsMm0aeImnYCJIcuzvkln2ybdpBlxrM6gzS627zzO3ojtmnHaZdrlWMxvwLKMUyzD/Tb7bupxWx8XnWfENPbHspRJN2M3/bEey90LADJ/y1/2RfZf/KwTArqN3dqZf3/S0JBx9sPjbOCf2VemO/YjG++964dnntmAH/1oLV56qQC/ftsbTz8Vig/+228w4h+fxetvpOKXv9yj9PavlltXkq5/Y8aMkTnGhCcHAB47fgxX5B+VcE+7ydTWdbSYU9DvBiEXt3Ua19Wj1d3lq5dw9nwHzp6TiYTcwK6y3O07Cvy1nZEL+MVLuHZdHtClLNu4JQ+Xt+4YmKgh4OXr13Hx6jV0XLyI6qYmlFRWobSyEmUS0jrvZGmZWmewlF+yl5TKdgkqqqtQ29CAsxcuKJDH8XLdQLapx35LLii0uLtmAUBaAvLCRnH8er9o5UdXpJVVVeqGe1Fu0G1ygTRf59Dyz1ycDOQzN3Nz06CFINciNOVcS/q8Lm1duyPj+Erq8TjS6u8Czl9twLGyXGzbFYjgmAUIipiJgDALMIWPRUCUm2gUAqJHYnXkSPiH0/KPUIYQhfBmHAKjPLEmeryCgKsIB6Mnyra0QThIa0ApFxjhpcFW+BQEhE6WbQ3XFJizrPcUJBNpS7+pMgbCMQIvKS+h3p6o6tHKj/EVWzykfVoaajCmQZvO1/UmSr0JygJR9Rc1RYE0wjkN1qRNCVle9SvS0E8k5Ux9WpGtlL4YKhDHNjgeORZaVnusw+PDdetCxysYpYGVpEk+xfGuJpiSkHBKjY8QkG1y7Ar8mVD3Q3UCQPbB8lG0lvOy1gQcjaUWBPQmCDSWgBtGYOn64fBTFnij4LNpGFaG6FBb841WcG75Flr/jZG43l4RMlpJgT5JX7HFTWRZCEodVVdBPgP1RkgaZaWZtf2kHIGfz8ZhOs0AQGlrVeg4Gb+Gf87i+aWkoKA+doSAPGbqeIZ5KTlbASrwR8CnIB/b6g4AtZg2WcY0GUvWEADOwMLVsyz4R83GAksL7QBwEwEg4RldZBL+ubYAdGiRTQ7459NZXgNAZd3Hdf9s0m3PVWXsfWjJthqDkQZ8vpsWyvFdJFps0yI53ou7aYXkrZBwpZFsGzF/Zag3NsT7I3b3FmwrCMfO/duxPT8amxKC5Fybj+mLx2DEhN+h38ifKQBI+GfWABww+gXM8X0PUVwDcI8XEvd4QFn+iRKLPERMm2DJS9JpJUgRAI7F596/xUC355UFYD9pt9+IV/D+oFfQf+QnGOY+HsM9p1rwT2uoCgkAZ2gA6DkZYybPgseMhfCYSQC4yAYACfacgZ8rLZHySzBuhuizJRg7fTHcpmk9OPzzVq4+3aZrF6CEf26faQA4eork0fpvylKMpgXg6jiE7jyCmGzCOrrkJKCr6wSACvjZAGBMTp0GgLmNoiZJJwCsF/UMAAkW2baCfQr+GQBoLAA1/NPrALItliuXMR1CdGYOwtM3Iix9KiIyxiI6w1MBQGXpl0ERAHopdQGAygKQAHAAtuZ9IrIAYKfrz8cAADO7AsBteQOwLZ/wrysAjMkZrIGfAoADVJwgsDsAHCyyA8DBUkcDwOgsD2zLWYmdhduQXJiC5D2ZCuQZoJdECz+bEgkCC1KRkG9J4kyjmE8rQAcAzFJAUAFAkV4zMBOxWYnwDQ6Q6/4qBQA7LQA3asCnIJ8Cftoq0C5nALhkjR+8g5YrLbHcgM5dsVit96fhH8N5mLF0Dmb6zkNQ7BaE79qGmIwExGYkImNvHo5Vlsq8olTDtbIKmUtVytxJQ8BO8FdeJfka0p0sd0C64wrU2aTS6aXBkUaXnaa8Pd1R3vRjtgn+mM+QdQkBGS/H0ZISaY/bzLfalvBURZUa18nyatUWx0oAeKqqXvatGkdKJK+yDicq6lFa04TIbUmiBBw6UYraulo197K/hLHr2wEAr6sXAOaFkQY13wNABwCUebY8l1xuP6PXAPwOwtHeiv8PGvZdt54M9bMhP4jki0tXdZ40aQA40WXe/Yov+86dO4/WltOorTmDlqbrcA2qqFsgnGuov4KjR87g1MmzUu8eLkApAsLWm8qysLzsLE4ca0dj/VULujmXvyXn+B1UFFegaNiXOOTujdK8U6qN7mUfpfRY6ss7cGJ7AY7FF6JZ9lP3+zgBoEj6oCvVVf5F+LTfHnh6pmFXSrz8HgQljxMAito03GtqKsTp00UuyxDuHTqQjYCAVGzZvBNVFQQvTuXYTsseVJTvRllJtvy+dIHZHe4RAB46uEN+4/3S7r5u+b0V4WJTYwH2p27B4U0rUJYbKv2nS95jAIBtmdJflgpd5juJLkGbm1JRXbVTw7suUEtvN9dnorQwBhX7tqG1KVttn0oMxkGZC50oikWrgof2eg8h6a/tjKidbjjzZGzZiIlOwuhRBZg+XcZZmf61AkC6AK2qTOk8Nm2nc1BXthP1pTvVGoGu6vUkAlK2efJEOmbO3I2JI5KRPGkR9i1ZiFNHElBfXyXX+7OdAOp7PX5xXkILMcIuA7oIPWhs4Gz5Z+DfN3HNvweRHQTajwO3mf44QGhCQvx9AUAjQknCLeryZbpz1emcJzHNXra34r7er8WcduvZ5DLPlYyloR34ddNV/e77UYiuQ+m61FVeT9KA/AImTcjFeMu1ox0UMW5AmQFUFAGSvYwBVqaMHUw5W34ZMd2UM330Rnaw5Qyw7OO174ddrNNTf85r6DmLbTrvB+WAlY79Nnlm21kcgzl2bNs5j7Ifc6qncZt99fTQ47OXM3n248E+ehof65o8ZZnnmQivH/4e8/7iGbz7zjx1/Ex+T3IAW92vp0cKnnnaDS++MAsjRoR3gr/eaMrkHPz0p5ssV6BF6NOnEM8/N0fu3clqPeIpkxdgxPCxap7j6s/NzQ3jx49/cgDgiRPHceXqJVy7cVUBPr2enr5h0bWmsq6TkBDvmtyQ+JB9Rh6qL166oKziCMFoJce0c3IjuyQXmqs0W1dtSH15mFJuOVW7bE+3rdfju6HFm6PUuSQX1wtyUa1vbEBpBd2BisrLcYrrBJaU4FRZqVo3kJCQa/fVNzXh3KXLyvXotVt3cPXmbZG2WmR/t6Vt7XZTL26q1+u7gQsXz6OxqUHaKEN1TY1a0/DS5ctobWtVIFC5FbX2X4W2i9T9yLgkvUGryOu3JX5L9vUabt65iAvX63GoNAXRO5chKGIaAsMIrzT8C4igZd1YBESOAV1+BkoYED5W8t0llHyCGq4JKAqUsoGRhHDa5efa2MkIiuG6gLTaknak7NroSdhAV54x0xAUSQg3ReoSlEl5QrmIyVi1hdZZ46Usrf9kO4QAaKLUt6CZaKWUoYKkDqHgis0eapt5LM/6yt2o5GtXkhMU7GE5ujNlHkPVVwgh3ASslHpMZ79qfISLss16pj9qxWZ31QfzOCbGdboHVgSzfS/QsnHlFi8sD2ZZTxXquB6bKisydZczLvW4L+yX+8U2FKAUdbr/lD4VdFSgUINQAwF5nAm1/DaPxTJl8TdKNBLL1o+AD7VhBPw2jsTyTSMVhON6f3rNPgPjNAg0YI9pDukyDis+53yHaNW3PJiSuJLZlnaNZSHdjG5xU24/lWWoBUCNDBB1loJ/CqxqcGq3+OuEfxQBoAsZ8LcyRM4XJcYnYMUWAsApWLj6c9GXorlYIOGC1bMwn/LnGoBcE4/gz1uO2WIRAaCGdw44ZwCdDQBuWOQkB/yjWEcBvg1zFMxbvnmhJQvOKRi3ROQtWirb3jYtUfnLgxdJeUriqo6U37LUSVI/hJK4aJUl3QbLS54pZ8VXiFaF+WJTfABisjdhW34YkvfGIb4gBpsTguC9dg6mLxyDEeM1AOxPC8Dhr0r4KgaO7ouBY57DHL8/ICrVHUnK4s9Tq4jqCgBpEZiwZ6wKuR2S6I4Zi/6AQWNekvZexidDRcNewrv9X8KAkZ9ihPsUDPOg9d8MDPei5d90DBUZGDhc4sM9pmHM5C/hMWMx3Gda8G/WInh0WvY5Q8CFNkk5qeM5iwDQW1n/0eLPbfoSEQGea7B3fzLrAHLtPx9tEThVrwPI7dFTfeC9LgmxWQ7rP8I5DQA1BDQAMEaFGv7F5DZIvNFSg5SpF3UHgAoCdgJADf+UaOFnAUC9/l+j9EVJXLVBeHgKsTn7pWwGQlPXITxjJiIyCfss+JduwJ/EMwn9PBAhaRFpEu9cA3AI4vL6YWv+JyICwA/BNf+0tBVgbO77ynKP8C88/fedEFCDQKZ1FeGfM/jT4jqC70ne+7JvH0m7n2Lb7gHYlmdZAOYPwbaCYTKeIXLMuq//R2vA8AxXAJDl+uvQAoBhmR9Kvjt25ARhZ34SdhakYWchAWA6kopTkVycpiwCd+7JREpRpgqTCzOQVCD5RoUWFMzfJf87GgKyvt0V6E4Jk0V0A0orwKiMHQoALrMBwKXrV8r1X4NAavmmAAX6fNZLGboJ3ahD7QJUpxMALl27AosDfbGUEHCNBoJzFACcqyAgXX9StAb8ctViuUZEICpth1J8zi4UHN2HE1W0/itBWZWeJ5UQqpXQ3Xo1TpZX4WSlhKLjCrhV4lRVTSeAOyZlmU6PDNwmkNPAzwJzUk+5a7e2Wc6UZXislFZ9FviTNNOGqmuV02V0uxr+WW1Z5XUdhixfrcJjZVrHZZsAkOGJiloFAUtrGlGw/wjy9h6U7drvBADkyyECGn51zBclao7toty3XT0CQJnrX714Ae0VlbgmzyXfRevI3koDL8K+S13cgHKb6d+E/4+tW2MfGQAkPKZ73bbTbWhoOIPmJnm+dQWpbGpvE53RYW/BXFvrLdRUncWm4AP4YmYh4neUobX1pm6jS1kNAEsLS5H/0RTsG/QFSnaf6HU/Dy3ph2BSwcmvqU/2RSvAg/sb4eGRhiFD0rFlcyKqKzO7r6X3mNTeRss/WtV1Tef22Y59SE5Kw8iR+TK+DAUDXVn3KbUWY/u2dKxalYbCgkwFF+1t/u63b+LAvm0SJ9h8OLhZXZmBesvq70HX/2tzkdZFbfwNUlFXw37S1bbLcnZJGY6ptTlDjpMzANwt97HdqCiMwaHRU3Fw9BRUFcfJOZ8ndbQbS67951znwaTbOd2SjZKsMBwPCUTlUa6VmKss5vJ2p6IgPxmtqk9X9R+D1Hhy0NKUpcZBIFlXnoLimbNxaPIslGZHqPQeLSddSdpsrM9GYkIKIiOScWhfAqpKkxTYbGiolev6OTWH+C5+NPTHFKGr+XCLslu+Mc45zHcJ/hlxfzUI7Gopybkd57cEbI/SHeqqVSvxH/7Df+jcdv4z73B7kln3j6CL9ZnG7fu15KO476zL/XOV70p8n63r9N7KjuXPXzjnGv6JaBHoqt6DyIBSjtNVvrN4DFul/Ntv+6NPnwI8+2wi3n/PVwEiA24oghymEUYR7mjYlSl5DheUxrrLYZXWFVRp+GS3enPAKEe+jrM9yvTrnE6ZNHs9Lb2GnskzZe1xjs+UcRbLcR8Zct+4j1q6PuWAW93HY5c5Xuyvp3wTZ/udceuYOpdRebZydvXvtxYvvvg5fvc7X9Unx2fGzrj6zWTcBlSyzL00aWIannoqGK+8sh8vvVSEn70xW/2uZmwcix6PTjP90HKP0M4O8X784y+s9fyoQgwZvFHnSTkvzySrPz0+U5ftsB+2/f77K5UrULMm4Nu/miXbQXLu7scbb2QgaM0C1FanWFeSrn9jx4590gDgMVy9xsWA5SImNyj+I/KfVkMwArwb6kGQF2WG/EqUD4wswzUi2hQ0u4BL8rB9Rf7pWZ83OmMZx21lKdcL0dLuqrSr3YpexLkLF9DU0oyKqioF606JTtAlKF8YlZSiRB7uK2vrUNvUjI6Ll3Hl1h1cu/MVbsj+KnelHAsf/EWMKxgn6R1nz6CisgJlFeWoqK7E6TNtCkCyr/MEgDc1oLx1W1sTuhprb6X3nZOsO7h955bs3yVU1h1BYuYGhGyfh8DICeAafwERHgrK+DOMcJftsZI3Bmsi3bBGtoNo3UdoE8ZQu2AMDB8veXRPORFro2lJN0lZ89F9poI34dYafbFTsXHrZ9q1J2FX5GQEhk1UAJDwb034JKze4qWg3JpIDe8I5gK4/puUoRg3UI5lCOIYZ1qAxLWLSPZpA4CU1F2x2Son2ww1kKNFGa0IJY8wUPLYDtN0PwRHrEMoKn0R2okUVJSQdVSeiGU5FrbB9gj2OB7WZ98qX+osV6BQj5GhGVcgoZ+CfyLCvk7wZ0kds64A0MAxinBsZaiH9DsOvhvdsGzDaAUAl60bpuS7YQSWbxqFFcEiWvgp6KfVHeoZSz1CQroKNemmrGsp60DCPunHrhWStiKYVoTj5BgQeBLYOqzzOkW455xmyYA8Aj61zp8d+oXIcRetZrsW6DPlCWUN/OsOAPmbTcbigKlYuPoLLFg9RzQXC/y/FH2uAOC81bOxMHAevNctkmNKCLhIwT/lUnPDApFljWcDgL4bFlpaJFpsk6Qx34J/vsq6j649v1QAcFXIEpE3VhG+ddEykY9Ny2TcSy0waGnLEiVd3l5Wl+/SXohsKwCoQWKXPJFqO8RHrgHLEZywBrE5m7GjMAIp+7choTAWm+PXYMma2Zi+gADw9+g/4mcYMOIN9B9Od519MXD0yxg09jksWPU+otPsANDLAoDu1vZE0XgNBIvdrHQCQE/MXPwhBo2hxd/L+HTYS/hkWB8NAEf1xwiPqRhOl58eMzHcayaGeU3DUGUROF3i0y0AOB1jJs+BxwxvuM+03H/OogWgduvpGgAusMJFChoaAOj2GS3+CAAlPp3gzhXQexAZCGhcgjqA4Ohpfli6YSficjSkc8C/eivUADA22w4A7fDv3gAwinELLhr4F9MJACn2YweAVVK/VNo9hrjdxYjJ3oXQ1CCEZ8xCeOZ4RGYS9NlcfyoAOE6FEWkGAI5DVMYoOacGIy7vU2zL/xhb87n+H8Hfx6KPLAD4nvTjAIBhab/XkO+uAPAd6eseADDrI+nbAMCuFoBxu+8HAJpyBgAOkXRaAH4oaZ6Iz92AnXmp2JmfYQHANCQVp2BncRp27slAigKAWSokBGSZnYUZCgYyn9AvXgHAdAsA0hWodv2pLQAJAXMkni3/k+kISYrBipAguTb5Y+n6VRr+0cLPZt3HbZ8NVt5G2d60Sq5pLEcQqKHh4kA/LFu7Qln+Ef5RhIFzVixSAHDWsnnKFagCgD5zMcd/qVwjohCdEY/YzCQk7U7DvlNHUNPaiFOV/FCK1n/lMnciCKyUuVOFgnSlNXUor29ARUMTSmX+dEzmU0cJ4yTvqJQnADSg7miJbEs9vV2h0hgnSDwh5QnxCASZx3SCP5Y/ZkFCVc5K1/V0WFJVo/K47jPbNFDQUYYwkUBS6zjLKuhH1SgRCB6W8ZXW1KuyRyTO9JraGjX3cn75YvRtAIB8WWAAIF/mfRP34VGILxp6AoBXznbg9IlTEp79HgDeQ8ZFmd0NKJ/1+KU5X8y5qvMkKS4uFpMmPSoAqP+/eF41N7ehsf6ignWuQNWDipDv1IkOLF+5H3MGrEP0zyYjflIQTu2rgnIH6lxHytMSsepgLaoP1KCl4fG7AO2ux2z15yzZZ1pThoWewJQpeVjqnYBsuc/V1+bCGco9arW3FUvfeRIW4Gx7sfz+DjDHvjvO7MXhgxlYuTIZgQHxqCwndOneDkUXoQsX5GPgwEPw9SE4oyWgI18DwO1d6ty3pO+WpgI0N2WgXUG3B4N/7W2Zsr+02HOdTxH6xe9IxswZu7E1dqf0myr9uy7bRYSAMi5+Lc9179pO54kcwKo0Lwp7Ph6Hwt+ORPnuSLR30N2rHXzdBwC7iwjTinLjsGvwVBx/fQgO+HrjNN1vmjIPCf7abXKV35N4TGjtR/BZXZKEvP4e2P/rkTgavgZtLXR9ep/7L/uh3YvmSNvpaKhLQ3lpKlpbm9S9Ur+r+/6++HWL7yHtENCI8Ij3ne8a/HMW5+e0/DPzOopxHjPmuapzv0pMTMCf/MmDA0AjWu4RdBEIcpyMuyp3L2kXnd1di95NrNPe3nu3o3o+04ILV3qGgK7qPah4LHqzTzz+8/7lDWT8WR+s/5MX8dOnNuO117Lw/PPJ8HBPUUDGiFCGIIrqCXbdTfY6doBlABll0nqSMwizp7NNMz7KWAUynfDN5HMcDJln3ycjMzYD90zcvn0/Ynvm+NnTTFyPxVW7DohJOa8JaOIU2xs5IkIBOmMh9/TTi6Xfe1vpURybAbd6Hx3HcvCgsM42qT598mRO2BXs3UuEeAyffXZrl7ZeeMFP5f34x17o23e/0k9+MlvK5qryHBdD7qP5DTw9ktGv3zq4uUXL2LYoS8C33tqj9Yt8meO5tgB0d3eHp6fnkwMAjx8/Jv+AV3Dz1nVcu66/PFHuc+QmxTVG9BcpV8FF4q9du6ZCvnC4dFHSr1zCpcsXFAxkfVf/3Epy03OZ7kK0KiSsI4DkeoSXrlzGhUuX1Jp9jS3NoAXg8VMlOCUh1wkkDKTr0Mq6epw+ex5Xbt7GtVu3pc9buHXnloQ3FXhje4SC3G4/267cf1LllRVobm1V6xQ2NHGNQdkf5U6U4rh7OXbZf3ODd84jBFQTrTvX0dpej4y8bVgfPg+BoYRO4+Ef6aZcfq4Op2WWSAHAcQiMJAQcizURHlgTrl0vGgAYFDEea6MmYF30JKyLmYy1MYR/k7EuVgNAutYkmCKsopvP9XG0rtPptHIzAFBZHkroHzIB/grKaXCmwFi4AwDSbaiCZltohUfAqMEbYdra6Glq20A9AjVTj/mEcgQ+zNfwjnGdryBiCCGTrqv6JhwScVtZLEZPlfJM57gscCfxoKipqm+WJ9xjeW3lZyDlZNWeAYR+m+XYSj9mrCynrBa7AUAnCGgDgHb4p6ziVFynEaIRcPkFj4XPhlFYtn44fCz5bRppAcDRcjyMxZ9ItjXEcwUBXVkAupJux1j72aXg32Y3OUaEonJMbWBPQT9LhHX2bbsMzDMy0M8ZANLqkjLlaF3ZFfxp6XKSRwAY6ACAC1fPA9f/cwaAS9YuxNINi6HX8aPbznlyTB8dAPTbNF/G4y0ygM6IUI4Azwb0QignCGhZ72mIZyurxPqUBflUm466Os2RrwHgMvl9lmNTfCBicjYjvjASuw5sR2JhLIJ3rIG3AoCjMcLLDgBpAdgXA0b1wWD3F7BsbT/EZnggiW4/ewCAXANQbRe5gesDxhd6ISTBA58v+VBZEtICsN/wl/HJ8D54b8DLGDiqP0Z6THMAwPEEgAR/06zwmwcAtUtQBwDUawP6Yen6ZMQqS70eAKDo6wGADSquAWCZtHsccbv3ICZ7J0JSAxCW8XlXANjFArAHAJhrAOBHIg0At7oAgJFZdPX5DsIfEQCMyZY+cvs9IgDIfDsAHIAIaT9KjkVC7iYFAJMLMpBUmCnnehoSi3cimVaAhHm0/ivKssJM7SaUloBKXCMwQ/430pAkeYl7uJ2O5L1c909b/CUXS7yYADAHCQXpWBsbItf8QLku+YtWy3V3DZZvWgO/jQFybQmQa4+2AiTkY77PJgk3roT32uVyj1jZaQG4KNAHy9atxNKgFfC23IEybY6fHQDOxyzf+WoNwEVr/bAlKQbRmQnKAnBHzi7sLzmK1gvtOHv5Is7SiuXsOdQ2NKG8ph6nKqpRWl2HfcdOIDUnD3n7DqCsrgGnqmoVZDtKiKcsAwnfJC7lT1bWqHRjkcc4y6syTFNATtdRcQvuMbRDPW3tpwFiZ7qVZ0Twp8oRILKMSidANNKWgRQtFRWQlDgtGLl9VLVb+Z0AgIQyhDMEgHxxdFvmza7KfdtFt1ouAaDMt69fvYwz8ozQVlKKa/K/8P3Lzp4kx0qe+3gM+axn/vjcyGc9fX492cfuUQNAnkfc9wZeO8saFXxzCakeWDeRk9mEsR4nsOqdVTjywifY/cKnyBo4HeX5JQoQunIH2t7+lVpz8Guz/nsC1Nx0GXGxRzF69H7wi+wjh1KUFZ1LEPYo1FaMvTJXmD8vAXPnZKC4OAPnOvZ3K3e2fS8unqf2gS5BnfMpgr6200VYG7QDH3+8A3PmJKCq8tEDwNMtRXKepigYdzd4dzcR/jXU7cKJY8moq0mVMbqGiK3N6Vi/LhP9+x/H0qW56mt31nVVtotUmQw01qegqWGXxLPQcSZPwlwFq1pbslG2Lw6ndkeiqZHlnYDWI1JjQzbWBe3Csj+sQuabY7BX5mEGrj30+oJqP3Kkj0yctvbLZTkXqq7ahdJTiTjTmovW0zkoKYjG0e0bUH0yyWX5e0uvK9jSLOOpz1AAsLIiSwFAY6n0/T3x6xePO48/12TjPdfMXbRxRXdY9V0VP+4yYM1xnB4NBCQAfBgLQLv4npywy8DA3lq92UXgeb/w8H7djhIus/yFSz0DwOs37n/sPam3+xTnswpF//1NZPzg50or/+x1PP98Ifr0oUVWd9hmwJUdYBEWER5pdYdLppwzADSAiXFT1qQzNLLXY56pb8rS3SXj7N/eL9XpilNCtmMs17rlK93dks9Z7NMed4zHsV9Gpj+zzb7s+a7aZUggZ8poi0UttsUyjrRMDBiwuQtco5WchmiZav9c7RfTHBZ3GtI5a6wbod1eUTH69t2Hl14qVOksb6QBYle5aq9v35m28REATlPltFWfI/2jD/0xfRrd0XIfs+V4psHDfReGDY3DsGHR8PSMxcwZsfjyyxD87Gf78NZb+/DLX+7Hr399EPX1ddaVpOufh4eH0q9//Wsrpee/rw0AXrt2SVnfqS8vLmnoR1NsPgwS+hkrQKbxn5puMlmWNzNePPlwyH9kZWFnXVC57XzTu6cIEdmmxPV6hPJgKg9i2l3oTVy6cgWtctMsr67GyTJaA5bhuEivKVOOsppa1LWcxplz53GD1nsiQkS2cY1j42TnjjxUdLTjVGmJAoC18kM1Njep/hqaGpUbU5ZX/YruywKQ+9ltX+V40LJRjvGZswSYh5GxOw7rw79EYMhEBIZ7ICDSTTTWsv4zcpe0cUrKzSdhHiGgKCiS8G8i1sdMxgYqdgrWxWr4tz5uqrb0i5qkABXdcxJO0fJPreUm2xpyWRAwdIKI45B8AjgFywj2CLUmKeBGSGbgHKEZLe2UBWCIhoHrYqYriGbAobGwM0BwRYi2wiO0U5ZfhD/MD5ug0jsBnIjtsY69vrLyU3U4DkJITyWma0tEL9DqT/Wl8rwsoEdXphYAlPrK5acFGzu3pU17/6zTDQCK1JqDTqKFpYJk8pvwGBMOqmMe6iXHaSzo+pOiBSDFtQBpkaehn5ZrAGiX5NF9573EthTwE20eg5WiVVvcsDpknMhdxmSzzDOyQF23NPu2JWXZJ1LQz0h+164A0AJ8jN9V+rdcFTIZSwKnYRHX+lPr/xkAOEv0BebRLWgXC8CFWLZp3iO3ACQAXB26VI7Tsi7SEJDAzwH0Vkuc6oR1CgAasEeQ5yjbVU6QzwKHBjp2dQFqA4DZm7GjIAI799ECMAab44PgHfSlBoDjf49+CgC+LnqtEwAO8eiDlcGDsTXL6x4AkOv/jUNC0RjEF46VfjyxJd4dny/5SNoh/HtJWQB+KuF7A1/GoNEDMNKTa/zR9edM6f9zDB//TQeAlgtQwr+pXP9vmQKA3ut2IqbTBejXCABFGgCyzwYlxjmOmJxy0QnE5RZK2USE7vJHWMbMLgCQ7j57BQDzHQCQ4dbdn8C4AI1VAJDr9j0mAJg30CUAjM52DQAjugBAprkCgBJm95M2JiEhbzN25qchqSBDzvNMOcdTkVC8E4nFqXL+a4s+LVoHahH6xRekyf9AGrYXpCJethOLM7GjUNK4JqDEE4uzlJKKs6VONlKKc5FYkInAqM1yLQmQa0kAfDcFyrVG4uv9Vei3kdsa/vlsJPhj6A/v9SuxaI2vgoDMWxK0HAsDlikgyPX/CP4YLvRfhi/9Fna6ADUA8HORT7A/QlPi1LkQlR4v48nBiboKtMmDXPvlizjdcRbtFy7i3KWraDt3EQ2nO5QKDx5BSPRW7NiVjor6JpTVNYqaUC6qbGhRFnUl1fWS16zEPJbR8UYcr6jGqao6Fa9sbEGFqtOg8tkGQaMBfsYCkJZ+1MkK7Qr0GK31LOinXIgqsKehoMNq0AEIVTlLOs8KrTTTH1VTW63mXvb5p13fBgBoB1+ck38PAJ0BoIieP65cwvnGJlw+2/GN/J2/HumXwHy5RqtS4waUf1fkmYuuyfgc8yS/LI6NjcHkyZNc5j2YboLr5hCw19Y0o7H+MlzBqQfTLTTXXMCBnFKsDzqMpZ7BiHvhE2T36Yc9n0xHefZxnGm7g57WA/zaLfH+iOIxqKu9gtWrDmDgwDzM+jwNJ46loqmR1mGPZy3AttYiJCbswtCh+ej3QS62fLkGFXt2oKWxu+vRtlaqZ9edBH10DVpRlouUnakoKqQbzK4uQH//u59j/166AO1at3cqVu3TKrKsJB5n2+lG8sGs/86cTkdcbDzGjSvE6tUpqK7c5RLssf1DB5MRFpaKbJl7tKp1BruXcyW2V1ebhk0bt2P58hTs35ci57oF3Np2y/WnAGfPFUg5Z5j16NTanIPk5BTMmpWBjUExMp7UR9Yfod/h6CAUjZqEI5v95ZzJ6l3bUkZZ6ylLxFxlPdghx6Kdx0JBUhd1eiNpk+5FGxs0AKypyZMxtihooe+H3wPAr1P80IYflvC+wjkL5y7G8s+8O/1eDvG4aO8EDmvAR3G8HiUApNgG3YESePG35barcj2J785Zl/vqKt+VTB37WoT3khrfmTaX8I+6fK33bfVGTU36YwM+c3GcBLqcT5pjRYvE4PEzkf9fXrcA4JvY9oM38MILxXjqqUkKGhEOOQAZIZIdIDnAlR2+afjjgGvMJ8CygzfnsvcS6xvYx23WM/BLj03DPTMeA/JY1p5uF/O4f67yzHjZnx3qOaTz2b8Z4/1q8iS6ytT1uT9mHxxAzrm8IzS/i9lP/hZjRm9VcI4wjSLEnTaVa+O5Bns9yQ712A/Vt+8kOS8K8eyzhfi///dTl/XuJdPmz3/+BX760wD0eXG6pOdi4IA4PP10vIy3QPopxCuvFGL69GDU17ejtrZWrts35Rn7DlpaWpWnFK6hy3ObITnakCFL8fvfn8SvfnUAr7/u0+UZyv5H678nDAAex8WL50Tyzy//oHzoIejjg5+x+CMI5ISB4gM3IdedO7esG5rjiwFzMWXc3PA0FOt+YbiblNtM1uMDvDzQ0zpPQ7mbCui1y4NqY2ursgKki6sTFgw8WV6hXi5Vyg/WJj8SdVn24frtW7gmdRXUkwmPAYCV1VVoP9uBhqYGBfuamuUHPdch/Wl3qPcF/3qQPia8+MlN/0w9aupO4Lg8DARHzcWaUAI4WvpxrT9a/XnCX7Q63ENbA3IdQGUNqNfPI4Qi+KPVH+GfAoCxU5QI/iiu9bc+dppyBUpIpQAOYQ0tvqiw8SD8Wxc1VdqbrAAgXYCujdTbBuJ1AjQFaiwAaME0xgnNCAZZRgFAqy4BncqT0EA8Bd0smGffNnGuvUdLPopWfWyTkLHT6k/1S8jE42AsES03kpSMiX0TCOqyGurpMWrYx3xTnu0aaMh0tqms/5S6A0AedwUAafFHEMu4AqqyT4SABgCqdA0H/cM8sWrLWAXj6IrTd+Mo+G0ipJNtkZ+R5GsYSIinpaz5bBaCRrpsdy1XcpNj4ib75ab6JfjzD5Vzh+tAWueAaxhnA4NSpjPegwj+Ot1/GhkA2EvpfniecQ3AqVgcMBuL/OdgUcA80RwsDPgCCyRtPtPWzAfXAFy2cYkCgD6buHafBfo6Yd7dACBDygBAyg4A58B30wI5byyIZ4E/A/q0fCXNAnlWGoHe/QNADQG7AECrbueagJJOABgQuQJbktZi6+4Q7CgIx869cUjYE4MtXAMwyLIAtAHAgSNfE72KAaNewlCPF6XdYdiaNR6JCgDSDWhXAEjrPwMAOy0AC7ykfQ/MWvKRsgDsN0JbALoEgJYL0OGuLABFBICeMzUAVPDvCQaAY6dz3T/ZFo2aIuFnK5QL0OjMMgXevh4AKG2I7gkAswkA8yXcgdDUVQjLmIEIAkACP2MBmG4HgO4uAeBWAsCCj0SuAWB0znvS7iMEgJkf3BUAxu4eLPtI+OcEAEURmQSAhH+f6nxCPwsAEvxFZAxBeOZgREj96JxpSCgIQbJayy9Dzu0MxBelIr54JxL2EgSmI6GI0nka7GWq7R1SZ2v+LhnLThWPlzRuby9Ik/ws+R8hTBQVSJ38TOwszEHC7ky5L2yG91p/+b9cDZ/1AVgqIcU4QaD3Wlr7rcCSdSuV6CbUW8KFgT4KAhL+LQhYhnmrvRUQJPybv8pbWQAuWL0Us/0WdALAz300/JslaavC1yN81zb5TRMQLUot3o2SxmqclflGuzxItp0/L3MlWgJeQVVdE/YeOoaiQ8exKycfmyJiEZ+aiYa2czhWXq3W0Msq3IvsPftwpKQC1U2nQRebXFev+PAJFBw4guzCfSg+egKnahpwqrpe4ieRVbQfu6VMobSdt/+w5NVrEFcq8zKZjxH48eMsDfYc6wDyo62TVhrjymUoP+hiOuspsMdQJOXUR162vFNW/gkFFh1zP5b5LgBAvigwL0Q4Z/8eALoAgEo3cfOGzMVFt7rlfS+H5Nnq6mXr5dUN6wlRPyPy+PLZ8Em2Anz0AJDXiWvqxWNdXSNqa84qGPXw8O0WWhou48i6BBQP+xIHtyRje4Tcz3/uhvRfDMfu1VFoqD6vyrmu/y0RLRxFjY3XUFt7Ga3NN1Saczke84a6q9i48SQmjC/E2qCdKC9LU8CLVm89ud18OBXj6OEsrF2XguXj/FH41kjs85iBqkOEVTrfdb2e1X5mH851aKtB5zE/HADUgLGpIQ/VVcnoOEMA6Bq+3VsyL9oRj2nTChHgn4aqSoIxV+UypR8qTeK9XAPQEtsrOZWqLCsHDdqNRYuScejALgt87VbWb0rOIOuRKhfNjVlyHsn8p55rN7oq82Bqbc3B0TXLceiNoTj42Ww0VadZ7fdunxrq0lFXY9XpPBYPejxy0VSfiXppj/BPuQAty5ExtnSCBlfXve/1eMR3pV3X/2tX71qZbt6dfi/X4hzXrA2ooan2POeqbG+UlHR3AKjec1vvcO9HnCcZS0BjZdtbtbWdVv+brvJ6Eq1I2Z+rPFfimNTYXMA/I1f1jMzx4rGnFxL+LmyT6zTyt2ltbe3cfwISDfm0mE4R/nHcrMPfsb6+Frn/6+dI/9OfIf0HP8enf/U7vNJ3PiZPIgTSUE8DJg3GeoJpJt0BpLrm2UEWRahkyhGoOeffSwSOrEtQZ+/LLrZL4GTWMTTpGu5peMh2HHCRVnt0Ecr96Ao1H7XGe+3ET34yE88+sxm/+MUXapzsT4M9fQw5LiOOm2nMZ9meoN7gQRvw7LPBeObZcLzzzuJu+bofAxEdgO9ubRJS9nlpD/r23WtZ6u3B8GEh3cpNm0rRai8dHupYpsDNbRvcxkRixoytiIwoQklJk5ybXNLuqgJ1Btbl5dGNZz5+/etDEqaqZyH+NTQ0qJDl7JDfDvmYdvv2dVRXV8j5XK/k6o9Mbty4cU8OADx69Kj8M57GuXMd6qLHrwr4dQUBIOEfvwg1MJB56kIgN7OuoU633+xUupGrtB7EcgSA12/KRUaFcuOUh1PtklNbAl7jw6qkEwJW1dG1FV8EcY3ACqWTZXQPWqksBds4/uvS5u3bqu5F2aeG5iacKi1FdW0NLstFrL6hXpk+t55uQXtHm3pB1LlvDyHHxfKSHEuecK04f6kRFXVFWBf6OYLCCfUI+EaLCPu8sDrCE6vCNQT0j6AFoCfWRE223F1O7QR/XUQAGKvdfBL+mVC5/LS5rDTgam2UlI+ejrV0kyljoJvNDbGfYR1deco2Lf/WxmgYp7ZFCqgRGFr5hGWMs8y6WG0BqOCflOE4macgnqQpYKjqmDZoKecQYSPbMeI2y3WWkfpGzFdgzwKMBiayfGfbksfxESyyvhoDQzsM3EIrPQdUVPsnonUkYZ8z/Ftjwb8Awj6G6phq2Gfidgio1guMGA//UA+sCHbD8k1jOt1x0jpwBeFgpwjvuE6fpRDZ7tRYrAx1E0kYMk7G7t6plUpc209rVYi79Ed5ICCM8kIgLUBppegE8u4lY9loB8dq/T+2F6ohoDMIdNXOXRU6Gd5BFgAM+FIDwMA5oi+wMHA2FgTMweKgBQoA+jwUADRprEMAqOv5EAJumKsAoLG+00COENDHkm9XAGgDeis3O0Cerns3AGhkWfvZ6jFcEawBINcGXCll1kStQljKBmzPD0V8IQHgViTtiUVI4losWfOFDQDS/ScB4OsYNOo1DBj9Eoa4v4hVm4dqAFjYCwBoWwOQAHDGog8wcAxdgPZ1AoD9NQDsXANQQpcA8DO4TZn7DQCAGgKOne6r4B9hILfdP18N3+A0xGR/nRaABIBS/i4AkC5JYxUAzJPtrQhJXdEJAKNsADDCAMCMsdoq8AEAYFTWuxbs+31XAGiDfnbdCwBG9QgAZSx5Q9SYegKAytJPwb9+ou4AMDxzCMKzhiAiZyiic2fIeR2u1vNLoCtPAsDiNNEuDQD3piOhmGkS7s1A4r5MCUXFmZKWga0FqYjZvVPCXSoel7cL8Xsykbw3V4Xb89OxY7fUz6EysUNC/5BguXatUlocsBLegXTjuRrL1hEKMp2uPP3kmuaHBYG+WEIguG6V3g7wUSBwzqolmLNysbL4I/z7cvlCqeOLeRL/wlcDQLr95Pp/FAFgUOwWhKduVwAwKj0BMWmJKDx2COdkLnOZc6Rbt3Hu0hWZE1UhYVcGwmO3Iy4xBRHbk7A2JBLxqVmobj6D1JxCRGxNFCUgOCIOCWnZOFZeg/x9R7AxLAbhcQmI3JGMDeEx2BQZh8OlVcjZexDhkrZZ2oySNkO3J2JdeDT2nSjBcQv6HS/j2oClOCnzswqZp9XLw229zNmqZUJd3yxxmTTXNTWjtrFJhUxjWF3fgPKaGpm/1aCsqhqllZU4RVhIAOgkfvxFl/CMq7WhZR74XQCAfHA2L0O+CWu0PS4ZANjWpr8Md1VGyxlefW/54Cz+H5iXa+aPD7ncZnp3uPrkKDY2GlOmTHaZ96Di/tK6ludWbU0bWpsfhRvQW2iuu4jDfpHY9/vxOLI2HvuSipD9W08UfDINxzKPQK832BMAlPS75n8TdEvtY0VRBTJ9o7F23lakpJyCdnvquizXS8yRedHeonKUnsqV3yMLzU20yHs8VoBst0naP7gzDMWjp2Lf3EWoPUHYpfNc17mbimXfXNd75/e/wL7irS7zVD3b+oOuRADYWL9bra33UACwLVOO6y7s37sTx4/txGla9vUE91ppCegivRfienQ7kxLg7p6K4cMPICw0TQG5+3GX6UqEZr2GeVKu48x9lO+tpL2qQztwNHg1StJCcbo5u/f7JeW4DqC2vHSRf59qrsvAofUrsd97MU7mRaKhPg0lp7LVS3i+uHd1zftej0d8D8gPlBzwj54bLlrvVJnveF/4vbqLlpN2S0DOR3hvdlW2N0pOTsT/9//9f53bzn98oc+X/cwz73PvR+fPn+2EXvywylUZZ7Ec63BfXeW7kqNO7113sjz//69ev4yLVy4o6Hfp6kVcvXYZly5fVMdZu15tk2PQ2gXquVJLS7MClwbsEXKzDT6XcFy9GdvlK5ewNy0DgSuC4OOzUf5nbilwQ+hEWGWs+Aw8M3ECMxMnnLKXs8uAK4ZGBuBRbNMZkDmL5Z3deNr7cCW2S7DlKo/qTb8PKwfU02Nnn9Rzzy1VIM24vPz5z2dL+fuz1DMylnXURKuviRN0aMDeg7RNmDd92m61H1xb0FgWvvhiAZ5+aiy8vVMRGVmMAwdq0NBAxkJPJXc64ZyN0d3zj3Vu376lPjTgtYXXGULsmzdvqnz9QWBHF/DHPxrI8Vpu/vg/0dPf+PHjnywAeOTIEfnHbVH/tHwxQthHMk8z9eu0npOLEdfP4wMzDw7d6vAfVq9rJzc3bvMGZ/tn1vn6wsr4rVvXpa6u1ytJe4SKGgJKO9y2XHoqACg3TAJA6rTcCOrkRyqrqsKJ0lL1AogvhY6VlKKkogoVtbVolwfYi/Ij0YUo1/kj/KMFYFVNtQKAdfW16uLX0dGGsx1cB+OSjEPG/oAXfyNzc7l+7SIunm+T9hvQca5OxpUP/03TsSaEkMkTgRFj4B8+TuSF1QoCUp4IiPLEmugJCsati/kMG2Kni6YqrY+Z4pANAHK9P7oA3RAnZUWM0xrQLpbZKG2tl3YJAWkNuDFWt0/ARoC3TlkREiLSOk+2WZaSONfk0yHbInBkPW09xzLrVTsawClYKOFa6dNIlxUpsKnX+GNbpk5PIrw0ZdkX69O1qUq38hVkFLEcx8ZtjoGAjlZnXCNwJV2SWtKwkO2wHuFfDwCQkM8CfwaKdVr8WVZ/GgRqEQAGMV36XE23mFvclRhfHUarO7uYZiRlXMifQFjOj4AIWhsaeam0ToUR0HkpN7FKhHVGsm3G5gz2nMFcN/hnK9vZngUAO0Ggqte1nXvqHgBwYeBcDQA3OANA7QJUgzy7nAGgzfqvUy4AoNTrAgCdYV43+EfdLwBkHtXVAtDEFfgTKevDMF8ExfgjdOd6bN29RVkApuzbiuSiOA0Ag77AtAWjMGL879B/5M8sAPgaBhIAcg3Acc9LW0N6BIAJdwGAwdvHYvKc32PA6L4YMLKvcgH6ybA+nRaAo5SLzxkY6k43oPcGgB5PMgCk1Z8CgD4aAEroNt0X4+eswcrQTMTmVCrw9mQAwGo1ntjsk4jL3S3bUQhJ9UFYxmddASBhn3ID2gMAzByJuN29BYCEe4R/DgBoB34mbrbvBQBjcz6Rfvpje/5A6dMBAOO6AMAB0o4d/mnQp+GfiPCvGwAcLBqKiOxRiM6dLed1lFrXzwEA0xGv4F8aEvZJGqGfhIR/iYSAezORtC9LwizskDpxu2kFmCJhiow1DTv35irtyM/A9jxpKzcT29JTldL3FGJdRDj+/+z953cdR7bmCa/p6e7pnr9guj+8a8109711bVfdUhnZqrqqkkrl5UWK3nvvSYkSvfck6A28JeEJ7wECJOhJEN5770GQoJ53PxEncAwSIECCFCUxF56VmZERkZFxEpkR8cu9Y/uRQ9h9/Ci2HT6Azfv3YMvBvdh2ZD+2Ht4nz7c9CgRudduHjYd2YfMROX6UFoCEgruUvtq/TWvfVmzYvx3r92xW1n9f7d2CdbT6cwCAXK/bswmngr3kd70A39hQ+MeFy/veE8FxUSiXdkxuSQlyCM6kDRQRHY9T7t64mJCKrJt3cSEqHodOe8AvNAqZN3Jw7JwPLkTGIUu2w2KT4HbaE7Epl5CUeQ2HTrrjpJc/IuJTEBgRg4279iNc8jkhYce9AxCVloXYS9my7Y+dbieQdecebtGqzwYAqXvSNiP4a5H2V3efnqOZ6n7wEF29/JiLH3U9RG/fI2nbPURbZzcamltQU9+AaulUVkrnk2280ooKpRKqvFytuV9UWobisjLVBrxLAFhSpNpfroMwRt91AMgBI/MlOTsk7JhYxfshaPgAUCT1dp9eTujSsqdbwl5CQGc9UAM3/Lq1T/5PzUKLQA4C8f/mRa2zZwEAqcbGJty7V4DCwgpUV/bA2i3nyFRf+wAlt6pwJ/oqSnNqkX+1BBlfuCFrrw8KbldraziLdFRjwyM0tX4j//ffgMDMKs4Lr9qHqK3qwe2DQch4awb2/uorbNwYh8a6B9bxRYSAFeWdKCluR1lpPspKEmSfLhOfFQDUqq3OQEVePCoLk57ZvIMEgFmXrAFgU8NlNDdly2898JhRU+Nl1NWkorQkYkQAsL42dmBcBfyGcCEqx+t5jkYCO4vjw1R1ZTSCAkOwdWsUzgcFKBeVTwwAma4+Sc0bqOYObJD7QlQn4vYT5/sU4jyCTzqXIK0hG0dYbnU+B8tJuhCtKLiIKzOXIft3U3D19H6Ul0UhLzdFnuV16JT3ptXz7qVGV/TMwLn9OJ5qh3+N6j3r+kENIeDTWLV938W6Yb2x/hzr0Sru4/Q4AMhzGehFGOY4rjsSEYgxj+HCRMbl+LvVscFklcZc1/37HNOnV782G9RrUMCOaVwt9Ix4nNfONh/bgoSu7G/QupHAkfnyfnU832iKzIEfnVVUtChgZSCWgWbaSk5DLG7bXXBqizpHwGbEuMzHMYx5Gqs7ygAzE0+DPg3NGDaY5aGRKQ9lymd1Xtf4LPOkSWexaNHIYKAGboR7xg2nzpNi/gwz8G0gXEvCj398vB/+Ub/4+WmnOAbaOcJDx/I7wj3HdI/TcpuVHqXDEjB7VrjUQaDUR7CEB2Pbtkh4eaXh2rUiBfGoZcv2Kes8zrH3299m9lvmDWfRcK9P7i3OTamfIbzXaalHF5/6PtcWqWRghH6uoO9xC/9nuPBDj8GY28KFCzFr1qwXBwDeunVLCtys/sn1VylteNArnTzCPr6Y+h44/MOLbA8Wrh/a3A71uBD+XodtpYd6gMUpzFI6v75HDxUEpFWeAYC9LId0PpVLUA4YsSzyg3bLS5Oqa25EYWkJ6BZUuQTlF+L5hcgrLkF9cwuq6upRUFKCu7m5yCvIR6n88FW11Wjv7EBFZbl6SLa2NEpjux7dXW142MuJZp9gQlSX61QP4vsdaGmskQb6PZSV56C6/g58LuzCUY+lOOwxD4e99Px/BwhZCGkIjnwX4YjfIhz1X6xg3HH/VaKVOOG3rF/HjQj/RIR9WjYrwIAVIg0GTwRym/mIJA0BoIaAEt+HIFEfIxwkpFP5mLXoaH/eK3S4Qzzm2w8XbXGO+nJOQolDgMhjBHy2bZVW7RMYShjjyVpBQAkzck2r4xMgavinjjOcIFGOEQaa4/pctrgEe2pORLoBpdtPWgFqCEV4p9LKceNm1cA/RzH8sA2gDZC3yAYHFRS0xafVIEUYp8GZhnPOVoSOknDK2y4N9+aptcqf94ZNJp0BdMyX0M9RdgDocB7Z7od6lBx3BHNOxxykys28HMDf6ADAddh88EtsOviVAoB0AUoAuPnI19h6dJOe/++kngNQA0CRmv/PVY4AcAjZrAAdLQD3n7W54+wXLfV2irjW2wrk9cNARwBoT+MM/Ryl4R/lCAD793ns3A6pw53yf3MQp84fxbmI4/BPOoXzqR6IvBKI0Ax/nFEuQNdh2YapmLrwjxg77VcYY5sD8PNpr2PM1J8pAOhoARiS7goA57oAwFlqzbDjAdMxf/U7ku8vMXbqa/hk4s+dAeD8FZgydzUm0grQEgCudACA2zF3zdYXFgDOdHQButQAwJ1Y+NVReRYnvIAAsEjOmYOApATJywPnorfBM3Y5OOefAoDRs+EVzbkACQHnwGsAAJwFn7gpCEgeh8C0T3BeAcAPBwWAngoA2gCfbDsBQIdjal80GAD0HgAAxw0KAL3UnH+uAFDDPiUFAO1zAHJOQM+4caLJ8IqfBd+kr+U+9kN4Bl12DgSAwbQAzJJwo0wCwFgFAMMvJ6j5/S6kxSAgMRKBSRfl/yceF7OSESbr84lRiMhIQlRGCnxCQ+AfEYFbRUXwCw/HgZOn4B4UhLP+fth99Ag279+LLQcJ//Zh++H92H3isHIJuunQLtFuea7ttQFADQMJBr9W4G+rPAd34ut9GgbS/edauv60AUCjdXs34Wy4n/zmF+B18TwC4iPknXMa3mEXcLuoABciI+AbdB5hUbE44+WHgJBIFFfVo/V+H9Kv3cYJT3/4h8UgPuMqDh53x7W7hahp7kJuSRWOn/NBcGQc4tOv4Li7D0Jjk1BU3YAbBSXYe+yMXHsU9h4/C9/waFwvKMW1gjIExSRi17HTuJpbgOt05yltMFr+EQQaK8BSaXA3trahjR9jSUOc8I/gr5sQkNsPHkr77qFy+d6l5m62eXxgm0/COI+zFtuA9jC2/7qk00jX7pzTubSsRLW9VPvVQt99AHhfeeZgZ55rdpit4v0QNCIAKOrpbEeDtP+bCovwQPotLyGgXeYjTXaG2Qk2CzvCBGEcBLJK9yLIz88HS5cutTz2JGJflGA9MjIPy5dn4ejRTJQUy31Waw2oRiqCvGYbxGtq/Eb6pw9RWtGFivIuBRqtLPyYprSgCXejslF0swJ1tQ9g5TbzxddD1NX04qZ/EoL/sgzr3t2GM2cuo7nRygLQ6KGql9KSdmRn5+H6tUiUlSYqQGcFxUZPNgu8ZwAamS/nG/zrX3+LhATPgcdFZSVJyLsbheoauU4rCEjrv4p0XL0Shbt3LgwLAHIOv8aGOLS1xKOlKd4WplU3lGVffRxK7p5H6vYNSN+xEaWFoZKPTk9o2FgbK/U0/PkHmxpj5T6IwL2cIPlt6R6U8GowaJYk+csxK5eYkq48PxJXNm9C5uRFuBnvjqv+R5G4ZCVuRZ6Va0qUaxos32ejkQBAx7ic76+4MBK3bhAIW8e3UktzivyWKU6Wg7VVCcj2PYK0jV/jdpIXysujUFJyRbUbuuX5bvXce6nRFaGeM/xrUNDKKi710hJwaLGtyzFqAwH1B3Acq7WOP5geBwCZL38LnktDseFb8rmK5aOFHPMx+VrFo3ivMJ7VMYplJZzkeLVxvWlApVlbSQO9Gmnb0UqvQYXx2piP43yKVuf8NsR+2aO+bzBjRogCUK4A0AA/O5TS2wRSJp6jrEAc83U9buQIu3iM5+f5TJiRgX085pjeVQZSmmvRisfcOcH46U8j8OqrmUpvvflF/3F9jbocGurpOf8YpvNh3iODb4zPdEz/zu82gRaA2qqO8/atUueyl3N4+TOOibdqZQrWrEmT/URMnhSMTz/xlmu8IHkGYcuWiwgMvIKbN8tRUFAj93onOK8e9eiRdsVp1oMtRUUlCAqKQWVlpS1E90/IsmiJR/hG2E64TbBXVlam7n39sQANux4oHsY0Q53HdWFcfgjJPgEBIv/vjDtQlqW6usqpTNy3WhYtWoQxY8bgrbfesoUMvjwnC8Dryuy3VyqG8+BxTVKqv0bpkW17B5lWffznNGF8YDyUfXPcVQaGqYfWMGAaweF9x4cQ8+nT+Rh3oLQCtINAOS7X1ithHACqaahHbiFdRek5YTjXzM17ucgtKka9PFgrqmvUl+L1cjMwfreoSx5+NbV6ItWWZnmhNNaiq6NVrovlHfkDUV23U5iGpRx4qK+tQGHRbdTU30NKpg9Oea/BYff5OOw1GwdpzUU4QxBFAOa/FEcDFosI0gjnVmpI52cHgP0gkBBOgTc5boN8Cr7JMQI07hMA0iLQAMATsj5p2z7mu1RLwTkbdFPSgE/BOQI3Hrfly7WGgDp/k8aEEaiZtJSBbBriyb6fXKMN3D1WDvGYp4Z1i/rD1L4N8vG4gn6yrWQLZ5ix1DviY4doTE+IyPQKsIkGB4AOMgCOMM1jgZJKL+HKKpFx5JiBgCoPWZt5BI30HIKyzbz6xby0tGWfDQAOiCdS6W3nFx32kHO46JBIldEG8sw5tWxhctyAOXs8Zz1LALjp4JfY3A8A14q+wBa3Ddh6bBO2K/i3FbtOOwBABfAsAKAVBDzpvK9ciKr0BIk2AHjOCgAS8tlk4J5yBypSx6wAoLX6IZ9a0+KP8/2JlBWgPvchz11yL+6DZ8QpeF88C6+okzYA6I6Iy4EISfPF6eDDygJw2YYpmLrgDxg77ddqDsCxU15XwO4zAwDPTkRQgh0AhhAA0vLPCQDKcdkPy5otYYy3QP5/p2L2ircxdjqB3+uWFoBT5q1WLkA1ACT8swFAHpu/Uo47WAA+BQCc8wwB4MwVO/qBHzVtqYQt3yHHdigAuN8jHv7PzQUo5/4zALBMhdkBYLnatgPAewhIipe8TsM9erMLACTsIwCcbweAnAOQQFABwJnOADDd2gIwwAUAEu4p958uQNBsmziDA8D3BwGAdP9pA4CJ4+WcjwOAsh5gAWgA4FR4xs+X32ErwtIDEJ6RIPd+rNzfhIAxoBtQM/9fKKGfKIxr7mfEIPxSHCKyEhCZmYjQtDicT7iIC8nRiL6civjsdIQkRsM/OgyxWelIu3ENfqFh8v72wY08uUdCQnHGxxfXcu7hZn4e3AMDsP3gAew8cgg7Dh/EtoP7sOuYbB89gI0HNADcdlS7AKU14LZjBxQI/Hr/Dny5a7M8D3crK8Avd29W1n8aAGrrP2MB+MXezXCPDFAA0I8WgLFh8qw/Bb+IEFS2NKKSX542NqG8ph4+gcHwCgjGveIKNHXeR2r2TZxw90VgRCwSL13D/qNnkH0rD0WV9bh2Ow9HT3sgPCYRSZlX5boCkZR1DXXtPQoC0nIwQNIdOeuNc4GhUhc5yLwj13w+HLuPncHlu3m4TQtA9REW22G2D7KkXuiqPbewSLn15AdZTW3t6OwhwHsg7bBedHUT7vFDrz5p80kbVNqnhIDG/btqo7pu29YP+TGYtOU6u7qk8V/R3xaz0ncdALJdzoEEduQ5YMC2ulW8H4JGCgAJ/HokXn1OLppLSnBfuU99CQGN2Lcj6CNYduw3snPNr9k1bH7x6osAcNmy0QWAnZ1d8PG5gzlzrmL37ku4c6sIleVSD6MC3bRrS7Wmah6guqIbFWWdqJS1gnsuaThn3qU9Xrj8q6nIXH0QZXn1o1SW0dJAaDmopNw1Nb24fbsGWZcrpF7l//gx11IndVRe2oHiolbk3buMkqJ4VFWkSv09KZxjOiOr489QhHk2/fnP/47MDAIfUw5ZS3h1RRoytm9H5p9n4vKR/aiqTLNZAup4BISVEud8UARWrozEnj2BKCmOBOfnswJuRpyHr7joIkKDzyMlOURZ49XVxshvcFHWQ1v/FaV44vpn83D999NxU/onTc0Jyh0o3YVWlkWitjpaxbNM7yIFGuvjpTzx8rteRHUVYWKShDnDLe4T4lWWxUj+Fi41Zb/sdhiuLliFW7+Zgsxje3B9w0bc/PVk3Nm1A9XlPN/zBYDDV5Ky1nMNLy2OkudDohPQs5Qcr65MQEJ8GFKSIlFexjq0H2tqTkNtYxIqK2NRoQDgVdVu0Nbc1s++lxod8V3J9hnbJhr+aYs1q7iOYntUgx5naPVSWgRW5gO4hgbtCnSkdUUA+H/8H/9H/77rwgF/WhgRkPH3MJZ8BGiMr8d2RybH+QG1BejAOMybx9mu7epqV1Z4Q1nsMT8N9eh6s1nO0SF1oYEe8zP3k6uqqwlgRmZp+DzFeief2LQpQkE2QjQNwQwMcwZxOlzHsz42EADqefbsoI/QzQA7HdcO3QaG6fgakg1PjMs0hGsUz/mH93b1u7WkFd7PXolTbkZdIdtwZOCeAZWsNyNTZxpU2qHemDGH8Hd/NwevvzbHwSJvcBnYN2XyeXz44SlMm3YWhw7F4urVUlRUNsq9Z58/nIsj3BvpYiAdoR3BG+Ee/x8I9oqLi5Vowcf/AVruGbg3nIX5Mi6hnpnqjoCQ+0OVlefg/455LhixD07Azuc9F35EabUsWbIEM2bMeHEsADMuZaCOHTsD1zigIpVAGKgeHhYPEAX9XOQa59lIyiXl0ZKbggMfhJWyzYEifhFe19iAnLx83M7Nx92CIty6x4GoAgUB65rkR5YbqdthTkC6AK1vqJMbqBltrU0aAHa2ok+BuyewALQQXQ/13Zcyyrm6e9rR0laO0KgTOOaxFofdF+OgB907LsAh76U4QheX/stxLJAiANRQi241FcjzGxwAaqu/gVKwziYTV6WjfJf2ayAAfDIZMPespFx/GsAn0q4/7ftPIgMEletOL2vxmAF8VmnNPIAUQWK/BSBBnNlWx3R8ncYB5lnJAcA5yhEGMj8z9+FBdwlT4I/AUc4h64PunCdRQzfXtI4A0YA5x/M4iRBRjo8WANx3bjF2HFtuA4B0A/o1ttLqz+1LbD78BXac2IztNu08tQW7z2zGrtMa3O04QXhn5v6zgIAGBJ7cjN2nJJ2sdxL+ndgoogtRe5rdpzZh/7ntygJPAzoD83b2wz8nGNgvDfPsAFCnVfvMyybuGxefB9R5CAC3YM/pzRoEnt0qv8NOnLlwBOcTvHAhyRc+0efgKc+IgKTTuJDmoVyABqf62OYAXIsVygXoHzBm6lv4XOlNjJ36OsZO+xkmzHlFyjLBGQCmz9PgL0PPAUh3n8YCMDhjhloTAB71m4o5K9/G59M5B+Av8dlkZwA4de5yTJm7CpPnrdFzAM5zBoD9LkCXrMfcfhegmzFnzcgAIOPOWb0VM1dsxvTlmzFjObdHFwAS9k1Xc/9pGKjmApTtBevdtAvQ4QBAta0BoH+Shn++CYR/IwWA5fCLlzROAJDnswNA3/hCBCTkynniJOw4PGI2wjN2KXziFsA3dq7cM8YF6AKRdgHqrQDgXHhFc/6/WVLeaQggeEv7RFv/pb2PwBSCv49FH9kA4PvwjnMGfI7yiP6Tktp32B7KAtA3Xs6R9CmCUsba5wBMHS/n0nMA9rv/FGkIqOGej+WcgEYOADB2Orzil+B86j6Ep59HeGocwugGND0awSKCwHBRqGyHZ8Qg4lIcIgn9ROEZsYhIp+JwMT0ekWnxCEuMQWRqAq4X3kNBdTli0pNxyscTAZFhCImJxpHTZ3DG2wd3pI0REBoOz4AgFFZUor61HeFxsTjl5Qm/0BC4BwVgx+H92HZwL7Ye2ivPur3yrNsjz7j9CgRuObIH24/tx8aDu/D1vu34eu82bDuyF5u5v2crvti1UbQBa5Ub0K+xjhaBog2Hdij45xMTjIC4cPhcvCDP4ZPwCbuAkjrpHDY1KgBY29SC9KyrOHbaHf7BEQiLSYRXUKia6y8yIRX3iitxzuc8zsg+od9Z7wCcdPfBlZs5yLpxF+f8ziPl8nU0dvSitLYJR8/5ICIxTbkBPe7ph8NnvXBa4hyS9cHTnsjOyUdOYTE4B7MCf7l5er6+fDNvn56r2YDAguISFJaUoqSsHJXVtWhqaZU2WY+05x7ivrTnCB7Y6H4gbTWu2Wblmm1Us23ENitdfHy/AeADqZOu/i+gCb2M54wfogwAHFldSB1Kh7FJOpAd0vf5bv3+z1rsbBP2Naj/JbPwo1CGDWcA89uQr6/3qANAdupLS+uQKO/rm7eKUFJSjpKiFhu4GwionkaEgNVV95UFIFUj2wPi1Pch++xFXJ24Hjf3+6OquBXfFgAcYKkn5SC4LClqR81w50qUNC1Nj9Da/AiN9Y+s4zjpoZyjS7kBLS0uR1FBIsrLklBX82SuOQkOq8pSUFVKt4vPxr2nXS6gsT4L95IDcdPvFN777RvISPeX3zwdFcVJqK1MV8ery1JxZdNW3Hx7GrK37UBVeWo/ACT8Yz43riVjzZoETJqUigkTgnHqZAgqyjiHnDNsM6osDkdBiicS5LwLFwRj4cJwREcRBIZjz+5o+PlGoLI8yjJ9bU0sbmYGIW7LNqR/vR6Ft4KUBSBdieYneiB7zTpcP7wT1RWDn99akj43FKnJIbh+LVYBLTv4SpLnewruxHoga+ka3Dp5QK4hSurHfrwgLw6XL0XhyvmzuHFiP/Kyg3A32h2XN23C3bAzeh6+Fw4AatBZURSF2xdOIVf6fTUVUhcSxmuvqUpAaYnjdQ5UvaipIQW3bkZg+fJELFmShuSkaAm3XyvdgtK6sqIsWp4r0SgsvKKAFCGB1XPvpUZHrF8OBmtI5ej2c3htDcYj1HoJAa1F0GXqloP3w7UCNPUZERGmACDbOpTrYto+XNOyh+nY7jYAjx9J8Td6EtF6yBHe0ZJosHn2CBLoupP3Di0QeV9Z5TlSacvBwS0NXwTRiqqtrdtmjabhHGEWQZayqBNxbWTizJp5Af/6r+vxL/9yCO/87isVn+IxwjxHMMZwwjHKFQAOV3aw52yVaKCbttrTVnWO8I369BM3JzecP/uZ5LUkbgBwM2DPMW8D9hzz10DSnr+VCPpWrkhWa87TN3+ezm/iBD9pR3jLsQs4ciQZgYGXcfNGmdybrU8E8AZbmJc2MmP/rcv2kUS9Aty02CPYI+QzcI//34zH+MMFfIzHMQE9pV2z+v/i/xP7+/X1tQqWE+IxjM9mc8/x/4ugnpbaLA/Pz49t+RxwrAOWn8eNVTDjceH/MpfBykkvJdOnT39xAGByairKpKLbOjoUBCRMMwMsvLAB7jxF3x4AFD2UMvEF2aetANW8gLImDOS6pa0VhSUluFdYrACgUn4h7uYVoFBuquZ2uU758brk+viFeZc81Bsa5SHbyokf5YVdX4MOWfc9HC0AKC/03gfou/8Ifb1S1vtdaOusweUbETjl8zWOeCzDMV9aoS3DEd8VcPNbgaN0oRmwTMO/gEUOAHAFTvgRAi63wTsbxKMlH6Eh4xH62bYH0/cNACo9JwCoNTBdvySehnIOANC2tgNAkS2+BnFcDyFJ5wrjNMQzcRbLvshDtt1Fsib4M+L+ARsEdLYEdNFwrABH0QJwv/sS7DqxCtuOfIGNB9bh632yPvgFth1drwDd9hMbse34pn4IuP3kRuyg285TG5TVnjP4c5QdABL47ThO4GcDggoK6uMEf4RwBHAH3LX7TQXsFNgzlns7ceDcLjm+W/a19Z/aV5Jj7jxO0OcM/bi/zzFM8leipaFNe89uwd4zm6UutuP0hcMIjPPAxczzCEsPVADQK+oEApPP4EK6dgFKAOgedkxZABoA+NmUt5QFIOcAJACkC9AJczgH4HgFAMM4/58DANRz/REALrIBQFoEEgBybQDgbx0A4C8VAHy/HwAucwKAEy0AIK0AaQE4d9VoAMAtmLGcGn0AaCz+6AaUIFBrBxZ9fUx+k3j4xY8UAFbZAaCCgCMEgHGS1gkA8lzcNwCQFoB58E+MlvBDcI9ZD8+YJRoAxhAAUrT+swCAMbPhGzdL0hMA0gLw434AGJT6Yb8FYOAwACDnBBwJAOQcgASAgcmfOQNA0ZMDQO0S1ABAj5iZUobl8j9yCGGpFxCaFIOIjDhEZsUjMjMe4ZfiNeCTsIuEfalyXBSZFouLaXGISotXSsnOQNbta4hNS0R8RirKG6Th2NyAgopSJF1KQ2j0RcQkJYlSECsqLKtAYvoltV9eU4cmaV9kXr2KyPh4ZN64jqs5dxCRGIfAi2E4fO4Uth7ci13HDmOb2wE1L6CCfYd2Y/NBrS93bsLmA7uwXcI37d+JDXQFupcgcBPWbP9KuwLd8TW2HN0D7+jzCgD6x4QiJCkaF2IjkZqdhZqWJtRJo5oWdi3tnahtbMGlK9cQEZOAsOgENRcglX71Jhrbe5BTUIb45EsIiYhBdGIKbuUWoLGtU8JL5HoTpK1yFw1tPaiob8HFxFSkXb2Fm/nFyL6bh/Trt5F85TqCLsbBzd0HOSUVqKxrQGllFfIKpe3VD/wKcU/WdMFOcb5mfqiVy2M25YkKJE0RgWApXXlq9x0dXZx3olcBQTbEaelHMGg+VmN7lW1ZinG+zwCQFlqO0IvuSKzi/VA0cgtAI+k/dHYozxz8QM86zg9XHCDiveXY6TWub15Ei1MfH28sX77M8tiTi95w2B++j9a2FlRVV6O0uAG1NYPPVfc0olvMyvIuVJR1oaqiW8JcQGN9H6rKO1FwpRCl9+qeCYgcWtpakeVoanyEpgYbtJP9+roHCPDPxb69txEXK8/t6l4Jc00/UMr60WYJaXXcSXIezo9YVtKOmzeKcP1aHMpKCTjSJR8HuPZYaQu7irwEXD+0H1e3bEfhlTC5piv6mGWap5Ccq7HhMgy847qmOgOX1nyFK+9Nx6/+5Z9xIfAQboV44NqaDbjjfUqBSV5TwdVw3PU/g4LLYahzdUMq+eTcTcH+ffGYNSsS48ZdxNdfRaEwP1y5ArUCbbkxZ5E9cSGiP5yDGeMCMGZsJo4dPY+AgAjMnJmFNWtjcftmkJzb2RKQQC835yL274+Sc1xEavIFqS8N/+pqYpET4Iarf5iGrIkLUFEUZnMNOkx3oJL3tatR+PLLRKxalYJr2Rclbw24FABsSsU1j0PI+vVEZM9dieKbwSpcA65EeHvHYNmyNPj5xcn/aIJKVyfHqyritMWgAxAbiZiPLsOzkJSpIQU5sR7I/tNMZE9fhpIr5yVMA8Dqynj5bUMcLB4HXgPL1lifgqKCaBw6FIMd2xOQlRnjFJcwkJaVFeUxKC+NQlHRNTkHBzRfTEvu74MIlMwczU8C/4w4dvgSAFqLdWzmtDP1O1RdmWNcc5A/LExbABI+EBC4LgZAmPaPhrn6YzH+tgbQsS/BsJGKbShCD4rTb7FdRShBKyeumTfLa5V2NMR6eJryPw+xXlj/Y8acVpDKCr4NVAL+9V/39lvV/eIXl/D7d7/qh33WaYYWoRrhHkGbAW8GvhG8aXCYMCwLOlcx3T/94yy8/voNvPbaDfzslfmYOydSqR/uWYBDV/E4RbC3douxZTEAAP/0SURBVE0avlh7CTOmR2LMZ/749FNPTJvqjTVrLmD79lBcvVoEWuUZy7yHD+1uOJ92YX7sk9OajuCM9xj/lwql/08VFRUpwEfrWsIy3u+07hsu2HNceJ62Nj1nOSE9z1NdXaXOS4jHe0g/R63vL6qurrb//3ooMR/2L/lM6OqyfzDAsuv0D/r3HT+cdF2WLVuGadOmvTgAMCklRQ2+NMgDSAPAhzZLQOuKs4J/lFXcZyECSboiVXMTMkwaMcp1qbIGfIBuebhX1daCcwDS8u9Wbj5uyzpHQcB85Xqq50EfHkid9APApgY0NTfKD9suN0S1/NDN6HvI843GA1he5g8e4hu5Px7JPxpvzIrqfBRUZOHwmVU44r5MueOki89j/qtxLGAVjgasdAGAS23uOx0AoC9FgEctB11vWsE+K32nAaAV/BsFGSA3HABo4g4qiUs5zgPoCgD7LfCGAwAZh8BP1A/iuG+OE/55ci3n9ZBtQkBaAhp50DrQDvcoR6jXL5c4rvFG1QWopNl/jgBwpQKAW5TrT7oA/RLbj32l3HTuOLEJO05u0VIAcIMdACqI5wr+HKUhnyUA5PbJTdhzSlvgEcYRAB7yINAjAKS1Hq32RKe3y7aEndPzAfbP6WcDe7TsYx7amm+LxNuG/e6Sxp2Ab6uIax2HFoy7T2+R69+O4wH7FPQ7F3YUvjFnEJrqi4jMQIRnBCAk1V/CtAVgYPJpGwAMQHCazQLQbR2Wb5xqA4C2+f8UAHwNY6a+gvEGACY+BgBmaBegBIA6fKH8/07F3FW/xbgZzOtVBQA/nfyLEQDAlZgi4aMCACWucgH6DAAg5wDU8E9b/01bsg16HsBdWLn1DI74psI/oQDfJgD0UfDPBQDG58k5LsIrYS/cY9bBM2YxfIcFAGe5AECb+08nAEgLwA+GAQC1FaDaHnUAaNyAEvB9PnwAGD0LXlGrEJ5+AhfTQxGRHIdwQj5a/KXF6O2UGESmRCMqNRax6fFIupyGS7eu4EbebeSU5KGgvAglVWUoFuWXcrscndIJa+vuRKd0mJqkAVglDcZa6ZjUNUknsL4R7d33UdPQiMqaOnTQheXDPuVpoKyqStofuQiPjcZpLw94nQ/A3mOHse+EG4KiwuF5IQD7Tx7DtsP7sO3QXmUduP0It/dgp6y3HtyttrXVoHEJugnrdm3EWtGes0cUAPSNCYZfVDAybmWjoKoUZdJ+qZHyNbS0olbKVS9laWnrRF2jNF6r61BWU4+KukaU1zbKtTTLNXWhpr4FpRW1KCqrlDi16roID5vaO1FV34TKOloStolaUVRZg6rGFqRkXYV/SISSz/lQHHf3hn/YRTRIGkLQlvY2NEnjnu3KWmkgl0t9FEjj/27uPdy5dw85dA9KCHgvF3e5z23RPakzvS1hEp5fmI9y6SyUV1YoIMjt6poatLDjIA1tBQXZVuWHa2y7yvr7DgDZuTIDH/wS2ireD0WOAJCuoKzivNTIxX4KB8bYRzQLO9ysa34Jb5Xm29SZM6ewcOECy2NPK/bheG/xq+CK8nplhWYJqJ5SBGFVlXQDqq0ACQQHxKt3kevxZ6aHCvi1tHyjync1uxqFBa2qzLTeY1m3bbuMadOyce7cPVRV9EDBQsu8nkYPcf1aFQ4euI7Tp5KQc5eWaalSjpFY8GkAWHQ5DJkTFiHz3Wm4df4smluuSj6jDADlPHVStooSDSob6vW5ayUs69hBZMxagXdf/RlSk72RtXMHsn85DtlLv0RpLsGYTu8kl/yZ943rCdi5gwOGSTh1Mlx+i0HccEpYXooHrsxeioQJC/DFMl8sW5aI8LDzuHM7AkFBF3Huy33IWr4Gt/2PKEs+pqGrTgLAmzci8OWXMZg3LxFxsaFobU6Q+tKQr+zuBeT4HsHdkOPDdAMaq9Ia0Hjr5kVs2RyLlSvicfVKBJqbDHxLUkCs+E4o7ni5ITfiLGpqEpRrSwIuugb19YnCokUp8PSIUZZzdbXOoOxJ1NSYgraWZFWOoazwnlwaAOZe8sel6UtxeekaFF+/YDuXvubyUn09jz9/EkpL4lFUGC/xE52OEQDWVMWjsjwGxYURKCm+Kc/1FgVBXgLA0RfBytNY/rnKWKI7wqyX0qIFj6lnwkBHK0De345AkPu01uFHTPx9AgICVPvfpLda6BqwpKRE/YZcCDdoScTfk3kSPBBwPI1b0MHEfJ/GynA44rUMB358W2Kd0rVjXl61Am1WcM5Vy5Ym4Cc/Oe9iVbdFjg207jNWe4RsdOlJ4EYRFPJ8tI7TFnUavlkBvt+/uwGvvLILv/3tV07hTEOLPObjCA5dz2Gs9lYsT3FK76gVy+0We7NmRmDa1GDMmH4ec+cGyrEgnDmdhosXb+HmzVLU1bUq3mPgnvz1wz1uj3RhHo7WegR2jtZ6ju44uU0Qx/uKfQf+/zAd0zOf4SyMx/ITohnXnMzPuL/l/xr/f9nvM/9z+jlpfQ89TmzT8yNjq2ODic8SgkYD/VheM2c6rWoJCQdbli9f/mIBwOSUNOTk5qGhkQDwgbIAJBhTAJAV61C5VuDPyLGCnqUUAJQfvu8R3T/Juc2L8qFtbkIJb5GHBl1+cg5Awj+6AyUAzMnPV1aAja1t6OVNJtdKYNjY3Cg3Qr16gdTUVMkN1ih5yvloBehw7ieTlI3z2vQ8wsPePvR0d6Oqrgj3itOw8/BCuHku1wDQbyWO+6/B8QANAY8FLBPZAaCy8vNboaXgn13HbABQz/k3EPi56jsLAJ8R/KMMvBsVAChScZmGssE/KwCo5+FbpKRAHq35nETIZ49vQKAGgLY4NvhnLP+cAaAOHwj3HMCfgnsaLjLcxNnv7hxXuSMdJQDIvGkBuOPYCmw+uBbbjnyFrW4bsf2YdutJC0BCPwMAd6p5ADdhh5kDULkAtQJ/A7VTrR0A4MlN2H2K1ne0xKOVHmHfFhxw19uOLjwdoR+BYL+7T1s6rW3Yd26r0l53rT1nt2D32c1q+4jvHhwPPIATQQfgHn4cfrHn4B9/DoGJHriQ4oWwDD8F/yIuBSA03Q/BKXQBehaeF48jIJkuQDkHoD/OS9yzoUewxcEFqAKAU10B4L/ZAOBCDQA5959NCvRd0i5AQw0AvOQKAH+nAODYqdoKUAHAca8ODwByDkADAPvnAHwSAOgwB+CzAoDL7ACQ8G/Gsu2YtXIX1uzwkN8rAwGJhXihAGBckcTJk+1weMXvgHvMKniNCADOhH/iVASkfD4kAPRPejwANODPI+qPsv6jChsSACbI+VLG2ADgWASyDASAKQMBoFqreQCHBwC96AI0eg58o79EZPoZRCSHICIxRtbRCE+JQkxGAlKuZSLr9lVk37mKG/du4m5hDvLLClBcJY3WemlYtjSgtbMV7d0dIs5N16nmB+Y8wbpNpD0OKHFb2kj0JNArDWu6Ezdz1/U+1B8WdUvDt07aFddu3UREbLSyHAyJjkTKlUzczL+HS9ezlWXgWX8f7Dl6CFv378H2g3ux7SDXe7Bl/y7sOCT7hwkB92DTgR34at9WfLl3M77YswlH/M4oAOgXGwLfixdw9d4tNHW1obGjFVXSSG7v6kZrm1xLZ5eoG53dvWhq7UBNozSom1vR0Nqu9gkHm1s7pQ3Uhpb2DrR2dKKuqQk19Q2olbhNEq+ts0faTB2ol3RtXT1o7b6Pe4UliE5MRUik1HNsIhLSMnGvpFwd47k7urvQIQ34NuksU2yTNUi+tdJ5oCqlAV1SVoq8gnwFBe/ey0FOXi7u5efhHq0GDQiUda6027h9J+euKEftF0ta5lEpnQKuq2pr5Bqa5Fo7vucAUH+JyE4YBybYEbKK90ORHQDWvwSAoygOnvFLWlramoX9SHa+X0S3s97eXqpzbXXs6aXdovI+q6qsQVlJC+qeifXdQ9D1p3IDWtaF6soeizjPX4209GsGCu/W4E7aHfh43cCiRTdw+NAdFBd16Hj1D5GeWgZ/v1xcvVon9TP6VpK0KGxq6EPUxVzMmJ6G6dOjsW9fGMJCI1FaQmhCKDYcgKfjVJYk41bgGVw/eRgld2OUld6Q6WszbYBwOOegMuWeuYzc5CAkz1iKbHnHVxbROkunr625pNx6/uUvbyND2v25mSG4vn8vbge7q/n/NPB7/LmKClNw8EC81Ec63M+FSh3RCswKusXJ7xKL8oJQlOQGK4uw4sJIuefk2uvjpTzRSFu7BjdfnYDLi1eiTOI4gryaqmhczgpFbMx5OWeEzcrPdpzxuP+Y+QeNmhoT0NyWLM8YWujpcrEst2+F4NbNAGUB5wiyFARrTEHpvXDc8DqC22GnVZzGuiSUlxFORqKwIFriDrSUG4mUVV2D3Bc3L+J8UDguX76IuhpnqDaaIqCrLI1RIsw04QYA3ssJlXC5psdAQOZTbwk+k1BTbQOARfJ/Unr3JQB8RuKgtSP84/x0/FjLKu5IpS3X7EDrpXR9sL5NW9huBcgxYm3lxo+V2C4kSOBgv/lt/P39Vfufaa0AIGGDgRaEHgQcpi1EoFFeXiH5032o3S1oezvbRVZjwCMX214jBRMjFT/yYrmtjr0oImjhMn9epAJyrhDPSq+88kU//KMF4Nv/vrYfvhnwZizmrIDbUGIa447znXe+tJ1DWxv+209WqvyNq8+h8ifMM0CRLjupCeMDpC1wHH/+8wFp18TgypUSue/q5F7gBwR9ct89Uvckb0u9fgKiZ1uY1oA9QnHeb4RshFeE3rzfjTtO7jOcx/m/wmca4Rf7AyMpA+MqLz3ynDTz+dESsKKiHJWVFQruEXrzf4r/W1b3w2iLHw486f8AP77l88dx0aC0Q9Wt1bJixQpMnTr1xQGAqalp6gtsAkAOXHEePeNOUwNAXixBWA8e9ssO/p43AKQIATUAHEiAud0lD/6qugYFAOkKVM0HmFegLADpdqq0shJtnZ1qII9fkTfLTcCb7768VGpqKtHU3DBK8I+SF7j8szzoZXlZn91o665GZeN1HPf6Aif8VuMEYZ/fCtFqHPMn/Fup5+4LWCJrEQGgsvwj/BsMAC6HAYCPA4HfSQD4DOEf5QjurOAfNVwAqFyEitwopqM8BwOAhGt2COiqAQCwXww3ANAGAQ38c1hrF6CS/wAASGmwp+CeLV8nCKggnUNcm0YDACp3pJ7LsPP4Smw6uAabD36BDftFB9Zg54mvsPs0rf82KReg1I6TnP9vE3ae/lpbAbrM4/d42QCg5LPnNOfd43x82u2nsvozlnsEerI+wHDRPhsEVGslHcdY9jGdluTpLnl6bccR/z04FrQfJy8cwtnwo/COOQ3/BHf4x7sjONUXYRm05vMVeSM801/N7xeRFYDwS/4KBIak+cE76iw8Io8hIOmUAoDhWX4ISvbAmZDD/XMATl1o5gB8E59PswHAaa8oF6BqDkAHABiaMV+Dv0tzEHZJtjMWWQBARxeg2gJQuQEVKQA4Y+AcgEMBwHlPAQDnrZV0BgAqN6DPxgLQuAA124SCa3dqAOj3rVgAcs4/AkADASnGEcVJHrG58IkPhWf8VrjHrIBXzCL4xM63BIBesbNEs2WbENAOAAMJ4PoB4N+cAWCSDQDGugA/C/UDQBH3veMGmwPwfaknDQDPp9L6T86frAFgoCUAtG9rAOgoZwDIMAJA3zi511N3If1WMDKuJyP79g1cv3cD1+5dVxZ+90oJ+8pQUVeFuuY6NLc3o6WzVam1sw0d3R3S7pFOpbQpKLoYp6vx+9IWMl4G1Las1QdSffI+f9SHHobzHc99Nm7VcXnf21yTt0qntKK2GrlFhcgvK0ZNU4OUoQalNVXIKSpA6pVMhMdFIzA8FO4Bvth//Ai27t+ltN1mBUgIuOXQbnlO7sDX+7di/b4tOHHBC54Xg+AXE4KA6FBcy7mF5u42tLND2lCngNv9XlrFSRnv96p5j9s6u9Hc1o5macC3SvunhS5CaaXX0Ii6OulESyeAlnsEaXXS0Ceoa+C8yV1dam6+5tY2ez6tHaioqUNhaTmKyiqUdWFdc6uyjGySRjE7FXTd2SlpKcJAwjmK+TXzS0LOU1gnnQCpi/KqSpRKR6CwpFhBQELBHLW2WQra1rQeVMCQYYSFnFtQgcI85fqdlobl5aWq7eU4gOKo7zIA5P1n3EvRRQ6vxSreD0VPCwBVG13+762O/ZBl7jN21E3/kR14fpXLwQIOwFml+7ZEALhixbMCgNoKg4MF9fKcLC2px7DnuRuh6F60srwb5WWdyh3o83fzOVCVJW24GpyGxAXbkP3uLLiN240Zs65i9647KCzogLFElOqB/Auiuemb/rDRlbZCvH2zCsuXJ+Pzz2MwdmwUZs2KQXpqDFqartgAnTUocxWBX1PrVTS2iRT8s46nVG9z4+kYj2EWVnmOqm+6jNueJ3DrN1Nwe9ZqlF6nVZ3tGOGelPdvf31byu8r9XYFjR3X0NiS3R9nWJK4BXnxSE8JQGlxhJTJGrppxarjBH7cN2uqVnQj7gwyv1qPW+ePoroyqv+YkqRraUpAW2uihYtRZ4u+ocQ4RTcDlbVgwY0AeXbrNCxLc2MCykoiUFUh5WxIkXANsjiXHZVz4RRS3pmI+PenIueSnzyLUuV4krLYa6y3x39SEQA2NybC0zMOEydmYd++RBQXsdxPBxYHSl8P142yTzkeZzl4vLCAdcHzOx93lU6v83M+pgEg5/8rI2iszHsJAJ+BCJsImeiJgG0zA6Ss4o5UbKPw93IFYC+l5wJkXbPO+X5mPWlLPwP9dNuQxx1FAEgXoHRDyH3XhXVOYGjcUHJhPEIRM7hPEML0LAfPQXeCqj05CmKeBBP88Mjq+GjInINWdlbHXwQZmHLhwg0F8LTVXhwWLdRz4VHGqs5uUZeAX/16LX7y45347dtrB8A3VxlYp119ximLPcd8DTR0BXtvvLEHv/xlRj9sfOWVCKxama7Ob+bWmzb1AqZM8cfKleFYuyYEe/ZEIzr6ptR7i9xX6jYatYXtdNYV4Rzb6cZaj78x71uCPFrpUdynDNhjPMYn5Hb0+jGchec1YM/ARMI9WgMS7BmrOD4PTX/V6rf+NsTnxNNAcD73md5xIdB0DTPLypUr5X6Y8uIAwBQCwBwCwGY9WKQAoHR4pAPIC6S7TQXaHjoCQEqDv28DAPIGorUft/kQ4z6hoHlJcuCtpbMLeSVlyCksxq17ebjDAaQ8gsA85BUXo05eDAoASseuVW6CmtoaSXtf1tVyAzfYrtv6/CMWb3ilbvR904WuhzUoqcmEd+gWnApcrSCfcuHpt1LLXwPA44F0/bm03/qPAFBDwMEAoIGAGsQN5hb0uwgAraDdaMoO76zhHzVsACj5uVE2AKjSPikApBzi28VwDQAP2yDgQQ8Jp9WfDfwdkTCuD0rYQc4BaAXiRI4A0FgC9gNDdzsEPGgDfaMCAEUEgJwDcMuhddh0YB1WbV2KZZvmYcOBVWqOv52ntmDbsY1KBIA7TzPsKw0AT379mHkAtXbaRAC4+5SGf7TgI/RT8/dxXj7Kg9qOvbTiI8xT+xoA7iX0IyS0ieHUQa9dOOyzG25+e3E0YB9OXjiIc5HH4B17GgGJ7spiLyTdF2GZAQgXhWT4IfSSv1Jwuo/s+yDicgAuXgmSdSDCL/urtTUA9LcDQLe1WLHJFQC+LnoNYwkA52oAeH4IABh2yQEAmjkA0xfgqO8UzFlhAOAv+wHgB+NexfgZn2PqvMcDwKkSPksBwO1PBwDXbsOslVsxYwXhH+ftGz0A6DgHoIKAK3aq/WlLt2HtTk95/qbDN5bWds8LAFbAL65qGAAwD97xwfCI3wj3mGXwilmoAWD0HA0AY+bD2xEAxsxW1nEGAAYkTkNgqrYADFTWf39DYIoBgB/KNXwg1/C+pB0I/Fw1EAD+FT7xhH4EgQYG/k30vuQ5OACkFaAVACT884nX+z5x47TiJdxJPCZ5JCxB/BU35Fako6giF9UN0rFrlQ5cu3TG2xpFLf2gr7u3S9790l5wUK+ILsQdG6f8IIjtDLYpuO6T9hI/5uHACQEh3+n3e/VXoNw2adkW0S4pCQ4JEqVBLh25NunMtEvntFbaF/UtdK1Zi5LqShRXleNOQT7Ss7MQFhuFc37eOHT6KLYf2I2tB3YpC8CttAQ8shubDu/EJrfdcI/wh5fNBWhQTBhu5NxCbXO9nIMWe9IIl85va1srerrZjnmoykAPD8pN5iNaKko7T9pL/Aq0RTq5rVKetlaCOz0HRSPLKHXIDnC7NNy15U8bOjs6JU0X2to7RIR6XdraUPbrpQ3Z2NwicVuVlVCrpGEn3KRtlw4zAWAnv8olEOzSYr00SxuMdVJdX4dyqZMSwsDSMtVW40db5uMtAkHdluPcgvm2eQXzcPseISA9PRSgpLRY/Q78Paz0XQaAbKOyTjkYwbUeyLOO+0PQ0wFAaf8TVEva3h94PVqJdcv/f+Pqhgu3GfaiWZ56e3s+UwBIdcrzi/dZUWEFykrleWUJqZ5O2g1oD8pLO1BeLu+Kags3oM9VD1GUcg+XJ3yBS39agMt/nI/UTaeRmlqJm9frUUs3pTbYR5eftIx8FvXirF54ed7BnDkxmDQpFsuXB+PmDVqVXZZzayA2PICmAZzSYyztaspTcTfSG7eDzqIiP0GBwIqiJBRcCkHpnRjU1dAF6cA8GK/4TjQyD+zBde8TqCpNkbI5x/vbX3+rAKCCl3RlOgKISRFClhfFI/eqH+qqaAXnDNysVFcTg9s3I3A5MwKlxRclTEO4pqZ41DcnoEHWVm486Q7UuP1UYhxHmfDBJHGqyi8ie8dmZL8+Hhmr16h9Ay3ra/k7xkuZwlFUQJipQZaCZbKdm+CFS+MXIG3KIuSk+Up56f41ScplBb+eTE2NSYiNuYivvkqCpwfnmSTstI77pFKuOasTcPtWNC5lxMgzhdfvUP76JNy6GYuUpEjk5/I3NeE2Oewzr+KbIUo1/ZaTJq8keYbEo7KCFoBRKC3NkXbDSwA4mjLz0bnCv9FoV6r+hPQ/XmqgjIWfaQ+z3gkfuM33NNdGhHl6nr1W6b909M8ByIF6HnddWO9GhHzsz3DhWDrTEHBwIRw0kIVhjumeVszvWbvoZP7P2tJwOOLvSXDLetZlqlbWYYRTBEk93b1YvJDz7dHKzxrkDZAN1BHYaWio3XEacGgHhnQdyvjO6Q0UpAvONatTsW5tBubOicaE8UH4+CMP/PlP6/Haa5dEGfjVr7Lwm9+cknLTPeV9uU9oYUfXm3arvSddmJ5gj3COgI33K38zQjVKW9FV9O8T7Bl3nGaePaZ1tNozUPtxC+PRqs18+Ges9nTeNaovwL49+9T6/9L6t+X/B9eux75tETCzbOZZ+6RifZhFW4I32facl9WrV2Py5MkvGAC8l4u6hkb0PugTcbDoof6iXV2chn+EVw8fUC8GAKRlIiGdmg9Qth331YDb/V5UNzbhbn4hbuXkqkEjDg6pgSRZc55ADogRdrZJx45upPiFPwe9GuWm5uCY1bmfRL1Sb70POqRc7eh+0IjyutuITDqFEz5rlPtPuvkkONMAcAU4HyABIOGfkp9s+9oBoCsEHAwAWuklALRWP7wTOUI/Rw0XAFJuRibtIADQuPO0gn9aBhLSBadDOsnTQEBHAEjYZwDg4REAwH4I6HA+RwhoRAg4WgDwgPsS7Dy+AtuOfImth9dj2cZFmLVqEpZtnoOvD6xWFoDGDShh4M5TG7Hj1HobANRQzwr6OYrxqN2nNmEP5+gj/Du3Q0m7+aRF3zblqnOfxzbRduz33IGD3rtw2HcvjvjthZv/fhwLPIjjQQdxIugQTpw/jNMhbjgXfhxeUafgG3sWAQl05+mNsEv+CvZRBH1hmbJP676sQA0C1bYRj/upNef4IwDkPq0DfaLPwePiceg5AB0B4BFsO7rOBgD/2A8Ax40QADpZADoAQLdBAeBrTgBw0lx5kdkA4OQFK5wB4IJVmLXs61EAgNvlfiD8G30AaCwApy/brjSLANDmCvSrfb44HXwZvvH5eC4AMJ4AsNIGACtUmBUA9IsTxebDJ/4CPOK/hnvsUg0AYzQA9B0pAEx9X2QFAP9mg3y2ef4GkSMA9Ir9C3zi7ACQ+84A8OPBAWCSFQAk/CPwG6e348Y7AMAxNhkAKPnEL0Xy1ZOobr6FhtZqtBE09bTj/sNOPHgknWm2Z5Q0uLPrgTqmJPsUYR/XhALq/S0NVwUA+VGUdDpVQ1faRPfZHupjGr7nbY1bNnJNQ5cfUpmPqeQ8PD8tBmkV2NTaYgOBzQp8lUuHp7C8FPllJci4dgWhsZE47XMOe44dVFaAWw7tUtp8ZDd2nTkEv/gwufdEsaEIjo3AnYJ7qG6oQX1jHTqkUcuOcYN0TAnhlC9+Oa/26mADk9LWYbkfSfn7pOyP1DUQZnaii1CwpRGN0hZqbqbLD4K/NsmrWcJkv122pVPBgaTWNmnTdHNS/vsSj1/edijoqCYBlw55Xa20p6Rt2dbaplyB0vKvSfJplY4MISBdhRKKtnV1olXK3Sq/G+dc5D7nUqxuaEJJZRUKy8qRV1wi7bkCNb+zmtNZtk2bTkm2b0s77/sKAHkPctCDnS52AglWuW8V94ci3ttPDgB70dXcjKaiYvSotC8HRB3F5xw7/axjs7AvqeC+PL+s0nxb8vLyUF/XWh0bLXHQnPVRVVWL0uImZa1nDaieQvV9KL5bi6vecbh9MRsVpe3W8Z6LtPVhybVyXNt0Blnrj+HW+RSU5tSguemRssZ7vvMQUlImOeed27XYuDEe48cnYfOmCNy9Fo7Cm1EozApFYfJ5VBYTgFgDs6HlCt+4n4ny2zG4sWAtsv8yC1fPuKGyLAU3fU8h/dN5uLxhCyoK6MpyEHBXn4U6OUZZgcn3//Y7pCb7DAgfliQ/QsWrp48gde4yXPU/pCz3hrICpOtOWgpu3x6JxYtTEBoSLveycRsaiwYF+Bwgn5Ocj9XIuQov+aAgwxvVDiBvKNGV6G3vw7g2eRGu7tmK6grn8nK7quIiSooiUFkei9q6JCmztu6rLI7GjfMnkOl1CCW5dEPK8NEBf/2qT0Z1VQLu5UShuChGw0ereE+he7ciEHXSDVuXHse8GRHw8YpQQJDnpsvRe9IX3PuVL+bNi4efXwSqqxNRKyrI8EehqErqhfGqy+NQcCcEqUtXI23aItwKPok6yYdQsK4+Sd6LySgtjVPwr7goWrZfWgCOptiWJPyzg6bRhH/aslD1N15KifVB4Mr+DUEe4YOBfq7ib0E4qD5clDYM73n9uzxAeHgY/sN/+A82yDY0ADQi+DBuQNm/oaUP11zYLuK++hjUIu2TyFgn8bqtjo+GWF6eY7QtDc1vxd+J/w9sMzY3N6r6Zp9Li5ZnDer3YT95ME7B4wRRc+YEKXDnCOgMpFvkAPg02CMoHNoNpxHT6nRRGDfOCxMmnMOGr8MQGHgF166VyO/KKcEeShlsBZLFwL1Dh9zx+99fwO9+t1e1iYe78HqYnlCO9xT7coR1BEkG4nHNff4+lDnGtas7zsFcTlotjufu6dHzLPJ3YJ78XZg/rVn5XCOUNfeffi5Z/96PE8vPe8Dq2LcpPhNYNqtjIxV/G7OwDq2WNWvWYOLEiXLP/N4WMvjyfFyApmcgJzcfVTW16OqWh+zDPttAmQaA/XPhvUAAkFIWeqpcWg+VpCx9crxPbmwpf/v9+ygoLXMAf/m4QzdSuXnKVRQBIAfF6KqqXH6wbvlnIPxraJZOrzy4tBUkNfD8wxbL1UfLP1oe1KOk8haikrxw2m8DDp5bBLr3PBEoa2Xpx3kAV+CYSEE6CTspOiX7J31X4YTfSjsAdICAIwGAFMHfSwDoLAPuRgsAqny8F2oxracrAJR4NimQZ9x4ugJAG4RTrjedAKDOo19M6yFyBIA2Mawf5g2hfvDnKknrqNEAgPvd58l6qZoDcNuRL7D18FdYvmkRpi0bjzlrJmLxhtnYcHAdth7fhF2nt4m29gPAnZwHcNguQDdiz+lN2Htmq4J9BvzR+u+Q5275nfbK778Hh3x34Wjgfpy4cAinQ91wLuI4PC6ehGfUafjEnkNAoicupPoqnU/xEcnath+S7o8Q6ZRpwKfdedKyj3IEfaGXKF8lA/4YJ/JKIC5ePY+L2UEqPi0A7QDwjAsAPIztR9dhpQsApAUg5+wbEgD2zwHIbYc5AB8HACXfD8YTAI57LgBw7vMCgMvsMnMBzli+E5sPB8E9/Br8n5cL0GECQP94OWespI0jAFwP99gl8I5dCN+Y+fCzAUBuPzkA/EgBQF8FAP+k5vmzAn9GIwWA51PHPhYAOrr8HBYAlDS+cjw4cQWyc3zR8aAM3Q/abFZu0qnp65T3cDd6pS3ATgYbvQrKOUre8WbbdLjZ2H3EAZJeQjJZy7uc27qtI3EesKMn7/VHEu8bHpe2ERvKTMs2A/MRqW3VDqA1IC0GpdEpa7opbyT84/zDbS1KLZ3taGxvRV5pEXKK83H59jVciA7DKV937Dt1RJ6R2gJwn8dRef5cxPm0aAQmhONiShyKK0rQzjkAmxqkk1WNLukc36fVoXQsCALZmVTQz8BNKWfv/S4F//p6u6TsUk/3O6W8cl2y3yvbPM7tnq4OdHa0SF5NIBRsI8CTNhItBnmezvYOtNDyT9TU0Ih2ugqVDndPl3TUO7vQTTegsk93o3QrWl1bg2ZJSxDY2NqMJgIFuXaCP7owbZe2V5ukaZP2aHtPL5raO5XqWtpQVl2LwrIK5d3hXlExcotKcLdAz/V8h/M9i76/FoDssOm5yNj5Mx0q67jff7FtblxAPSkA7OmQ/7nCInRKHi8HRAeKdcpBNPPFMNccsOAX9S8SfPb0dH/mAFC7RW0F3SVXVjZr6zdLSPXkovXcnaBUXP3jAlwatwY342+gZtTP8xANyrWoBnyPU52cvzy/AaU5tXLtD9BYr8tpFfdZi1aGdDGamlKOOXPiMXZsJr5eG4q0LzbgypzVuLRwLa5OXY6cMC+Jq+fsG+68fY029cetz1JWhbTiK89PQOza9fB/Zzw8P56K8H3bcM33JDI/mYfLX2wcGgAaWcA/6qkAoKgoLQRXJi7F5d9NQdruzagsjxwaANbHo7w0Egf2R2LJkmRcOB+uLAKt4jpJ8mxsjJc2RoLKv7E+AYXZ/rgydzkuT1uM/GRPBRcHh4d2VZddRNFVf5Tlh+gwp/LGoq42Bhkhx+G7eStijx1E/i2JZ7N8I/iipZuxCnSFa6MiyZfWh8YCcTRFOJcW4ovAvyzFkd+swInffYHza/eiJD9S7rcU3My8gAj5Pc+/txzrJ5zCyVUHcM3zMK7EuyOTc0lOXozcGA9cjzyDhK/XI23dl4h7ewISfzkGSbJdVRqDfOlTXvc4jKzg03Df746DewKRlhqCqspCBQDZjnj5vns6OcM/Mw8dB+Sfvk32Ev45iwP1hBGESfrjQ+3eU9e9swgE2W6hlwLWIetS1yvvd33P0wKQAJDtRsp1UX02C/E3p/UVF5aB5eFgP8fSubBtpIECz2udx0jEvHgtVsdGSzwHvd5ZHTPib8BrZ53SSwxhHqfNYloDjlgvrH9jcUZLKNbLYPxhOEsXp4+Q/ykCsvr6NixcoOfvswM8but9M6+edsEZjwXzYzF9WgjGfe6toN6mTZHw97+KpKR7KCqqkzzZh+9TbVottm91G5cikEtLS0Naerq6Hnu8x0jKTSBH7z8sO+9T1hMBMsEe16wz1hfXxnrPWNaxDgnlCOc4XmF5DgtxGQj26tU5mC/dcRqwx3PxmeX4P2Z+59EW82VdjqaL3NESy8ffZjQAOPPivc+F9W+1rF279sUCgJlZl5GbX4DSsnK0tMpNx0Ewvny4tv14Zh5AO/yj5J/bQa6V8SzFB3i/5Z+se3vp+pNWdpTsS3hP33108GHdWI8CzitTUGCzAixETkERSisIAPtEDxX4rKisQpfcBJy/ppEP9i7mpQcHrcrgLP3Cdt63bT+U8vS1orO3AqU11xCX5ovjXhtw6NwKZZnl5rMQxwMW4UQggR/Bnxbdd57wX4qT/stEK3BSwb+BAFDBvwEAcFk/zBsoDf5oVagBoE0qjZYr0BtMVvkz3ArgjVRHHaTCfGxuNR1kBfKGK6d81Jx9dsCn4J3Xk8M/SuUxBAB0jk9XngR52qXnYACQMG4gBBTZ4jrO+adAoFH/HICDQEB3DeQ0lBsCBIoOjRIA3HdujtTDUuw6sQKbD64WfYnlm5ZgxrJJmLliImavmiz7C/DVvjXYcXwTdp/aip0nCQC/VvMAEgJuP6EtAYfS7tMbsf/cVin7DqnnXSJCv91yr+7D6QuH4aGs+E7CJ/Y0ApM9cEH+P+mqMyTdT21fSPVBsGwHp+ttLQ3+LqQx3A+hGdqtp7H4I9wzgM9VBgxqIKhhoGM4tzUAPAvPfgtADwkPQGCSB04HH8E2N2MBqF2Ajp36hg0A/tIJAOo5AAn/5sr1zJPrmivnIxAkAFxgA4By7NIs2SYAnG9zAfo7fD79dYyZ8io+m/wqPp3yGj4Y/6YNAC7D5LmEfaswaf5KTJy/HJMJ/wYAwJHOAWi0Wcd7DgCQ0G/Wil2yrS0Bpy3bhunLd2KLWwjcI27CL75QgTcD4gj+vG1wzjex1Ab/tPySyuGfVAm/RBv86weAclwBwCKRKwAs1nkpAOjqApTHnAFggMTTADAI7vFfwD1uEbxi58m9O1fDv+h5DgBwnojgT6QA4Ez4xk1DQOJkBKbqOQADUz/QEJAAMOVjJc7/55vw137A5wr9HNUPAGVNl6EKACropwGghoA2AJikAWAQ4eNQAJAWfU4iAKRloIaBOozxjMbIdY1BeOo65JXFofdRA3oeSCecHzCpj4JsHy2ptoy8l6Vdo6z+pO2jvRxoMEf4x2Omg6garr330ceOI9/jsk8LQMLAPlr9SfuCYruD7RAF02St4+s0/e0iCWdbSnVGJX/OX9wlbZNG6US1drQpC7jquhpUirhNS7iWrnaU11YpGHjl9nWExUfhpO85HDx7TN7V5xCaEouI9Hi57jikZl9CZa10FOn+k5Z6bfyasAaN0sDv6uxUnbaGhjoVzk40y6TaTr1d+Eau5Rupp77eTrk+aQRLGKUsA1nuHokv18htDQR70C35NTU2qPy5bpDGPbfbpPHbIx02Qj+6y6P1IYEgLQHZMGZnqEs6Ut1SD1y3tLWiTtLVSEeyXuI0yz69MdBCsrm9HS0dnWjrvi/rLqkTaVyLmhUMpMvQTtQ1t6CsugZF0nbNLZQ2npK07UpLbNfI33OgvrsAULtlNAMdTwK8vm9ifRgASEtVqziDS/73u7vQVFKCdumMvxwQdZUGzqxbDuaYhc9OPdjZrqxSrdM+X3l4nMOqVc8WAPJaeb9xMCMvtxSFBXLfDROiUYRmWoOlofvMh7gdnY2UDxYj/a1JSP/CDSX36jFalnYK3jV9g/rmb+SZ/cgyjqXqpcyqDCz78K95tKUBIJCSXIYFCxIxeUoMls0LQuifF+HqWxORMnYBsqYtw91wLwX+GpuuoKntGppkbQXP+lWfJe/gS0oNtnn+6movoTQvDhWFici5HIqAaQvg94uPEPSzD+D18TTkXgtHQWYICq9HYjAXoMPR+++/g5SkJwGA+nzFl8Nxee4qpH06G9djTsn/q4ZodqBmIYlTkB+J7CthKC6MtI7jotrqaORmeuNusjuqyiPl/R6L8rsBuCJ9gEufz0VegrsCgMOZB7Af+DmBPz0/YENdPPKzpJ81dQE83piM6F9NwsWvvkJNTYLDXHcDwdro6xmdpz4Z11MDETpjNQLfnYmsVyfg8uzlKLkTJvd2CuLDA3DmFwuQ9OZUhC1Zh0vjF+Pyu1MRvnApMqYuRubHc5DpfRixm75C4h+mIv3D2Yj5xWeI/9lniBgzF1eSvXB9zw5k/2YSYv84FSG/no6v39uKFcvC4ed7SeqxVgEVq2fcSw1PrD9Hyz+KHyNZxX0S8WO9lwBQQycN/aQv0dQ0APqxbcIwfUzvExbZoR81sI0SGhqC//P//D/783NdVL9tEPG353m4EK4wjFMp1NRU94MY5kuXo65pRyqeh/+vVsdGQ6xj1l15uYZDvJ7ycm19RkDFOqXbSQIwAzm/jYVlYdVOnhiIKZOCMXFCID78eCv+/sdv4e//9xv4l5//Bq/+++/x73/8K9747R/xi1+/h397/Xf46Rvv4JU338XP3rLrlTcZ9o4c+11/2I9fexv//LO38ONf/rs6xjAe//Gr/67kGNfI5EH92+u/VTL7judQ4bZjJm+nfFz2HyfXvHX+tnM6xnOIq8V9LVUWVR572LPQz0SV0sdm/5+gzeoe/HalASDb9dbHhy8+s/m/ZJ4BVsu6deswYcKEFwcA3r59G8XSAc7JvYca6djQ/acGgPIAloviw9LxIs3AlqMcjz8XcfDKKYyDew562C3X0YnePn5N3o6yqnLkFBSouQBv5+bjTj4BYA26eh7KNX4jL5kH8uCrQUdnF5r5xXxjk9pmXdCdKOfLIVSkjMUhz2NA6APpHCtJvXFAkQOLrEOme9B3Hz2P6lBcn4bwJDcc912Hw57LcdB9EQ640+KG1n9LNAAMXK5cguo5/7hN+LdctFLphIKDtuO2OBTh3zHZ19Lz/GmYZwXpzDFbOidpeKjgnsnHlpcj+FPHreQrx5QcwN0I5Qj+jvrY5Qjs+sHdE2pAXhYAcDA5g7vBxbhDuQA11n9OVoAWcnQB2i8bDDQi2FNhosNKkr+DFBC0yMcJyrkbqzwbbKRc4h+iJPyJAKDEMdKwcY5c3xLsPLEMWw6vUgBw9ZaVmLtqFuasmIZZyyZh7spJWLp+NjbvW4e9J7diz6kt2H5iA7adXI/tp9er9Q4D+zgf4OmN2H2G2oQ9Z6nNOOi1A6cvHMLZMDd4Rp6AX+xZBCV6IDjFG6FpPghN91XSc/LJtpqnzybZZxjF4xfSvG2ygUBZExaGXQpQrj81ALSGf67hdvjnZ4d/l+VYJgGgL3xiztgBYJqHCg9K8sKZkKPY5vYFVmyaiikLf4/Ppr6BsVNfx9gpr4p+iTFTX8GEOT/FvjMTEJhIK7+5UkZa+VHcJgicbwOCGgqGKLegcxEm4cd8pmLOst9h3LQ3Jb/X8Nnk1/DJpNfxwfhfYfzMcZg6fykmz1uuwB8B4CRl/SdrAkHR5HkrMXXhKsxc9pX8llsUzJujoJ4N7FkCQGdpC0DCw+2YtZLgT8M/ztunXXdaAb2RSVn8LduJGUsJAQ0A3I7pK/dgw+FgnA2/jQDCu4QyO4RTIM+oDH4J2sLPjzCQADC5QrYlrB8A0vqPAJDWf0Ua+jlZ/2nIR+inLQCrbQCQcYvhLefxlvQGANICMCAuHz5x/nCPWwWPuHnwipst+3OU60+f6AXwlrWXEgGgrKPnwjta4sTOgF/8JAQmjUdQymcISv2oX4EpouSP1XZAygdyrr9oyBdN0MdtRzkDQFoKesm2d7/Fn5He94qV7YQPpG4+QWDqGA0fUwj/NADk/H/+SePknASAY0QG7BkASPinXYP6JIx3OE7RCvBTqbOPEX1pA6obb8o7Xzrhj+Td69A+0O9pDQJ1GCGgTeqd7SrHtPZttS9ptFcEE8b2gKylvWTVJjLtJ3t76oHs96Kru1MBwCZRe0ebtDua0EQLu6YGdPZ0qnn8OJ9fi4JhrQoG3sy9i6t3byL9WhYuXc9G1s1ruF2Qh6qGOonXpqzo2rs60EGISKtCybu2ju2aDjWQz6886+tr0SbH7tuA5SOCTEJMwj8Rw3lNHOwm6GQHUV+H7iwSeLa3taKpkRZXraqDTnGwghaHtAhskvYTB8nra6Vczc3SuObx+1KOTjU3YZ10ahukg9wmHcsepuvtRbek5X6jNKBramtRyc6ntMW0q9AutBEGSnpaBrZTEtaiYCHdhnaiua1NzetM1+5l5aW2Mjt3+o2+ywCQkIsDFgbA8F6yivdDEedwYF1woORJACAhf5vca+21eh4U63g/XLFOOJBFqxHHRU/2T6tJ63TPW+7u57B69SrLY6Ml/q/xGZiScg9Ll8bgwP50VJTL/Vf/aAiop9VY34eWpkdobe5TFmzWQE/nUSvHUnZ7IPP1Cbiy4gBKcuX/3TL+SCR5SzmrKrpw+WQIsg8GoPhWpUW874Zqq3uQlVmKzZsuYdLk61g97SQyj+/H7UvByL8bjZqqNHkHZeJGjC+y3fYjNytEfqNMqQMLiCZhFUXJSNuyFRkbNqHoBi2xriA/MwRJn81F6qTFiNu+FfG/HY+sn32GjJ9+jHPvTUDetQi0tGSDFoKDWfcNRx88MQC0Sc5dlB+LG9m+CsA5ArWhREvA5kZa8w0jTX0cSm4FIXvOclz5wzRcdj8AH79Q+HiFIlv6Mfeu+ym3nZZpR6RYeb/F4+65g0h7awYifzED8a98itCFy1BZFS9lJUR7XgDw2amxMQXVtQm4JX3B7AM7cfP8CVRXxqGpIRm596LhttUN577aicxod6R//RWi/jIFme9ORfaY+Ug/shMlpdG44nMEaX+ejsR5yxD0/gwk/HQs4j6Yizvpfrgmx5L/MBVJf5uBzLfGwe3NRRg3Nh2LFmUjP79cPcesnnEv9XgRAPGd6Aii6OFitD6G+WHDP1rZcW5y6cO0tva37cz8ihT3udaWfuyDcOoC7Z6b4UzD/aE+6AoJCVYAkPOd80M614XtnqHEPhQH+rX7StOvvC/nru9vK3HcXVvF0dLqySyMeK8RUDieY7gydco8+OEnISot94z1GS0Yaak0EveR39bCcXWKc+ux/KzbsMgY/ONP38A//NtLvaj6x5++iWq51/j/+GICQGNlOzz3pPx/Mh8l8B2gAX2NysOIYx+DLV988QXGjx//4gDAW7duoU4eWkWlJSgoLkKjXFRvH8GXdHgoi0p44UUA+KBdrqEDPQ+70NTejIKyUtxRc8TQTVQh8ovLUdfQgs4uDgj1oqa6Rn5U/dJpaGxWg1F0EaoBIEUAyME+eZArqwI9oNgnxx497MP9Hr64evDom0fovt+Frp4OPPhGwh62oaAqCxcz3HAqaC0OeBDELOwHIW6+i3E8wAb/CAH9bfLjWgPBfqs/R8D3GCnrPj+7e89+SThhn7YWtJINAKp4WibMCgA65k0AeIzAzgbwrADf42TSqnwo78UDZQN3VnBvODLgz+RHAPikln6DSQFAW55WAHCAFd9QGgQCGrhmwgjnNAB0loJ2jmkdJcesIJ0O08edNRD+PRYAynFjYag1F/s9CAAXYdeJpdhyZBW2HFyPNVtWY96q2ZizfDpmLZ2MOcsmYMHKyVi1cQE27V8ncTdjz9mt2HVuE3ac+wo7zn6NXWc2YudpkQ0A7nXfgiN+u5SrTO+okwhMcFdATYM+P4Rl+CEi01/kh/BL3JfwDJ9+IGelEDkenO6N82meOJ/qqSFgquyLQiRfuv7UAFBDPlfY5xhmZPLmcboApeg6lPvBaT7wjj4Nj4vHEJBsAGAggpK8HQDgNBsApOXfa9r9J112TvsZJsx5BfvOTJRr5zx/NshnAGD6AmXpZ+AfASGlAeA8+b+bIvX+rgKAYyYTAL6OTya9iQ/G/wbjZ47HtPlLMHn+MkykFizHpAW0AiQAXK0l21MUAFyPOas09NMAkDCQ8O/xAFDPAUj3oTswc6UN2CkASBedowMAZ9kA4PQltATU1n9TJWwaAeCRUJwJuwPfeMI5AwA1xNMwjyqzQb5yGwAsUwBQW/05AkDCQoI+KwBISz9t/acBYI2sy9VxbzmXl6T1krxpdagAYFwJAmLz4BPrB/e4FfCMnwuvuBnwiZ8NL2X1t1BDP7r/VPBPwqLn2QDgNPgnTEBgMq3wPrHBP0K/jyWMAFDDwICU9yU/A/lc4Z/RcACglmfsX+UaXQAgrQBTaf2nAaCfEwAUEewl2CGflwojABwn2wwzVoBjpL4+lbQfISpjE6obc9BDCzZa5kk7QHcARdy2uey0bC88E+m2E8uh9gkJbe0pZQ1IkCaNTkI5dsq4zTB21ujasUnaYXRN3qFgl7aKo8vQ6vpa3M2nJ4M85c78bl6eUjXn6+OXshKXALCts01ZBDa2SIevplJBRpalR9omPGdjY52y6DOixR87xiyj6TiyrKbDrK9Fh7PTTHDZKfk7xuNxNo4J/PjFKNtDXLOTzI45539gg1nPXccJuLtUe4thbDSzo8x9piMUpBt2ugmtYgO7tgb1nHBcrrFd6oXHdP10SlurR+23Skeeqqwsdyq7q77LAJD3hnE3RfhlFeeHpKcDgFq0AuyV/xmrYy/1ALRs4P8nB2DMQotpuoDiHC8vghXguXNn1QT7VsdGS/qZ3ouoqAJMm3YVkyen4czpDDTUP2YuwPo+1FTdR2REAQ4dvIG01HLU1w6WhqCuD6X5jcgOzUDGhRTciLmG0rwGG2TUkHDkotXmNyi7U4PsD5fh+h/m4W5gCupUOZ40z29RUkf1dQ+QKO2zvXtuwD/okrwbLykY10y3nbToK09F1vw1uPbmBNzYvQdVsq9BnbHU4zpT7uMs3EgIQtZ7M3Hz3em4du4oiu7F4l6MH67/bS5ufzgfGccPInL5Gni9+zk8fvE+vD6djmKJ09iQpSwNB0C5EejD999BUqKX5bGhpctfWZKMe1dCkJ9zAU3KAs8KrFlrJHHLcoKRvfYLXPl0NiL37cfcBVmYNTML8XEX0dxEODd8+GgpYw0o15Cf7IHkeSsQPGMpQlevQuKFI9J+SJQ41kDtu6ckBTObm+WebE1DQ1OqDW4mKwhYL6oVKVBYGY/CnDBcPb0fV9d9hQLpw6rwijjcjDiD7ICjSEv2gf+e/YjxPKrmTaypTkDJvXDciDqL6HVr4bFhK3bvisDJk2nS5tEuz6yecS81tNieNaDJwKaXln9PLvXhoIj3I6Gf6vvY6tcR+pm65qA747DdYdrtpv1BkGfi8gMlx3p1lSMA5PldF+Y9lFh2A8/0h3iOx3uUFR3bSGZhXLp/JIRzjvt4ETDwYyvXcPZjaHlIKz1CMTNvHLdZhzw/x/g5/j+UVdJQC+eqfyRpnzT9aCzsP9J7DPuPXFiWa9eu4dRZT0vo9FIvjgwA5P8E4Rj7a6738bcl87EBy8X+I58vfHawr8N7jf93Gu5pwMf/KwP5jBiP/5v8P+QzgfnyI4DBli+//PLFAoB37txRgyYVVZXIK8hHZXUVetjR6aOLLFJ368p7oaVAXRd6ejvR+6gXPfLAL6msxN2CItzJL1QQ8F5BsVxrrRo84o1QU1Olvmznlx38Cr9F6kQDQGMFaM9XSwNAPmR7uvlVEAfPaPknLwa6IPumHT2PGnE7PxXnYw7juP9qEP7tJyzx1GvCEW0ByHkACQFdAKCSzdLP12bt5wD5hhLnENQQUOQA6QYFgL7LbLJZ8TnAPiu9BIBDa1QBoIMsIZ5IWeeJRgwAHcT70Q7pXCCeyEC+kQJAZ/g3Dwcoj7lyzkXYdXIZth5ZjS2HvlIAcO7K2Zi9bBrmLJuC+SunYO7ySZi3ciqWb5iPPSe3yP/KQZy4cBAnww7gTMRhnAs/Cs/I4/COOgXf6NPwi6OFnzuCU70RfikAkZyTj3PzXfJXwI+KoDJtAJAgjhDQBuSs1A8AU+0AkPAvKMVLwTrj/tMVAA4lk7cTALS5AFUAMMoaAJ4NPYZtbl+qOQCnLHyvHwB+riAgXYA6AMDERXJ98+U8dP1JAEjot8AmzgdoFwFgaPpcBQDnLv+9mleQAHDM5DfwyeQnAIDLv8Lc1Y4WgC8qAKQ14HZMX7YN0yT/qSt2Y8uxSJyLzIFPXDGeLwCkBaCczxIAFsNfyhMQew8+sT5wjx0uAJwL75hZ/QAwSAHATxXsO59GEPjJAADoHW9cf1rBP2qEADDxQ6mbTwcHgImfKwBot/ZzhHyyTyWMUxCQ2zpMzwPolyCK/xTRl7agriVfv/PlHcx2gJ7vzgBA/b4e0FZ4Ruq1yVgK9pdJ2iIM5xeZtPoj/FONYolH+MfObHcPwVaHcpHZLp1iQkCCLoIvWgQ2SRulVjp9uYV0a34PecVFokIUl5eiVtoubZLWWAMSBDa1NKK+sU7O1yh5s+Pci86ONjRL3I6OVuW2VLtRN5Z/zu0+BSZFjx7RrSotgujSk1+P6k64uS4ND+9Lemk7st0kbSOCPnZ+CfvYwTdwkKBPWQnaGt7s4DGca36ZyoZ3g5ynQRrXrAe207olL7ZV6xrqpO1WrTxW0GMD3YYaSEp9XwEgy6nnwtCDIRwEsYr3Q5LjHIBPCgBfamjxvmP9clDNLByE4f8p3aBZpXne2rVrB2bPnm15bLTE5ybfJ3fulKm5095/PxkrlkeiuqoLtAK0BFUiutosKmzDxg1XMHnSLZw8eVvS9CiIZRVfwTpJU1HZjUtbziDjrwtx7Vgw6mu6bXP3WaV5nCQdLQBL23Ftvx+ubzqDoqwiG1S0iv9d0UNlhVlSVIf8e6morkzTrj/rCeYu4eYpN1xdsBY5QedQW50h8TU0UwCtgXP8XUF+bhLc1h3Fyd8uhuenSxA0cRkyOKfe6SO4FXwON3xPoTQvHmVFicg+44ZLf5iBy+MXo/jmRXn20F3otwMAadFYW5WOW+7HcYmuT/dsQW1tjB2kjbI4L1/p7fNy3/jg7s1geYdGY9/eWGRfjpDjw3D7OYQ4B2FlOS03Y+S3i1X7pQWhKC0MVdd0924gysuibZDsu28BaKTmMTSyOG5AYVNjChpENbJfbwOFKrw5FY1NqWiWY9xukm0FSU2ahmRUVMRJ3UWhuCgKZWW5Eqf5ZdthhOKzn3XGd56BTIQsbK/q98LTi+/ZHwr8Y1+Hg+/s+xDwsF7NALwj+GMYjxH60U0f68e8h13rj+16kwfTMK5VPCo4+AL+43/8j9J+oZtOO6gzC3+LocR+jrb67JO1KwDUYnkJCVgmRys73jPGaogf8xFq8gNQioCQbSrtdaFRpWU8wj1+cMU+E111sj32LC332Hfz/v/9Ctf/27u49t/ewe63P7EdebYLASYXzlnHxXwkWlBQoPqS/AiN9cf+5YXQSEvo9FIvjuwAcHCQ/SxknjH8H2S/UD+3B1rrGTGcMI/S/1/8IJnPeP3RAf8nCfodxzwGE8/Ne9Zq+eqrr/D555+/WC5AObjUJh1pfmVdWFys5mW5z4GcRxzIkReTbRDruyS6rOKgVW/fA3TJA76ovELBP2UFmFeAvKJiNffMfcbtu4/aukq0tPLLkSbUN9aiua0J9xX4o5vQB7oOlPVfp03GmuAh+h58I+d7JHEJG+XYN23oflSLW/kJuBB9GCd81uGgxyI4zcFmgyaHvRfiqN9iHB8KANrm+RspADR59INAW35OAFDyJfhz65eew+9xENAVACr4R70EgErPCgAaOYK7/nDm7wD++uGfTY5prDToHIFGvGcdoZ+DnC0HhyNCwEXYfXIZtrmtwdbDBICrMHfFbMxaOg1zlk/FvBVTMGvJeNmejPmrp+OI1174x3kgINEdASnnEJB8DoFJ7riQ7IUQuuPk/H020eIvLIPQLwARmYGy9lfWfkbhhG+ix1kAEv4ZABiU6oGgFEJAr34AqNyAGgDIvC1gn5VMvoMCwCEtAL/Eys2cA5AAkC5AXQDg3Few/8xEBBEAZs4XEQDS0o/zAdItKOf/swaAx32nYv6K9yS/N5T7zzFTXAHg0scCQOUCVAFADfxeZAA4Y6m2AJxB96IrdykAuPNMLHxiC+ETX/KcASDnABwKABYiIPYufGK84BG7HF7xc+EdNxM+cbNs4I8AcB68Yjnnn6wdAKBv7FT5v5kg96wzADxPAMj5/4wL0OT3JU8N+KzhH/WsACCtALWcXIAyPGE8PJUbUIaNkWskABwLv4SxUmdjEJe1A61dZfIOlg5mP2wjyJIOn2z3SZhy3ane2c9ebARyrdtP2m0Qy8V9WuERoLHz2dGpJ3h/9KhP2is9+OabPjkunWNpfxFq0eKNbjA7aVEnnTK205S6O1HbWI/84iLcK6A14F1lFVhYWoLy6io0t7ehU/Lp6O6wwcQW5WK0rqFWdTRZlg7puLIMbNyyYcvzPuTcf9Jm6uU12MqrwJ6tTnkdnE9QWyzqMCXGU9vsYEt6KSulXKJLG4ritgnXX/tKGWXNxjIHUwwQbJFOMI8R9hGAEgDWSriyAmyUzr3EV5aAUg9su9JKkMeqpfHO4xXfSwDIuuuxdWT04JP+it96gOOHIN5rzgBw6K++X+rJxOcBv653HcgisGe985nwbd+HZ8+ewZo1z9YCkOIzrKWlDT7eV7ByRRSOuiWipvo+rOGUFt13VlZ0I/hCPg4fykFaauUQFoBGD1FV3omsPd7I+Gwl0g4E4MbVCpQWtQ0BDochSVtd0YXK0jbU1fQ+XV4viAhTr2VXITkxGeWliRKWiaLCNNy8mYyigkSU5MSiqixV7t/LaGi6IusraKjNRGF2OPJTL+BGfCAu/GUpYl6bhZ1TN2P/n75E1JszcNntoLwvM+W9lCn1lKWsC8slr1un3XD93FFUlabIb0sY95QA8IN3kZjoaXlsKCkAWJmOmyeO4PJfZiFz/ZeoriEks4ZsTy3Jly5GGxtp7RengB3nD6ytjrGOP6QIDLXqa2ORfSVC/pcuwtcnDFUVUZK/nIPnEpk0VZXRqCiL0dBsACj7PovXazRYeJKqF+e6sYXXJEqdxqKkKFoBQLYhODBq9Xx7KWsR/jnO+aetPrQ1i1X8kYptmZHAv8HiMnw4+Qw3nqNMmpGmM2I7gfVIYEagx/vQADtHMYzH2OawQz9Tz2xnWLc1WIfsS5g8hrLMvHDhvAKANPzgvuui+zKDS/XnbP0bblvFcRTLQqtA3kOO1nRmm2tHDbY87vhoLTfTLinwd9WmK//9HXn+D7RsIlswfIHrpy3b5cuXpV/TI799u8qPHzxev34d6enpqKioUPeFCQ8Ov2gJnV7qxZEjAOT/JQGb6//GSMX/N/4/cYyAz2HCusHAnqOMtR6fK3wOMS/CPh4b7bEhWgtaLV9//TXGjh37AgHAO7fRxYe6PMj4tXV+YSFK5UFFAMgLUQ86l4v7LkgNmMgLgdaMTXKj5JWUKvB3Oy8fd/LzUVBaItcrndcHcn0Pu9HQWIXWtnp0dDZLo78ajS31ejBRgT950Ku1w4CX5KsGtES0/Hvw6D66elvR/UhuyPY8pF87D9+wHTjuswqHPZdCz/O2UIGP/efmypoWUPMlbAEIAIe0AHxKAOisgQDQDv/sANAO5IYAgI7gj/KxgTsbxHPMZ7h6CQCfTCbfwy4QsB/UDQEATR6u4QOgncrHAf6do+YpKas+Y+Hnmm4wuS/C7lPLsc1tNbYe+hJrtq7E3JWzMHPJVMxeRleUkzB76URlATh7+SS5xw4gOMUPwem+uHBJA7kLhHEEcZRsB6d52+Cfn5o3jxaAkZfpXpPz6zFMK8zB+o8gzgr+UY4AUFkAKgDIbZsFIF2LuloAZsk5eD4HOcI/x3x5zBUAqjkAo88MCgC3HvlCA8BF72HM1Dfw+dTX8fk0FwB4dlI/ADQWgI8DgHQBetyP4PU9yesNfDbpVQcXoP+uAeA8AkDOATgEAFy0GrNsFoDz1r6YANBxDkC1zXkAV+7ElOW7sNc9EZz/z0/BuW8HAPrIuZznACQAzEdA7E34xHrAI3ZZPwD0jputXH1qK8ChACDn/zMuQD/E+bSPnQAg5wIMSP6b5Dd6FoBecX+TaxkCACaPl2sbK9cosgFAHycASKs/GwCMHWsDhdotKI/5xo+DX/x4JF3dh+6HNbb5/+Q9rTp6fD/r93WfvLufJwA0YseXa+NNgXP/EZ61tDarbZbVxKGUBaCE01JPtV+kHUarNnok6OyRDrS01bhmWJt0juuaGlBUVqKsAXMK6A70ntquqK1Gg3Q2aQ3I+QQVTJNttvHqG9jOaVdtvG5p37XaysNyEU6aTrIpFy3/WC62BfnFbn1DnfqqzpTZWbojzraRo9hZ5hec5itOtj25zbWjm1Ddce9U8wW2EAxKR49u6bkmCOR1UIR+hH11koZrXhdBKYFgVVWFnGPwgZnvKgAk8DPukdgR5u8z2GDID0G8z0YNAMr/Qq/cF8pa2Or4D1r83++R+65e/a+ahf1KhrFDbZ3u+ens2dNYu3aN5bHRFp8XDQ1NyM8vRUmxPGdrpY/ZKHXxGJhWW92Lqsoem9tN6ziOqq99iOI7tbiVdAfeZ65izZrrOHH8lgJeLU3foKnh8ee0FNN8D8AfxTq4frUO67+kNWYIfLzP48b1WHieDMb6hf7w9TqPlmZa+mUh50oornoex70Ef5TkxyN7zQZcHbcY2ScOIXXROqS8NwMRh4/g9AE/BO0/i7xrkWhUcM8uQre62kuoq7nkFG4F6Iarj54QAJrylOfFIyfWB3fSvZyA2bORAXeyTdA4UthIiNiYIO8xkZS1qSlRnt1xuBgRiXnzLmPp0kTcy4lAcyNdmTqfq64mFhUV0fKuT9HWbTZLuJdKlt+drkMTRUkD6qVOAcAYFBdeREnJXanzZvXetHq2vZSr2B53tvwzcIntD+s0IxPz0YDMGZgNJb6DrMJpmaZldcyIbRy2y/V5hyvTTh5pOra39YA9oV+Tqj9Tl44y0I/9H6az1+9w27gPFDA0+Rl3m1Zxz58Pwn/6T/9RylKv9l0XphtKhA6EXQRVuqzW8azE62N6WrlR/PBRXzstjNimf2grxfNdDFzkR16XU9Jw9b+/g+z/53dKV/77uwq6PUv4aPqBhLhsW9LSjwv7PPn5+QoE0hKQC+vKx/88/tECOr3UiyNHAMj7nrDN9f/BPCO0tR4/SpY+P/v2ddoNJ9MQqNF1tYF5VE2Nttwz1nr8mNk8PzSg1x8wU67npHg+5sP4VsefRrweq2XDhg0vGAC8fVsNKhEA8qvq8soKFBQVqQEW9WWDvCysLvDFFn9wPcjUdf8+ymtqca+wWAHAO/IguZOfh6KKErS0N6Ont0OuvR1NzdVyzTXo7G5BXWMlGpprFBjUVn/mAc98+SV7n00P1SBaDwccv+lEd189altzkHTFF8d91+GI52Ic8piHg6JDXvNxyJtQZS72u8/RawUB58EaAJr5/2zg7xkCQCsLwIFgzgIEOkA/R70EgC8QACT489DgbjAIaPKga1qnYyqto3Q+owUA9/cDwFXYcmgd1m5diXmrZmHm4imYvZQAcArmr9CWgDOWjJf8dyAgweaCM90TQanuCgIGpXggMNldwTmCutBM7VrTADUD4AjeHEGcCRtKjgDwQhot/8wcgD4KAhIA6vn/5ByXBoI/V5lzDgcAekZZAMBgFwA47Q18Ps0AwFedAWDSyABg+KX5ygJw9tJ3+gHgpwoAvmUDgBMwbd6yYQDAVZi14mso2PeiAsBlkvfSnSINAGdI/lMlbwUAPRIRkPSiAcAi+MfnIiDuKrxjz8EjdqkNAM6S/dnwVACQVoAOADBmIbw5B6AjAEwdYwEARTYA6J/8N3g9CwCY8ikCLAHgOLk+wj/KGfwZecfT/ed4ueYxUpcM03MF8phv3AQExE9F+q2juC/vXwMAdcNPQzdlAagA4Mg6ak8j1egUmY4sARobhW3SKaX1X2dXhz4mcWhJx2NGbJD2N0rZqe2RjpF0hlqkc0Q3oPclP1q/dctxDQEbUS2N4KLyUgUA7+bnKghYUFKMytqaflio3IhKumbpiGuoJuXo7pJ2zgN0sIPe3irlY9na5bxyDVLmXtu1GKtAQkJ2mgkvrT1D6Hpn20vXvxlo0DJAkG1S7jMejxuLQHb6urt7pAydCugR+hEEqrVSm1qz7HQBWlpRrqwDm+k6R+Jx/f10AaoHoszgyVCDG9939dmsVLk9EAA+CRB9gPtyv7VUVKJb6vXJ8vh+i/XNr9c5OOM4CMT/V9a/vhe/vXo7c+YU1q5da3nsWYj/i/yiOCnpBoKDbuLu7To01A0N9uhuU7vcHL7bTULDooIWnDp5B9Nn3MGmLTdRXNSGnLuNKC5sw+MtCZ01lKvS75rqRQSACfHFmDA+DB9/FImxY/2wbOZuHP7DfPj8cibcFmxGeEQwThzwxPFxK3D09XlwH7MGt5L9cXnFelx6bzru+JxSQDA3KxTVFWmSJ639sqDnC7RSprIgZJzmxis2K8An10cf/h6J8R6Wx4ajxvrLqKpIkfsiXEG1kczr91xVHyf3czQKbwai6EYASkvDcS/TGyU5F3D7djiOHQ2W+9wfFRUXlYWh63UQCDJ++tl9uCf9pHpatzmAruGKaZ4k3YsoXgddgV67GoXDh8MQfCFc7oUEp+urq9UWgMWFEVLnt20A8KW1/HCkP7qyAytuj7b1JIGcgX9cc9zVWXaYxvdst5SpXd67OtwO+9iO7urqVm1n9ilMuJ5z3OxzIL4LOZwCqUZb45h4g0mll3O1SXs8r6hU+g7NKp3J1563Q3xK0rBNZj5aM2JbzYhtBzOnnwGTVnU0XLFchGnMm+dlvlbxNAD8T1KeOrXvujCfwUTowP4Kl+rqKss4WqwD7YaQ9w37GgR+hBlsR7H/M9jY/GgubK/xPOxr8aNLttkI0AjcdD9t4DyB3N74q7/h2v/zDq7/t3ew9ZMptiPPdjGAj4spD39LugblmsDG1Jl/YLAldBpMP/rJ65bhPxT93Sv/jjUb9mDtxr1Kb7z6mgr/7ZhFWCf7v/yl3qf+5dcfqzjv/+Uv/WH/619/jdUb9mLBvIX9Yf/wb69jwdqdWL12E/7+JybMLgJAWm7yf5xQj79fLb312CCelbQ7zhoFxrXFHp8PnarfzmeK9f/ayMVz8RxWx0ZDVsvGjRsxZsyYFwcA3rp9S31Rrue5e6gGVjgXYElpifoKvc/2QLa6wBdXerDpYd8jBQBLyitwr5Dz/xEA5imVVpWj54HcUA/lxurtQHOLdOAaq9DV3Yr6hmo0NMmN0ccBOj3fH/N88OARHvR+I5IXBNcP+tArcXoftaOrrwaVzTeQlO2N475rcMB9AQ7Rws+TANBY/NllQCABoJvvYjUP4PGAZZYAUEG7UQKAw50D0ArOOcoR1LnKHLNK9zg55vsSAA5fJl8FAAeBgIRug0HAYUnlI/m5D4SAIwOA2t0oAeCe0wSAK7Dl0Bp8sWMlFqyejZlL6PpzCuYsnYr5K6djzrLJmLl0Inaf3AyfmDOgC86gNI9++GdEQEeo5gr5wjJ9FRQ0UM+EMyzEBuPMMUeFXNKQjhoKAIZmBkh+omEAQEqd25Y/9y0BoFznYwHgQg0Axw5lAagA3/AAYMSl+fK/MBnT5v8aY6e8rgHgpNdsFoBvjxAAfgUF+l50AMi15DldwqYs3YbpK/dgn2ci/Ajd4ks1kHvmAFDSxFfYAWCCAYB0/6kBoJ/E94+/i4C4THjHnnIBgHMeDwDjNAA8n0oLwI/l/8cVAHL9MfyT/ibpRxMAvi/Xz7kFP4OTBWAKAeB4ZQFIoPc4AOgl8owbK/XMsM9EkiZuHHxiJ+JC8lxk57qj+2G9vLOlQ0sA2GfmsiP4k44lP9LpfbyrllGT8hhgg4ByblrOKcDW1gIOvtA9OV1uqg6+bPM4w2lZx4ZuVzc7+DoOXYtTBHh05UmXnh3SIL4vYcq6T0SXoPUtTSguL1OWgHdyc3CHMDAvV8HBRrocbdcAsUM6xYSAdIFezwa2hBE08mOmpmZaCNahnRZ+tvKzM6/aP3JN2mVokyqX6Uzzeu1rDfxUWlnrDr2EcW2DgbpOdBtNzxeoXQxyTkTWgwaFPK/k9+ihnKtHjjWjTsrb1NwkZWtXapL4tXW10lajJWAdKqoqUCbXX1ZWYiuLvcPvqO8mALTDLlpdsUP1/Mutf0u79O/0eLn8b4j0wJWRw+CR/NZaeo4YuwjGjTiXpBa/FjUDS6wfAwZHJlqo9qCpqAiN0k/olfNbx/thi/XO+4//n2ZwhjCfda8HRZ+k7kdHp0+fxLp1zw8AUleuFGD2rGiMeT8Rm75OQmFB66gDNloBVpR1IjnmFnavOIOAvf644H8NCxdmYtu2bOTntVmmsxJhYmFBG8pK5F0xQnD4IsoAQLpUnTUzA+PHXsaUCWex6b0lCP3pp/B/5WN88c5ifP5ZMOZ94IbQt6bj4quzcHzqlyi9F4viuzG4GeeL0gJao11Gc9MVBf04hyA1uGVfpoJ+ZZLuXlYIyovodtQq3vD09AAw61sBgDyPPpfNSu9xqo9D6Y0gZM1ehkt/mQ7fRUtx8Y0pSJmwCAWXfdDSHIuWpjgF/wamj0VtVRSu7t6Kq7+aiGtr16OmKn6IufOsRReZ1VUJqKmW3+x7YEFI0NfUmITQkBhMm5aNr79Kx70c1pcdctoBYDhKS26BAPClu+zHi+0O83ER33HcJvixivs0cmwjObeLTBjbyrpdxHfs7dxCHPM6j8xrt/rbSozXIL+rT2g0wuJSlZt8k4btGROPedKbxmH3QMSnX1HnN20vK+l0uixlldU4ExCOW/cKVJlZPyp/OWbPX6dje00P+rO9KlJrA1Gb1DG2GZiWbbYna7dZi+1Ac67BvBMEBQXiP//n/4S6uhq177qY30Kv6ZKyVYE73gtc2P7hB0C0aDQuCAk6jEWfhuy8V0bfmo/nNh9R0lqPv4/5gJJgkeI2rQlNO+27srDsV65cQXZ2toKU9o9C7S54jXvF0IioAcBJ6SdvqHEcd79IbFi3Dj+SsH985Q2cDYzGn9+1Q8BZO7xVHFe9+eu3nfP7nugnb8/FhkUz8fc/fhV/979fVfXy+xlbsXndMvz9//4l9rmH4xe/eAv//OqfcerESfxI6nHuxjOY+Kd38Pc/eQtnfcPxI4n39ri1cNu7Xer0TRzxjsKv35Q0r3+EM6fPDDgnAeDdnHvq/4PS0K1W/Zb83+QzwDy/nqcIFlkW/m9bHR8NWS2bNm3CZ599hvfee88WMvjynADgbfWFOeHfA3mY8IvwiqpKFBYXqcEgDvRYXdyLLb5Q5Xoe9mkAKA/mnALO/5evAWBBLsqqy5XbTlr59T7oRGtbA2rrCADbUd/IgbF6CecgVwceylpZ/BH8ye9KyTtZjveh91En2h9UobA6HRHJbsrqT8OW2djvMQfK8s+LUGS2aA4Oes2VfRsE9NTHCQCP+S8RLcVxkTO0s7sAJbizgn1WsgKAah5AXzku6wEAsF889ngI6AjqXGWOWaV7nBzzfQkAhy+TrzrHMwKAhyjmZwOAdgjoDABdZQ0A6Q53MfaeWY6tbsuw5dAqfLlzJRZ9MVfNAThz8VTMWjwFc5fRHehkzF01FbtPGQBI95+eCEzxUECuX2k2C8BLGvIRphGqGbgWZoNvBsCFOgA+KwjoeGw4AJAuQA3kG0r282tLxcEsAK1cgJ4NOWafA9DmAtRyDsARugANzZijXIAecp+ACTNfwxjO/yf6ZOLIAOBk2Z62+DsCAJftxMzlFPPcjmkrdmD2uoM44J0CPwK/5w4AK23nY9xiBf8oX5FfPAHgLQRI58479gQ8YpfIsXmg+8/BAeCCxwDAj2TfDgADkgkA31dQb3QB4MeDAMAJwwaAtAD04px/SZ9Lnp9I3rQClOMxUxCevhx3ioPQ09co73PpgCropzvVbOARAPYRyD1HANjLNc8pa0Itwi1O6k7rOg037JZ+tKYj/OvfJ+CTfcYhfFMeBthBfvRA2jN2l50EgZ090v6QNLTwa5d2XJN0rEsrK5BXXIi8okLk5OcqEMhtgsCWDloDduj4kq6ptQU1bJBLOjPvoAJq0gZqaWtG931+AEVgd1/agrRAq1dwkNBS1bGtnrnNeuc1a2AoYapTry0H+TswXG2rvPRvQQBIF6PKLSrBolwzwyn120keygWpzQ0p07KuGgkq5XoIVVvb6DKkXkFAftFbUVHWXyYr8RzfNQDINi0H7ewDG89iAE//Xo5hPC8HQjjYw86a/nq4TYmdc7s48EDrVj0AQTDnrGb1ZbZdTWogyFmNasBoODL1YMQw/q5PDKHk3uqSMtXdzUGnlMMyzg9cvA/4u3GwyQwscc3fVwNp63TPQ6dOncAXX6yzPPYsxGfRzdsl2DrjMMJeW4CQKduQf7MSjQ2EU8O38Hu8HqI4pw4pqw7h0q8mIfo343BinhuWLruOHTtuIS93eACQ8xBmpFdhxfJr2LjxGu7cblTwzCruiy1dtzVV95Gf24riog7k3WuAx6Kj8H59Dtb8djkOvDkfWa+MxflXPkbgq1Nx+Peb8OW8M/CcsgJBE5cgLcpHnheX0SRqabmq4J9xp2kF2AZK4knaG8cPI+uvs3Bt1y5UlhK2PC69NVT86KPfIyHOfUD4cPXcASCt82pjUVIchaLCqOHPASjpym6fx7XVXyD7s3k4NWU5gn+1EInjliFX+leMM3jZY1En57wT6IbM6UuQsXMzKsti0GiDXMPV7ZvR2LUzEgcOROFejqRXEHBkEPFFkrEAvHk9BkeORMPDIwqlxawvexwCwMqKWJSXXkR52S1pNzW+BICPEds7bKeY9gXbJwRLo/2O02OVzlIfLA4Sh+3lKzdzsGH/KZz0DVFWfDTS4Ls58VI2Nh+S59yFi2hqblEf0NFar6SiEuVVNdJOptv+XjS1tOKIeyASMq7071fX1UvfhNMO2K0RmSet/koqqlAm6XMLS3EuKAK3cgukXA9UO6C6tl4dr21olH6MtuLjuUslrLqmDoUlZSgoLpM61HNvsQyVEl5aWa0gZU291K2c3/F6n1Ysu/ntuOb1uLYLAwMD8J//839GbS3n/xoIAPkh5qRJW/CnP+1GfHzCgDF0gjcTNlLIxviOabhNoMeFbSnu0zrv1q1bqp3Pa2C7m0CPcJH7ubm5T3z+b2sx19kl9xn7DISphHmV0l8ljGF/jtemPpCV/iF/R903s/erKbZBmVf4xVj840+dgRO1cKcfTp72wqu/+RP2nQnBqWNH8E8/ewNnApwB4E/efA+//PUf+/WLt96Du08oXnvzV075fV/0+Zqj+Ntv38R774/DP//rz1XYj9/4Pf5J6pD1OG+HP37/+m/wjz9/Gz/++a/wz6+8hXfGf4UN0/+CH73yG3j6BuDvfvoW/udP31Uf3P3dv7yNc17BChT+wyu/wq6zkfgnFytL7QLU7vaTvzkBoOPv+bzFZzvvN3pisjo+WrJaNm/ejE8//fTFAYBqDkCpkJ7eXuVa6r48KDnHSn5BvpJyB2VxcS+2+LLk1+YP5doIACtxN79AXlza+u9OQZ68gMrRLQ+Ynl4CwG50dLaqr0HofqqxqRm10kjS8+HoeUEe9LoAwAePpK7uo6O3FsW1WYhIPoqD7gQbc+DmOx+HvAn7CD8oAr852K8goEi2uX/Ym/BvIdz8DAAU+S1VoM4O7ggAl+GoD8OfHAAq+EeNCAAaDQ3qXGWOWaV7nBzzfQkAKc4d6aqBcTjHpDUAlOMEeAq6uUI4R813gn2uOiR5DgSAcmwYAHC/xHHcV3MJSn4EgPvOLse2o0uw5fBKrN+9HIu/nIPZS6dh1uKpmLtsOmYvmYpZSyZhzvLJ2HViI7wungTn3jsvHcbAFE/t+jNVgz8D8Qzkowx0M8DNSgbyOYfb4R/lBABTCQC9+wGgsv7LtM8BaM7pKsdymfMw3ABAEyc4zQc+0aedAWCWDQCGagC4YpPNAtAJADq6AJ04NAB0hH9U+hyEpcvvc3ac5PPzfgD46cTX8PFEOwCc+lgAuMIBAG7FvLVbRgwA5yoAuE3SbbcDwOUEgDsUqHOFeU8iuv2ctWwnZi3fZctb8l21Gws3HMNhv3T4J9LqjgCwHMMBgP4EgEmEfzYAqDRCAKhcgfJcPOYKAAsREH8d/nEJ8Io5agOA8+ETPwfesXNtcwASAMq2EwCcC5+YWfCLm4rAJAJAugAlAPzABgDp+pNzABoA+DcF9R4PAP80AgAoeacY+GcA4HgNAJMmSLzHA0CfBIkn276JnP/vI7l2WgCOh2/MdFy89AXyqyJx/1GTfQ5AeUkTUrEjwQ7EI3b8VNvg+YnnZ0eS4I+Aig1Owj2CCnZynKCfSAE/Ka+BgNzvlXw4D7HRfbk2WgO2S7uMoI4AkPMcE+oR7hHqdUi6ZmnD5RYVKlegBIB3crU1YIU0xgkJW+TcHXIuxqdlYE09LemabB+DPVCWhtXSOa6Tcnd2dyjQx3LVSzyW23TOHMWyMh471ASBquxqIMF05OyuG40IAtnOamrWPvwZl+H9a7leBQ5t+waqqrWIdcQP1diRb5L6YL19H+cAZBkJWTTs0tZuVvGeVGwzc/CGgyWsHw372hXMY6ecA2BW4G04qq93dvtkFedJxbpguUZlQFOuv7mkBC1lZdLG53PjCWHi91gcxOMgFQfAzMLBKt4fVgNtz0snTxIAfmF57NlIT5mRde48sv8wB5nzt6H0dtXoA8D6hyi6W4OweXtx8ZdTEfTuNGSci0JqagWyL9coEGaZboAeIknaI4sX38Datddx4/p3FADW98n99whXLtdi06br2Lv3Nq5frcXVTaeQ/up47Pj1Cix6ex28fiFtnZ9/hujXZsHnk3VIjg5B/p1YFNyOUXP4abedmcqV5+PBnaskfsNl3HY/jitjFuDmvr2oLkvR4ZbxtXhOfV5nffzRe98pANjYEIeiwovYuycCW7fEIT01TM450AqQ8Zoa46V8tjBZ19XEoOR6IPKS3JGR5IuAw6cQfeYISvJCBqQfIElfU3FR/s/OozDnAirKo9X8do6wazApa7j6ZPmficWqVclYujQZlzIi0dyUIse+uwDQriSpj1gl1+uppwVgZSwqK2NQVJSNujq6y9YwyPrZ9sMWB4j5jjNtDH6Y9Gzgn719bMR3qJbuu5gwc5yw78rNu9h70gcnfIKRlHlVytujAN8J72C4eQbBNzQG9Y3NuFdYAv/wWPiERCtdTEyXdn4jmlvblAUgAWCttM0iJTwl6xralcWa9tLB8tXKtYfHp+FcYAQCIxNw/mICjnldUBaINBQhcPS6EKXzl3NmXb+jynLjbh7cgyIQGpMMr+AolSY2NUudl/CS5Tt/MVGd1+P8RWRcvSXXNrptcPOxnL1t6NwuCQjwx//1f/1fqK6uVPuuy9tvn8U772SLruLdd6/hptT50ywcgzfWemlpaYiKilIQj1ZRd+7cQWRkpJzjprIiJNzinHdcuM02M9Ny+9q1a3Iv2j/A+rYXloPXRpZAS1UD9mgJyWuhaqTPSWjHvhnvadPf4vpJxT6JNQB8Daf9IvAHW/g//+L3OOMTjh/JvisAdNWP/vercJf/oVdf/366Ct167DzWLlmAX7/3CU5Lnbzxmr7OH/34N/AJisaxY8cVsFPxf/xLhMr/6WlPzrPIsDeVtaBHYCzOsT7/5TX8j19+iNNeJ5Ul4T/821tYeyAAr/7C7kaUcpwDkGIflvDtaX//p5GxRLQ6NpqyWrZu3YpPPvnkRbIAvKVcQhEAPuh7iAeP+tDR1YXq2hrkF+ShorJMDfyYr8DNi8gMsn2bP+RQ4guFbqZ6eh+gqKxcXlr5uJ2XD+0GNF99Jc+BM+P6igMeNTV1su6Vl38n6upb0Nmh4d+jh/Lg7pEHHOHfA8K/b3D/YQ86HzShsPIKwhLdcNx3Bfafm4nDPgR/s7DfYyYOec+X9QI915/XHBzwnA0D/o76LcDxwCU4HrAEBH/9LkADjOtPwjrOsbcUR72XwI1wzU/2XUDfYHIEgMzHLjk+HADooqFAnav64RzBmkOa4eh5A0BH+KdAnQ3eWUG9kWi0AKA9P112bg8WR+Vtg38EdVwfkXMrcCcy8M8J6kkabu87p0Ed4ZzeJriWuMyLZZdzK+tBCVPwz5a/AYKOAJDp952ji1udh5LKd64OV/lrF6D7zi7F9mOLsc1tOdbvXozFX87E7GW0/tMiBJzD/WUTJd7X8I46pQAg4V+AzQKQYM4AOq4NWHOUI3SjHPfpitOsDewLtoE/E8fkryGgKEVDQGUBmMG8eA7nc1pJndfBHSnDRmIBeCbkqNTVF1i2YQomL/g9xk57UwPAaa9h3PTXMHb6zzF+9k+x/8zQADDs0nzbsXlynXJcxDkAD5wdh8+n/wJjprw+AACOmz4eU+YtxRQbAJwg60kLV2HCvJWYNH81Js5dhUnzlmPaopWYtWK9AnlzCfTWDh8Azl29yRZ3G+as3o5ZqzSwm75M1su0pZ4rzHsSGQvAWbQAXKFdgE5fucsOABO0C1C/BAI9wj4bxLOJUM5Y+RH+BSRXwC+JsLAMfoncrtTphg0Ay+Gn1gMBoE98CfziChCQcBU+MVHwjDkIr/il8IzTsM8nzsH6zwkAzoe37PvEzpJ8pyAgaRyCUj8VfYTz6R8oK8DAFFHyR/I/9akCgX6JjweABH9GCgAOAv8or9j34Z8seSvLQz33X4DN/WdQ6kQ537gBwM9V2gJwgtQjrQA/kbqhBeBncu5x8I2ZhZiszSiqiUfPoybQAtAOidhG6ZF3OCVtFVvbYCixPWPaNMaizb4vcbgtMu0gx3SMyzBCLUKytrZmBbUIpiha7RmwZyAf10bcN2Fcd3S26Q4T85Vz3Oe5+qR8j+it4b6CfwR1Le2tyj0oXbm3S97GIpBuP8urq5T1H+EfISAtAgtLilHTUI/Wzg6J26XgIecJpPt3tvs6pIPJtiDzq63XrjXbeT0drQq2sXymTtRAhVxzv9WfLXyAJNzxGK36DNhTEE/qh1aAtMTicROXawUN5br178q2p0O+DmK9d0ge3785AHWd0MLODGqY32D44gCIHgTRH8jp346udTi4ZcCOscxzhX0a4rmCN12WoaQt++xi/hQtAnm+waTdGGnLMruVoV3aCpEuc/k/o61GB17zSPUA3ZJ3R10teqVerOP8sMX7hQOiHMgyC/uR/E01lP52AOCJEyfw5ZfPEwDq/6O6ikrciYjH1eh0lBW3KUBlCa6eQlUVXUiJvAn/fZFICExDRUmbBo0jPFdZaSeSkyqQlloheXY/k7I+a5UUNCL/0j1cDL6OJUuuYPXqK8jIqERO+j0cm3MSk/7ki88+DMWcP5/Bwj/twIJPPPD1Em/cuxuLlubLUm+09rMGaVZSVoEDIKFs12ehsjARhZdCUCZ5D+0yVLsVrSxNQVUZgZNzvI8/fg9xMeecwijGU+5Ih8iXet4AsKkhDrn3IrF8eRxmz85C8IUwBfYc4xAIFhdG4vq1UJSWRDpBQKPGxgQUXA1A6tp1uLx3K8qGAQGZT6NcY5OkLSkOR86dYNlOlWPDgHj1ySgvjUdc7EWEhUaiqDBW8uOxpweABIxGVsefi+Ra9PU4iwCwKDcMt6UPe/d2Cmrr6tT788Vv9zx/sT1q2llGbMuPNvwzH1s5wj3KhFkdowgAL9+4CzePIEQlX1KALb+kDNGy7XE+EhEJ6QrIFZZKXzQ0GsHRSQoO3s0vgseFSAXt6hubFAAMiUlGWFyKAntVtZzXu1ulIzikhV7Spas45q2BX3lVLeLTL+OQpLuTVyRhBThwxk/BO1oARqdkws3zvMSrxtVb97D/tK8qU25RCUJik3HwrD+yb+XAW8qWJGXg+W7ezcchCU/MyJZrG917kRCX7U3+foRFrr+fv7+fAoBs/3Pfdfnd77IU/DPavz/EdsS+EH4RzNHYhFCO56FbUFq1GfjFfbZn2UYlIHNcsrKyVHp+QMW2bHFxsWr3MowQzSwlJSX9aQkAU1NTVb6O4/pMw30D5J4EEJrrMTCPZWa5WI+0PNTgRF9baWmplLFOrk27E2afis+T5yVCxcEsAFcdCsaRQ0fwTz99C+v2++Ls2TMDLAB/9OPX8Pcu+l//8jrOeobi3376C23V5pLvd128ZrP9T28sxpY1c/APNuDH+RHf/HQldn65wh7/J6/hn1//AB6+Ifjxu9NxaNsGFY9z/Xn4huH/feUDnPE6rQGg1PUGtwv4+b8NDQB5nzxr15tDie89np/9GKvjoymrZdu2bdLe+/jFAYDXb1xHq/yT88vvbr5w5AVDd6At8hIsKipEYWG+dLhb1A/GgZi+RxyMsXfyeKH8gtv14l8IPbyPbnmQFZaVyUuLAJDwj1/EF6Cksgr35cHdqywFH+B+T6882KrQ3tYtD2G6upI66ZKXEl2J3pfrfviNXO8j3Jf87j/sRtfDJhRUXEVE8ikc91mNfWfmYL/7TLj5zcEh71k46DUbh3wWynoRDnjOxX6PWTggogvQIz4LcMx/MY4HEvpp8GfkCgApDcMWPxMAeMxvhcTXGgoAUs6gTsJU2QaKsPIIRbgmcYYnZwA4KPyjbADPEeqNRN8lAGggnbH8o+UcZQ/X+4RsCsrJdj+Y475IWelxTegn8Vk+ro31n8nHAD8Tz4QR3qk0DGd8BwBoZCAj0zINId++s3Nt0E8DQe5rKEj4Ry3E3rOLse3YAmx1W4z1exZg8ZfTMXvZFGUFOHfZTMxZqgHgzKUTsPP4BnhHn8J5ZQHoA+WKU0E/Df6MtR7BGkGbE3jLcra8MzJhJq1d9jjcHxQApklcQsCnAICObkq5PxwAuGT9JEya9w4+m/o6xk55VVkAEgCOmfYzDQCVC9DFcg5a+M3RsnIBmjFXro8AULsAPXDmc3w+7RcDLAA/nPA2xs2YMDwAuHgVZisASJhnAKCGgC8UAHSZA3DGyl1YtPE4jvhnIIBuPQnzvmUAqKwPFQDMR2DCZfjGhMErdr8CgF6OADBatp0AIPcJAOV47EzJewoCFQD8TLv/fF4AMO4DBQC1BeA4CwBIF6DW4M/IO26c5CPxEgwA/Fg0Vs3/5yfXnJC9BxVNGbjfJ+0USwDI97jWgDbCY6TaOLb8+huttraPkbJSUzBFu/Jsaye4aFEAj3P50Z1ncwthSIMKJ9wzENBRBv4pqGbLj2tzTmMBaJfe75R4tEZp66Rrzw49zx9hoKzp4pMWf5wb8F5BngKBd/PuKcvAkopy1Dc3KQioQCDLyS/0amtQ39ig2oXNHAyRclfXVUtYPRpoESjxaFVp6uPRN9Jp7NNgzaphT2DHcCOGqXqzbXdKmWklya/SGW5chdrTO6SV42yHEiBSrpCWEPD7aAHIazdzYBCscYDDKp6Ro6Ulr4+DSez0sLNOgMbBCnbsmZfjYJejDPDT4K5Z0rWq9PxYzn7fdqn6ZHmM9P2rB7AGDmLxXhgoltEuDVeGN+g2ysCJ55Uyc215/Acu/j56/o52NWBkBpy4z/DRHigdrk6cOI71658vAKT4v9Ao/yPlZTWoKO9A/ai6/zR6qCz9OBcgVV15/+nO8x0Df/W1ei7EuppeXD8Rhmt/WYy4JfsQEngZKcnFKMxvQWVFJ/z9b2PixAh89GEgPvk4Gh984IWPP/bA5Mn+OHQwDDdvJCigZgXRBpNyFdqSPQg4HJhXI9eEdkqXdJz6TAUJszdsQebSL5B3idDqivyGOr0VAGxsyJL/pyvy/s1Wrkodj7nqeQNAwju6/UxJDkbwhWDcvRPudJzuQSvLouDrHYEVK1Jx7myEXAMt0xzykDiNTQnIizuHuHcmIuH3k5DtuV+BRKZ3zG8w1Urcqopo1FQnKPjlCr6GlA38cU7A+lpCMlk/KQiUvJobU9DSnIyWppSRl2UEqq9JlLLS6nH4ZeVciddOH8DVT+Yi5cvtqCwvVwOhfJZ/Wx9svKjiRyymTcQ12zuq3anqyjrNSMX2jmkjObeNHi+26wgACfAKSsoRGBEP96BIHPe+oObmu3TtloKC1+/m4bR/qIJ5TNMp76mYlEwERSagsroWbh7nsee4F/ac8FaWeJ1d0l/o6FDzAnIOwYzsmyrvC1GJ6p3OshaXV6o5AAkEmRctEOnuk3VUUFKGw+cCcPV2Dq7fyVXuSfOLSnFf2oP3CosVEGQabylbSXmVculPl6PnAsORIOdknVjV1ZOK+RmPGRTf045tYgLA//Jf/gsqpA/Efdfl7bcjnQBgUpI8yyUfgq+ioiIFwQjFCOwcP4Z63EJrP360xrwcF857R3Co51vkh1bdcs4kBfoKCgpUfLaxMjIylAVhbGysiu+6sD3G9B0dbJt320J1OIEe2/JMx2solz4hgR5dMrL/xQ8w2aZ3/C3sbXK7+Hs/DwuqocRyhkVEWwJAgqudbn7wvRCH48fP4X/95C01B6ABgP/4yq+w71w4TnmG2BSKM95havu0V6hafznpzwPy/U7rJ2/AMyQR/++PtXvTn47fhxWzpmCXRwh+8sqrKuyf35wAtx3r8fHqk/joz39QYX//v9+Ch28EXv98OVbNn6rC/vHHr8HXLxw/+udX4OkbpgDgP/3sLRzzi8Pf/9jKBagdAFK8d7RFtfNv+jzEcxOuWx0bDfEZzWcNnz1Wy/bt2/HRRx+9OADw5q1bav4Xiv6eaQnY2/dQ1vfR2t6CwqIC5RqTDwczMKO+9hbxAdEnoqsrq8r4NqX8Bos673ehqKxUuQAl+KMIAumjmtaB90W9op6eXnkw8jo52WiHsgBsb+dAwDfa/ac0lB5804PuB03o6pOHcmUmQuOP4ajXGhz0WKTAxiHveTjiOx/7PWdjr/ssWc/FPg/CP+0ClFaARyQO3X46Wv0dD1huB4CEfwYA2uDdMcpniQJ3VrDPSs8CAA6QKtdAuXkbALgEbtx/nCSflwBwENlAH118GitABVhl28RR7j95TsYxsp2P24SCCs552OCe7HPdb+WnwJ0dADqCQAPzVBqGiYz7TwMZjcxxDfi05Z/JR7vH1a5ACRQJAPedW4C9Zxdi2/F52OK2AOv3zMOS9XrOPwX+lszAzMWEgVMwc9kE7Dq5ET7RpxCU7IWgNG8N4hSQ01aABt4ZuDZcCGgAnytEdD1uB4A8t9aFNB5jPDnHEACQ5zUaDQC4eP1ETJj7W3xGS70pr2LslF+qOQDHTH1FAcADZyePGACGGwDoYgH40YQ38OGE32I8AeDcpf0uQBUAXLASE+atGAgAVzoCQNv6BQSAM5bukHwZJvmusgFAmwtQ/8TnDQC5TejH+DymAaBvnA0AJmbCN/Y8vGJ2wyt+sRMA9FQAkJrjAAA5/9/wAGCgmgfwBQWA8QSAdBXKbQ0A/WwA0DdmAZKvHUF9x41nAgD783IQ20CUmZuAnRHOQ0drP349rCBJPyDRIuTicQI0drYYxkEADU/sFoFK3TbJNtPxuIKOtP7rs5+f1oCcE6SHZZAOOgEg23EEf8oasFOv6eGBILCkshz3CvKlDaRdguYU5KGsqhINUq66pkbUS7loNVjXUK/mBaQaW5qlTnvVB2IqrKZKro/WV5x7r1ldN/cJ3gjjWCf9snW4++uM7UZZM4zXbgY1zPx/3XKdj+R6VLtS0rJtyW0tuV5ZKxBqy8sxPyPufx8BIMEaraw4EMBOPK/dcfBOD25o9008xvhdXYR9dOFpB33s/FDcdpSBfYxnYB9BLwcR9Ll4HvlN+Ls46OUA4g9PfL7xPuHX4mah6y+GcaDQKs2z1vHjx7B+/ZeWx56lOFhGi0i61assb0VdzQNYQayn00PUVN9HeVmnEq33CMSs4w4tgsNnAymfjTh3YVPDQ7S3PpLtB8jc5YFrr47Bud+uwt5tKci52yj13oWKsi5UV3bhSlYBvlgXhPffP4MPPziPjz9OxCefRGHq1Az4+SahtnoEALA+C/nXI3E71hflhYRMFnFExkqwnlaBdZfQ2HxF3sPXlAgACQ8L0oJx5ZP5uPr2VNw9747mlmz5DXVZPvn4D4iNPuuUZ35uEryPn0PwwcMouBst167nKXSMY/TcAaBNLU3xaGtNUOd0DG9qTkJNQwLOnovBlClZ2LmT5Y92ikPRmo+uP1PmLsHVNyYg++uvUF1+cUC8wcT0NdXRuHM7SK6f0NAagLmKsK9ORFDX1pIq91aiAnfKknCE8E5Z/UleqSnB2L0rABeCzivg9iwsARsbkuWeylDitlUcZyWpORKrK+OQfXAnrr85AamfL0V5QSHa2tvUs+vl+9suvrvYtjJtIkJSwhSG2z9qYtuT7X7rPB4nA9NM+3WkYpvryo27OOIRJG3zFly7fQ87j3oosMayZWTfkm35n8grxCm/UFy+cUfBH3r1CI5JVlZ/nO+PFoQnfINxMTEDJ32CFaRjX0J/YPdQ2uI9Cgx6nr+o2oB819PyjxaBXKdkXceB034oq6hCd1eX9CfylUVgTkExbubk42xAOIpKCZrbkVtQIsf8kXL5unL5SVehrAcCTFoG0irRETqNltTHObZ2L/tljr+Zn5+vAoCEYNx3Xa5du4533z2DN97ww9atJ2yhT7+oMfebN1FYWIj09HQVRsu65ORkBQfpOpNQ0XEhuGObnL8j03Of18W4BHi1tTVy32oPKuzb8P5in4Yf5xHu8cMshus6tvVh5V7i+klFkKLr1Pr485CPf6ATbHLUrz9egk3bduMfbfsEgKf9LvZbAP6vf/kF/qdNP3pnEk7L/8P/988/7w/7Xy4g6/ugd6d+hVOnvbFi/V54+FzAP/z4Dfzknck45xmEpau3wz0gEj/92ZtSV/+Oc36RWLZmI456huO9t3+jIJ+bZyTWf70DWw75Yf3yBQrujVvlhr37DmPTfi+sWTxnwDkHA4C8fx3DnofoseZpwDXfARyn4XuBfWr2ownomSf/D/XaLqtlx44dLxYAvM0vEviAkX9mTsrazRecegF0o6KyAgUFeXKxZoJ9DsDohwchoHqYygvJqrK+bT1UA4E9aO/qQGGpDQDmF6oXI19gpZU1cq20AKQJtzxUO7vUD9re3oGW1jblQ7utnQ/NPrlWuU7Cv4dSD4+qUVCVhpD4wzjptwZHvJYqwHHIy679nvMU9NtnA4C0ADzkNQ9HfObDzY/wbzGOKfjnAAD9Ob8f13Zw5wjvFASUfSvYZ6XhA0AbBLTtGwDYn5dt31UqnHn5DJSb91IcUSIIlPUQegkAHycHl5+SXgNBOYcJZ548H6+N4dz3oGzWedyn5JiGc85wz1gT6m0dbqz1TFj/2n2epNXWf0oKBGoxnGJcyoA+xzwYZtyLKgtAAkDRthOzscVtLtbvnY0lX9Hd5yTMWTYNswkAF07FjEUTMXPJBGw7uh5eUSeU9Z0rADTzABqwZuAfoRot8wx8cwRyoRl2yz8FADOGAwA19KMUAKQVIOcBJADM0gDPVebcRo4AkFDySQDgoi8nYMIcOwAcYwOAnxkAeG4yAhMXyTkeAwBFzi5ANQAc6wIAP5r4O4yfORFTCQDn2QHgxEEBIOcA3Ix5tP4jAFQQ8AUCgMu1C9AZy+wAcPrKnVi86YRyAeqXUAy/5woAJV0882SYEfc1APSPy0OQdMh8Y/3hFbMTXvGL4BWnYZ83QWC0gX4OADB6IAA8rwDgR6L3EZT6gQaAKRoABiR/JNf7VwX1PKP/LHp6AOgdTwD42QAAGJAyXraH6wJ0vHIB6hk3VurkE9n+UOrFBgCjFiHtxkm09ubh/iPpsLsCQNGIASDhFds6TmG648jtXhEbgwQk7AQRhLHzxX0N7doVzGKbifsG9nGbc91xPkBaApr4hIVKtrgU0xoo2N3Tqc5JAKihi70jq4FYr/pgq0fabnQF2sqPuTra1TbX7Z1SJjk/YV65NFQLS0uQW5ivACA/jqI79PySIumQFyt3oSXl5agjDCJwovWXXCPnh+6WPOjGtKq6QrUJuyRfVV4pn/k4jDCQFpCqPlgPtmsxwI9l5jWwHtVa6ppzI1JqzmW6+pRj6rp4fdy27fdfs+ybARFTB0Ysw/cRAGrXi3pwih16ff2Oln0dCtrxmIlnYB9lBrWM2AFjPA372hTUYT5m8MAR9v1QBwlVPTgMGr0U9UD9L7Mz3dVl/8KcA4S8l9g5dn1GPQ8dO3YUX3213vLYsxYHOTkQUFRUDbrrtAJZTysCv8oK6ZOXdSrgVVvdaxnv+yTCP17v2dPZcNsejliveBzYEoXl73ti1if+2LAhCzeu1aK66r6uj3rODViP1atuYOLEBIwbF4fx46/h889DsX59MFJT4vuh29DKVFCtvDgZWSu+xNVfTcb1A/vkHBn9x/sl8WjpV1WZhhvB53BpwRpcPnoA2WfccP3sUZQXJEpel1FZkozb58/h6mk3FN+NUWHmfJ9+YgeA9bawtMSLOP3pRiS+MgkJq9ajtkbOrQDkwPJ/WwCQbj5prdc//x8tA2tjcDP4GLIPbEN62FlcvBiKq1dCwfkAB5ZL0tXH416Kh3IBejfqtM2VqC2/4YgQsCpGzXFXpyzjrECYheqTleWgn08ADh+KRnRUOC5nXVQuQkcCAQn6aqoTsX9fGD78MEHuvQgUFRBOWsd/UhH4leZH4vLJ/bjheUTuq4u2cj7eEpCWjfk3LuC61yFcDvNFdU012lpbbe2nlwDQiG1W0z5iO0qDOt3WN+1Nivv2MLZPrfNzFeM55vMk4ruVcwDSgq+ppVVBQFrW0cUnx3npkpOuP6vrGhCfdllZ6cWmZan5+M74h+FuXpFKR4BIF58tbe04H5WIgIh46TdoKKxBUS9yi0qVZWFgRJxy20nXoofOBajx0+qaOpzyDVFuRwkRaRlIi0H2QQgAOW9gcZkGgDlSNoK+nPxipF25oSwTAyPj1TmZX6KUw5xzNMX6am52dJvPMWx9v/v6+uC//tf/ilLpC3HfamF99vVZj52PdCG8M+416S6U5SH4o3vQculv0bKQFoWMZxbGZ7uCxwn72Ge8b/O2x/YXj3H72xDPz/JbHXteOh8SMQA4Gb0zcQNOn/FwcuX5P/7558p9pWM86l/+MBWnPYOUe0vXY983/d2//gL/419+jn9wsJz80Y9fVXXzIzXXnwl/TYX9nQMIJcz7n4Sk//pLh3hvKGD6P0SOYUZWAJAfzD3ve4fPa0I59pEHHtfPVv5vcfyC/WID92gt6wr2tGrkeI08W+rVGJDuOzvPb2m17Ny5U9oJH75YAJDuPjn/S0dXB+gWk/O/8ItvzgHILwv4dTcvynTsDAR0rsQXSRz4kxe0qLm9BQUlJfKCLMQdeRHx5XVXXkTl1fXolYf7AxEftBwUqquvRnOLvPzbGtHQXIfWdn79LjdHXwf60IaOB+W4kR+F8zF7cdx3JbTLQwIOkdd8HPCcp3TIe4Ge/89zDvZ7zO53+3nUbxE4558BfxqyEfqtUNLbtP7TFoAK3ilJfMpAuWFouABwoFwAIGULexYAkDLw7yUAHCgF7uQ+IzTbc2Y2dp2ahd2nZylIR5Bn4qjzytrAOeWW02w7AEDHNI7nUeESj0Bw79k56hw8pzqm7nOmna/ueZNvPwC07fM409iBn/xP2CAgtzX4o9WhthCk9om2n5yJzUdmYf2+mVjy1RQF+2YvnYrZi2di1qIZmDp/HKYtHoev96/CufCjuJDqg/NpvhrE2cCcAYAK4Cm45oeIrEBEXg4EwRwt9Bim3XQGKGs97tPVp5YDCLTlE2qbG5ByBIDByv2oCwDMJLwbCABd4R/lBABln+DPqB8AxpyB58XjgwLAhV+MVwBwzNQ31ByAxgKwHwCenYzAhJEBwAjbHIDjZjAvyXfK6/h0kgaAH096FxNmTdIWgPOWYeKC5TYAuAIT5zu4AJ2/AtOXGAC45YUFgLOW78Ds5buUJaAK4zyAK3di6eZTygJQAUDCvFEDgIR+jwOAEtcVABIKxpXCPy4fQYmpsu0Fz5it8IojAJwL71gtAkC97QoAZ8MndobkLfdD8ufyf/OpsvwLSvsbAlPftwHAj20A8GM5Py0A/2zTaADADx0AoH0OQAUAUybI+YYLACfCM1b2E20AMH6sXNsk+EYvReZtT3Q9KkXvAADI+fOk7SLbD/kRj3TAB7YVXKTaNza5hLHNQ7CnIJd0xtraW9WgAfcNvFPgjiIYswE8wj0D9AhaCLs4l55xB2riWqU14drLgu3alLgtbRMJ62FbTDq2lJoHr7NDfeHdJuVim47qlDxaZb9eGt9V9bUorapAYWmxBoH5eUp3RRXSMKdb0GbOsyYd1VbJh+5AGyQd24S9Uh/tzKehDo3SNmT5WEdqUETKoeqI5ZfzmevhdbCOjLivrQW1JSDbmASLjM+8eI7+erdtO4UZORzrl5z/uw8A2c62D8xxcMTRNRU7KPxK2MA+E65hnx7AYnhTsz5O8YtFdlQIaJiX6bA4D2A5n/eHrF6pmy6ps/tSVy/rZKB4L5mv0rkoK4OODrnX+GUv4zzfOjt61A1ff/3tAEBa2/J/sKK8BmUlLQrW0WrPCmo9ubQbUAUBy7tQLqrjeYZw56mt/ayPPVdJGTln4VDzFhL2me362gcoK+1AeVk7bl6vwtI557H/1YWIf308Dv5pPeZOT8HGzVeRlFikrCEd87h+tQ47d9zG2rWZWLIkBGPGhmP6DA/s2+eLK5fjpc6GDwArSlOQvWsXrn++CLdOudkBoBzjccYj2Lse4YnkjZsQOW4uMn81EUkfz0bqn6Yj6y+zcCfWV/4nsnW6xsuoa9DpHc/3/t9+h0D/A05hd27EIuSLXUgZuxgZu3dJuS/Z0j0BABymS82RKVbOGY3SkmipF+bP+fTiUFEWgYxFK5H975Nw88hONNZFSZms0ttVT3Ao6blW8wNaxBlMvNY6ub5r2UG4fi1c/kcSJQ9rEOaopoYUFBXGYPbsAHz+eRYWLEiS+yUVUZG0VqQ7UOt0rmK86soEnDoZg5kz07B3T5jctyybdfwnU5LcQ6m4m+SF1N9PxeX3Z+Nu5NlhXadWEmpqElBZE4eCohQ1cMnnN9tKL99tWuYZbmARrccYzjqyEuGglrMrT90mHZi/gX+OcZ9EzKukvBLJmdeUy07m2yVtuR7Jl+OzxWWVChDqtnu7mnfvYlIGYlOzpK1fIu1x3T9IvXJdzc/HjweZX+rl66iRtiPzV948pF3IuHlFpYhKuoS4tMu4KnnRNSi9pxHsFZVWqHkBIxPSVHhDY7Maa+acg5nXbqNW8uPHZRVV1crNZ22DtFWbW3Ant1C5KCUoJKBMl7RWdTYaYn+LvynFspi2iY+PN/7v//u/oqSkWMUbrYVj6rx/COzoJrSmhtZOeuoH01dyFeNwGiouhINMyzQGKFiJIIMgwurY8xDvRZ7f9Nm+DYXSBagFdKIIAM+4+2PM5HlO+v3vtGtLR/2QAODzlhUAZP/zed27fI7x/8iAO773+P9pt9wbXPwfZB+bYxZPcp9bLbukPfnBBx+8OADw1p07qJcKaWmXi6S5uzyI+MV4jTQSiooL9cCTPCD5D29cffKBaSAg5TgY82KIL+IuuZYuNDQ3IK+Y0K9QgT8CwJyCElTWNcrxPtuglrxY+7qlEVqO5tYadHTLC6OFrrEq8eCbdjxAE7oeluNG7kX4hG3DUZ+lOORJy76ZIj2vH8EfLf8OeC3AYR9CG8IOPe8frf/cfBfhqL+r208N/04ErJT1StANpysAVPIn/KOWOYO5ITSqAFD0LAEg3YW+BIDWIjwj7Nt7RkO5XadmYvepWQrS8RitAQ1k64dysqY1oIJydN9J4Gabh88AQEI6MzefgXEU4RxBozkHgR3jqHkAWSZbngcoWgnKWs0xyLQi5sm1zs8AP4t927lpIbvj1AxsdpuBr/bPwNKvJ2P6onGYuWgyZiychlmLpmPynLGYuvBzfLFrKU4HH1IWgIHJohRjkWe3AqS4T0in5+UjVAtEaIafgnacs4/ALkT2KRVHwUG7pZ8VBOS2BoCUhn+jBQAZzxUA+ioAOLgFIAHgxLm/xZhpBIC0Avyl6Bc2APhvag7A4VsA8pgGgAdtAPDzfgD4Oj4c/wY+nvx7TJwzRc0BSAA4SQHAZZg43w4AJ81djckKAK7GnO8AAJxlA4CcA5AAkHMArtpxDseDstQcgKPlAlTN5xdP6FegZQkAS20AkOehDACU43FyDgLApGTZdodnzGZ4xS60AcB5ShoAcnsoADgW59M+QVAa3X/+1RkAJn+CgCQCwPcl/z9L+r+I/uqkJwGAPgkfKvgXkDJWzqMBYKDNBagGgAOBn6s0AJwEzzjZJwCUPH2UBeAUBMSuxtXcIPR+U437fe0OAJBrAwDl/d77YHgAkLIBRNWJ5EdPfbr9Q3ec7MgpizVa/XW0akjXoyEdZQCehne2uf7kOPcNCKTlH11ecl5A5sU8HSGiimsT95lGt8MoaXM9YAe9S63p0oVrx/KzrOzEq/K2t6Kts03ady1KzXIuuvkk5Kuqq1WWf8odKAFgXh5KpfNZWVuHxha6Eu3qH0gwEJBAkJZ5Zt6+hoY6ZfFnbyOyfGYgxFYWKb9xaapkqxeKMJEu5lkf3HdKa7ZVe9P6t+s1UufV69ECgBxQoRQkk7Yx3ZOaj+CelfRAESdL1+5GNDBuVRDPDGQYGdhnxI4N4zF+AwchqmuV6yfmZb5mtw+08DqMnMvwUvKbS521lJWjtaLypRXgAD2Qe5PuperknrIPnnGb9yFdVD3r/xNXubkdwddff2V57FmLzw9+yc8pJEqLG56RG9A+lW9RYQsSgtIRsjsQaRHXUVXZI8csYGN9H5oa+9Asamp4pPZd4xAOPpE7UMmLsM0R2hkRfjq7J9XgMuduE+7lNKO2+r5zWWS7TuJUVnShtlbqTfbv3W3GqZN3ceTwLVxKK4LX8QR4/XkxUt8cj4u/mYyQHYG4fVfePXU6vv1cfcoSMPdeK65drcLJExmY+FEEJn8WhEmTIuDunoiqCmPFNxxloqIgAYWZoSjPT5C60vCtjuFlKagsT8Ed/zNIGDcPma+NQ8Jb45C6aTOuex7H5R07kLV+Ewqvhstz2bjvtIaPn376R0RHnXYKq6u5hJK8BBRlR6Isn1ZpzmkcRQBYWZGMoqKwAQCwsTFe3uWJau0Izp5GBH2VFVHwPOeHg/JbJMZfUJZ7yiVnVTSuexzAlbVf4HbIcfk9OKefdT6OarQIG454rcVF0XA7Eo4NG2KRlkrgqMGcNQzTooVeZUU8Dh/yw5dfRGDL5misWZOM6IsjA4AULezu3I5BTHQkrl+7KNf7hHMJDqokNDakoCQnHJc3b0TWmi+Rl+4n94RVXCsloboyXu7ZKPk/jAbduPN5xTbBy/e/FuGQaUex/WTaSiMBdoxrpMNMO3V04J+WzesDxy1l24Q5HmN7r//csmZchnFbx9XtS0JDk9axjch9x2uge2+1L9dB6MgPf9jWVN4jpD/A9z2vUb/z6d1D6s12Dg6gM15TE+O2KzhJ16K0PvQLj1UuQcvkvWmmCxhdcWonfmCo285cEwYw3MPDXQHAoqJCFXeohePnrAPeF8YiT8O9GtUGZ768fxznAuS26VsMJVoY8eMpfkfFPIeCfo7i70FIoX5Xi+PPQ7x+uj63OvY8FBo5OAD81ceLsHGn2wBN+/izAXH/9Y8z4B0Y8RIAPgNZAUA+V3jvDvdeH0r8P+DHGtotZ7P8P9ar+5IWeo4wz1H8AIbx+FEs+9csB59zJs/RApRWy549e/D++++/OADwxo0bys0TQRgt/3rk4U1XoIXyYKytq1WDKv2DO6wo2TcPWDPgYnXx3674spIXXG8Xauprca+gUJm+31EAsBg5haWoricAfIiOLrkBHnSg71Gn1EMZWtoq0NFTi9rGAhSVSwer/g4q6q/jyu1QeVltwTGvFTiiAMpsHPD8/7P3n+FVXee6N/797NPP+fr+z3nfc/ZOdpKd2HEcxzXFyc5Od1zpCFElIdFExxVj00zvTb1LoIZAvSGE6B313nuXEML3/7nHWENraWkKBAiMN17XdV9zztFnXWPM33yeMQe7gt2wM9gdOwgBleZjp2hHgLuk8VBzAtLyb1/YYuwnxBuCf8tsWo6DESu+OQAY6iiGWwBAW9jjBIAGzn0HAIfLgD8D4wjPnLXliBu2SLrtvh7YZlvSApCAjnEMI9AjPByCerLk9uZDc1Ua1qPS2vKocB8Jt6XjurJE9JuP7ZJ2K/MwvYjbrMOUwby0VFTlsk0EfSyXYPGQtOMI65R4n3nY5u+GjYdnYd2+2fh0x2ws+WwGZi6YiFledDfpgtmerpjuJtsLJ2P1xkU4eHQ7ItIDEJJK+SEiwx9RWQGIzPRHeLqvyE/WAySMMDBYAT8CPkK7yMxAm4LUPIK0JIw9HY74M3QTShhoh4AxDu5ATZgGjVSwlC9LBSAZT7BnB4COsM9KYwaAJ+0WgHEOAPDLPc4A8JUhF6BmDsBtPtMRmbbABvmsAaCx/IvJYRznAJTryXcKJs+hC9DhAPD9GX+Ai9tMuHp4w0UBwGXKAnCaAYDztQWgAoBLDABc9/S7AF1iB4Bzl2/G6q1BOBxzXq6j8nGzADQAMDitSFQo2wSBDwoAC+T8Z8i6LwISP0dQitcwABiY6CbLe1gApg0HgJHZf0Nk1lsiugHVADA8412pzwEAJv9tuGwQ8MEA4LsWAFDDv9EB4BSEpNAyUFsHBqdMlX2dLsdQttPfkzI1AAxNmYFj6R/hSlEcbn9dP34A0Cb2cTio5TrBFUGXAnadNvBH9TlAP0IuWRL8Da33OUil0YCvi+5DO/S8gbR+IwQkDCMIZD2sQ1vMaVeaff3del8G2S72bwjL6NKmX/p33C8O1vW+cu48tpmQjnMONrU0oZFzD3ZIPVJWO4GglN0iddY3N6G0qlzNDXijoBDX8wkCC1FeXYMm6VC3y4BfzSconez6pkbVJ2yTfAR93B8FAaVsWkIqWNlvLMvYRvuxdOwr8rgyDUEcj0Gj9NF4XBVIlfwM5zHsknayTOY1fU5LEOgQxjrGAwDevXsHrW0dar6SuJRsHE89peZbae/olPjhLyv4woNy3HaMv1c4w9hmtsnRjWdzs92yb7gY1qzi+OJBvYTp4HVCuKphH8tkW+myie6e9DU8vE4eM+d2OG6PFvYsqYsWlbfy0Svn5LsXpcPFe4bXIK89RytAvljmwPpJH689e/bgs88+tYx7/BpQ9x9fKpQUV4talBWbI5h6UI0AcwRldQOyn9nY94flSH/VBUeX7ELhLQLH22iQ+mgRSBHA1VT3IvFkMSIjinD9mjz/JV5bBGoR3rW1EBDelfJ12LD6rGSDbXS5SahXW90v5RIEsgxZNt1Fe6tcAy1fq/IJGBmXf6sDX22+ic8+vYyLF5rQ2nLXXp+kK8y+hbMf7cNl3xOoLGnH6VO18F5yEXPnXpR9KERZcStyY3KQujMEGZv8UJhXLNeeQxlOYt0XL9Vhy/JQBL+2BD5vLseHXr6Ij+eccaclnzVIGyFCNyMVdkaevWdReC4OZ9Z8inPbtiD3iy9x8i+uOPGbqUif542i6yel/DOorchGTVmmHB9juTe6JhAAnhgOAJWG1X0PSZr62lOoriK8soM+uufMzw7EJd9tKLwYLulGArSHES36CgvisW36x/D/1WJErf0KVeV0Sanj62sSZd+PKxjonHe8RQBYmH8SX3yRjNmzTyEsLFquwSwJtwJhzspAVWWq3K8pKC5Mkfsk+YFdgNpF6KfnFbSOf3QRNNZWJKOmJFHu+Qdwd8p8Namyr4koyE+yAUC6uNQwxPqZ9qyILq0595/ua/E/jf1zxrH/M9SXfQCxvNFklf5B5VzOaOVapbNKe6/8RjwW7Fuyv8njRPDFdX0NjTym5vjxf9EcV/YNKqprlRtQWiVm5l1EVS3dWNrzjLdYNvvU/G9mG/jCn3WFhobiP/yH/wDOxcc0zj9a4TU2NiiwwL65GSOYMQaXzuMGHidO70B4YPpEhA0mrbPs8O9rVZ9VmnuJ+XkfW8U9CfHYaFBiPx5PUvcCgA+kF17HD3/2hnXcd3okWQFAitcNrfGcwynCOD5X+JEhYZy22pN+bkODgnujueVkHAG9gXtD7yTkucV4fnhtVZ+zeH8zvbnvH1ZWv61bt+Ktt956egDguQv0A92O2/JQvC3bPX3yZygPlQZ5+PHLEb5MG7x7R70QUfOz2B52ji9djGXg06U+9Em7auQBfJPz/xEAFpTiWn4JbpWUo07+DAZknwYG5SQPdqK1vVL+nK5J2lzcKMzB+atJSDkVgpPpPohP2Yu9fiuw02cx9gYuwk5/DwUAdwbPE83FjqC52B40DzuC3WTdDdslbleQB/aFLcChqCU4GKmB3JDVnw38KYU76gkCQBvw2+ukYQDQtm6lxwUAh6wAvwOASgqoHZbry3++KpfHZ4+0WVvweSiwpgAdYZsCbLJ+eJ6CgFxu2j8bWySMEHGTLCnCQLPNvFx3BIRc33RoDgwANOkU/KPl3hEN+rYcmqfq2CrikuBv08E52HhoNjYeFB2YbcvLsnWZLIfadHAWNh2ehS1+kv6wK9btm4lPd86C91oXuC74ALO8pmHW/BmYOV8DQFoFrt64EPsjtyIs1Q8KAKbIMuWIAn8RGX4IS/MRcT1AAT4F+2TdADujiAxReqCkCUZMjgaAdAdqAKCzDPzTAFDy2crRgFFbE7IMAkBn2GclAwBjbNaFIwBgjh0ARmbaAWBkepAdAK7RLkAnKOs/+xyAE2e9aAOA0xCRtkDa5gwACf+8VDgBIBWd46YgYJyEbfexzwFIve/yKt6e8ho+UABwlg0ALoOL13Jl/cf5/xxdgA4BwBWfKPj3tANAYwE4m+Uu34yPtoXiSMxFhKeVaSj30ABQx1kBQC4fDgCmy7oPAhI/cwKAHghMnCdLWgHaAWCgAoDzRgWAEUMA8N0hABiS+pYCegR+wclvKQUpaQg4LgAwWwPAiMxpCvCNEOFfytQhCGgAYEjaVDl2GgAGp06Q/ZqBmMxPcLXkJHq/rleuuh8ZAKq80glU+XU/hx1BAjnCKnYi+2wwj51U1VGVbQI9uxWfgViEfTotLfK4JMxTc+cRdkkaAwQJ61g2QWCrsg7UYJBQUM2np2BYp7RL9ucu2yaDdGX5xwF4H+5Ku+9If6dflUvLsQ7lopNwrbG5Qfp0zWjvah9yCdrBumTZKW1oljrVPIClpbhVJH0lBQELUMq5AKUMzh1IAMj5BFukM97Y1Cjltah28/hwWV9fK51u/fLEcYDMr46Vho6vPgeEUkxH2Ml9VcdVjpE5Jjyeer95vOniiF8s260stZsiXY8ZgHOdYfdz68ky7gUA2ddtaGqBf9RxbD8ShpCYJARFJ8r/XKhypcQvoZnm668HZTkIfH1X94+ZX/aLYZSKFw3aLAe5/bWE8wUEXf5wP+hKyVFdnXJ+ZMk5evjihC9NGNbdRTeqcr4kTrl8kr653n/uN0E128N2sN67ygXT3oAoOfetUqduq4mX0YFqD9uq28Z9kLbKkvEMYxuHypPxgwnXcfZj9e9WvD7l/DTL2KG1vPye19OzKTv04jjS/PilPF966ReDT+7l8u7du7B27WeWcU9CfPlXWlqNXbtysXJlDjLTi9HSZAd5yjKubkCBOGdg5SwCLHmUKnhmD7uLstIOLPbOxpevLUX2i5OQPHcd8i9Wqnny6BZUqaJHucW8dqURixaexezZVxEUeAvlkpdzBzJNdWUvrlyqQ0z0LeRkV6CyvEvlqa3uG64ao34b9Lst4b2Ii72IrTsy8NWWVKSl3lRpCCcryjtxOqcUly7W6jDZ5+rKbkRFXsOCBafh5XkBOTl1ChCa40Lrv+v7YnDjlek4N2UNLucW4OatFgT6X8X+/Rdx66b8h0kaBRTrb8u1Ras/+3EZIZVuABGR+VjyfgCOv+yKxN/PxYnDe1BeTveQ1lZ4Y1VjUx6uR/ri2qvTceUdT1yMPIIz4YdwPjEYlWUZUvcZaa+IyzG5G83DxAl/xonjhy3iRrcaHKFGgkZCIRsca0xREO7yqg9x+ZWpuLhurZyTkw9taWdXMlqaU5B/IxqHJi5H9ktzkL5wDcoL41SdTGPmBhyZd/xFAEgrw7wzMTh2NALXr8XKNZoi1+PYrPBorafUkC5KlftubC5EvymZ9mrgaJ1mpDJQV2sA4Em5h2oc4M2Te0Y/rXJ0E0mgwn6V7qPpF9Hcfral+9V8EW+OE2Ea+6D264f9SbvXDHNsmZd9WJOHLi7VXHi2fueT6E9yPOZ8fjkH4D/8w3/A9evXZL/abb0X+4/n/lFUW1ujyunt1eM+53jCRb6XJ/wj0HCOH4u+ibnUnEVQMhrIedwaNwD4nR6bHAGgeZ6wr0xQx2uX1zDHEPdyycl0VENDvQJ7+iPZNhXnaLl3LzE/IaJVnJV4Tz7qdW3127ZtG/72t7/hj3/8oy1k9N+TsQC8chmdfMnCh7w8xFtlp0vLStWLGr7U4MsOnjTuEL/ENi+9+AU4w/iAddzpR5d+oTFcDJf6+EJPvfTSdeu4Ow7SXzqb8L7+AVTV1dsAYCGuFRSIbuJW6S3UNlei63YTWrsqUFF/GZlnonAizQ++YRuw3/9T7PX7CLt9V2Cv/3LsOLIQu3wXYXfAIuwJ5FxnHiDg2xXsjp1BGvrRCnBnsLb+o3YHe2F/+CLst7n8PBhJ6GcFADn3H7cJ/zQA1LJBQyXCP8p7CPDdT0N5w2RbATsjbmsA6Az/tJxB32iSciT9qACQYG9MAJBpHACgkgaABtSNJkeo9yAy+b8VAJBQ74iej0/N9SdSrjZtlnqMJwhUc/T5eymrPMI4FU/wdnCOWuf8fLTQU0BO9BWBIa0B/bTbTgUFRbTY07BOw0DlEvSIu8rDuB2SfruPB7aJWNfWw7o+WvYR/m04MEfa5yV1ztdA8NAcFa4sAqV+xrGtGw7MxMZDM7HFlwBwJr7Y54q1u1yxdO10zPSagNkLpsN98WzMWTAT090nw9VzMlZukGMZsVlZQUVkBiMiIxBBSYcRluqjAGBoyhGEyT1MCz9a5kVlBiI83V/BQGXxJ2EEdlFZkjddWwISANJ6z1jkOYsA0LgZNRaAtC7UFoTa/Sfdiz44ANRwkXVYAsDkIwg8eVD20x9HpV4CwAgFAPdi/Z41WLBmMqa5/QYTXTn/38uYOONlTJ75KibNekm5AHUEgMrFp4KAtPjzVGKYFgGgtgKMy+G5naLKGAKA01/B21NfwwTXP8HFnQBw6XAA6Cnbsu7iuQIuNgA4Z/FKeKz4FJ6EfasJ89YpafBnNBz8GXmsZFoNAN1Wrn+MAHCDDf5xDsCNCgDOXrYZn+yIgE/cZbmOShCSWoqwdAMANcgzcC40vdwG+JwBYLlaUjqNAwA0EFC5AzWQjwDQQUP1OMSpOQDzEZWRLG3aj4DEjxGY4mkDgB5yD7gPtwCUbR3mjuCkOQhJmYnwtOlyvZs5AN9FZPZbDgDwHYl7dxgADCYATHlL66EB4Fuy/84AcKpIW/9FZBAAThKNAgCHLACnyL5OkbLoCnSChL0v2xOkXdMRn7UON0rT0XOnQfovBIAa+um+gu4LKBd+0l+ghvc1RooWdcqtpu2jJi4J3+jykxZppu+hIGAPoZ2GfoRK7BcpgMVwkQJ/sm3CetjPkrB+2WacEeOUNSHT28KYR9UvnWXGdXVyvkECyA6Vn1BTtUXad5sTw7O9Un+PxLc0N6Chnh3nGjTJOmEa+2uEia3tLWq7R/J0SrntXZ0K7nXKIJkuQTlxf35RMa7n5yvRNWhJRRkaWySfpOkgCJR8Dc2NaGjiPMnt6FfHqV8G2NKRr+OXdoSAur9o5T7RHGseL+MClesaSEkfzpbGpGXbeYzocpUQltCQYNAcJ8LAoX6piBP7m+PnXDfFuNEAIOvv7etD1Ik07A2IlH2vsr2kGFBzm3BeE66XV9fiZMZphMUlq6+ZK2tlkCPhdJd6+sIVhMcn42RmLjJyzyP99Dk0tbSiuLxSWRMGxyQi+mSG9EmLlQXVxas3cfRkOnIvXEV0YgaiEtJws6BE9rkHpZXViE/NRuTxVFUW4zl3immTaXNHVxeyzl6SelMUpGSefYFHlXcP7s/lmwU4JnUy/tT5K2iTert7epFz7opyx3T20nXZlxS1L7UNjXJM++X8FyNS2hKbnImsvItIlP2pqW9QrlDVfWU7Zv9+NYBuGTS2lJTitlz75nh/Jy3e43yRxevU/DjW5Is2DtKt8jwu7dq1E+vWrbWMexLiM6SgoAaffnoJc+ZcRXjYTRsANGDqjhyrXjQ33gcANg4qGHfjWjPKSjuVZR/dWhLI0f3nvsV7sOvl6Yj73SykrzuMklsNGgBWaPjHdYK+ooIWbNlyHqtXX8DJEyUKzqm5AyVNpaSJCC/CrFnn8fHHF3DtaoOCggy3lzNcKk7yE8itXX0S3hODsGZhHLZ8lY78Wy2oljb7+eZh8uRkLF+ei3N5Nair7UfiySJ4eeXAwz0VAf55KJR2cf+Ynku6ML2SdBGZbuuQ+Md5yJz9Ka4lXkBjfT9am+8oq0IeF/u8ikbOx84eV3CrVc5DKha9tQ/xr87E3tcXYMbEYISEcI44ZxegDwDZmK4pD0WXE3B61ac4t3EjqgrT5Fl6EW2t5+XcWuW5vyZN/DMS4g9Zxo1duaI0kQ2OEQBWnsDFnRtx9q9zcX77ejkfieMAALUL0MKiEzi44FMc/fkEJMxegKJLEUMA8IlL6m1rSUVnu+x/YzKuXo5QFnJ082kNxOzSloIZyMtNxJdfJOLwoeNybbLMkWm/zaqzWQCWlSajsrJMeQ9gP8jqWfYsie82CYUMINIWYva4Z13aArBX/Z+bY6RBXpf0O/Vx4n8f+5M1DTLuaGZ/k2DQHGNaWI6cX9H+ntake3xiHQTetFpk/YQHvr6++Id/+AecO3dOAQjnH/fpUcQxJKEDf3Vqjj97HMGCcRdKt5+OcQ8iHtcHgSCPQzyn3E+ruMcpXpuxx09+BwAfUt97Trs7/f5zr8i6gxzcoDpvq7DnX5E8I12lshznMIoA8MbNW8OAnqN47RD+8TrSVntjm2/PXPvaOtk6jaMe9DqltWG9jHWt4sYqq9/27dvx17/+9ekBgFevXlVfIrPBfJHCr7GrqipVGL9edt6pxy3OI0GQd+cO676jttXLuDu98ofDr0e6cXdQ/mAkbX+fPOBvf42Bfq3B24MYlLz9/aLbQFfvXVTWNeJGURGuFtzAtcKruFJwDtdLzqK88SrKGs8jOTcQh8M+wy6/5dgbtBJ7Apdjd4C3LJdiXzCXC7A70Au7Aj1tmg8F/xTkk20F/TywI9BDlp4KMBl4RvB3OGo5Dons8M8AQAeFL8V+m6wBoF1WsM9SNtBnCe4IAMNk/6gRIHAJFICTtPcEgE7wj8dqX7DkEREAsgw73BuLRgK6+8kxz4PI5H9SAHBP4DgAQAX5pAxpN+fxU5Z6Ek6wRti2S+IYT0inLPd8aMmnre0IDHdJG7b6eGDTIYI+lkkrPhuQC6CrUYI/wkTCQFodSrl+nlLmQqnbCxsPzlFpCPq+OqiB3+aDc7HpwBy1TiC4WZYbbQBwu4jlbWQaEeO2SJod/guwTdqz4eBsbDo8B1t83dRy/b6ZWLt9Orw/mYJZXhMwb9EMuC2ZhdkLXOHiMQ0untOxYr2cq3ANADkHIC34QlJ8RLQC9Edg4iEJD0S0zS0nLfTC0/yUtV5khg6nO1DOHcj0jKcLUFr/GRg3UmEqT7TEa/ef2vWncv95HwBImGfkGO7sApTgL+Fc5BAAjD4l+5V0GIEnuT9S7ylpX24E6Pr0SPRurN+7CgvXTML0eb/CxBm/wGSlVzDF9Q1Mm/M6psx7Xs7VFO0CVME+Wvq5idwRQ9intgn/3CSegJCWgZ6IOy3XkN80TJ3zqpoDcMqs15UF4HszfolJc/4m52H2EACcNt9bzwHotVSBQBflBpQAcCnmLlkFz5WfwYugb6Uj9DMywO9zBzkCwC81AFyxHvOWr8fcZQb8bbRBwJFA74HlLeWKOBfgnKWbMGfZV5i1bItcl8fluF+XY12m3YDaIJ8Wgd5wMT48s0rJAECmDcugJSDXyxCcWmIDgFzS8s9u4adlA32pOn9wuqRlvrQqhKRWaQCYehMRGccl/04EJK1BIGFfqgZ+wUlceto0X8O/pHmynIvglFlS7gyEZ0yX+2CyXL8TEJX9HiKzOfcf5wA08wC+I+W/LfUR8tEFKAHe32VbJMvhEPAv8D/5Jw3/ZD14VAD4dzkuE6RsbfkXkaUVmS1tyXaRNo1iAajAn4Z/RsEpE+VYToFxGRqcPFHukWlIPbsVFXWX0XeH89BJP0bBP7rLZJ/mDgbYP+BSwu/QWm6gT8MzZSk4UsrFpohz7HFJ15vtHfQV364s7pQYJ2UQvPX1Et5psKfgnQxuCf8U1DMwzyZa5w0X81PMpyGgTqfD1Lot3oQRBHZ3aQioQaC0VZaEi+3Sd2tpakRrCzvTzWhsapABb6OyOKSXBuW2U9ISBHYoa0DCv041R2AX290rA/3uHlTW1CK/uAg3CvKVbhYVqLkCG6X8VsnbRrccUh+tARukvmbpuHM+EYpAix1zvjDgl7cKBCrpFwrm62Cuc8n2EQAqWMhw9gOHBu4j+4eO4iCAVoLMz0E11wk3C6TNdJPJgT5fVOhBAsvUdd8LABJu1dQ3YodPGNJPn5f2atDGJaEYoVl1XQOCjp1U8C/jzAUEHjuBI+FxKKusUe6NDoXGIOVUHtJzz+FA8DFlSUh4eP7KTeVKNEPKZVhwdCLqGpqQmXtBnun+ChompOVgX9BRiU9AfVMLQuOSVPmEfzFJmdi4L0DKPS/nsl/BRqpbjnNS1hns9o/AyYxcpJ46q9qwxz8Sjc0tuHDtFg7LNstmHC0DT6SfVtaBBIq7/eR/R9p1PO2UrYzTuHyzEPsCoxSwzDl/Re3rnoBIBTH5YeCTeHHzzWtAWa/2yqB0QF2v3wFARynwLPc5X645jjH5lT8H3LzvrPI9Du3YsQPr1n1uGfckxPuB8xwlJ9+QZ0suzuZVyLPYDq/yU6/g/NpDuByWrqzjjDtNZzU2DCApsQyLF5/F5k0XcfNGk7bcq+hBSWELzi3chAu/noXsTw/g5qUKFadAmrOqe1FU2IyrV2pRXtapwgjdCPqYJzmpHJ99dhkHDtyQdG0qXFsHailrQkdJ/SzjxvUG7HbdheBXvPDV7z/Gzs8TUFjQhsqKLmzbdgqTJ2dhzZrzsv+1ymrw5Il8LFqUhZmumQgKvIzK8m5UlHc5wMVuVFf34er5UuS4fowLf1uIa6HpqK+ltSRdk1ofp2GSY1kn+1tythTll6tw6Xw9vJdlYfkfdiD559LHeNUNX/xpE4L3h6G2Kkfy2KAfgV3TWTSLxuRq00jS18uScwFy21j9jUg3Rk2a9BccjztoGTcmSdvrak7JOTip4JwjGKsqO46bucEoK4hR28PA2UNKzQFYnYSE/TuQ9Z4Hzq1Yg7KrUeNW/sOIloDa6lDUlIqC/Bhw3jsNAUe3liMApEVdUlIyPD3P4MMPs+R+SFRz7lmlfyBJ3Y2s38gqzWNWXW263HNyHVTKOatMlHsvFeXlxQoAsn9m9Sx7lsT/KP5/GTiloai9j/qsS/ex7fMj0oqGXigc+3+cF5BTBhRXVKJI+oecOkDP6WfvLxlXoBQt7hz73I9Leoyg5wgz59joyBEfBQDPnpVnv2w7/8wY41FE8MefGWNQHI/w+PH3KPDPiFCDVlRWcU9CBsSMBdqMVbzuWB7PG/uXfFbxQ7O6Om01ZuBRaMRRS+hE/eCl3+HNP7+Pn/3iDQUJf/DCa1i/0xf/+qYdXv38t2+rNI76zZ/ex7+8+LqK/77oTdkeipf1F16U8l54HZt2HMb3f6bTUXQhaiUT//TodXiu88PBjcvUMVm++RDWbd6v9NW+CGz5bKk6XpsPx+DjzzbJ2DAOf/7Nr1TepZuDsGHTTmzYH4Xl7jOHyvvxa2/DJzwN//jcyP3lsSoqKlZjc74T4fXC82t13h9UvAZYrlWcs3jfMf1YYbl5j2EVN1ZZ/ThO+ctf/vL0AMBr164OnZSGhjrU1FZh8K48uAe1BaCjq6UnIb4A4tcR/f18gA/KINPmMolfut/mRKvt6O/rwNf8g1HATx7W/XfR183tAdwdlD8t/nHdGUSr/OkUVZQgvzwfVwou4ErhGWSdj0dCpj9iUg/gSMRn2Be8ErsCFmNXkAFRC2WdVkrzFdQzgM+I20pBFAEJ00maQE8Ffgjfhqz9CPJkeVCBPr0+Qgr8eY+/FOSzW/LZxfD7AEC64LSlJ+wb7kLUSOq4LwC0BnDftJ48ANTw72EAIF1uKks/m7UfwZ+CgrS6oxQEHD5fn7bkswHCQ3NUGTsU5JuvoJyGfxr4EcopMHiQFnwa+jF+8yGWp/PRSpAQTwNAyUMdlvIPumHzgXlqmxCScQR9OwIWqnwsh8CR5WoQKGmlXrZrI92BynKrH8HhXAUAP98xHd6fTsFMzw8wZ8F0zF7oAlfP6ZjuPg2uXq5YtVGutcitCE/1RXiaP0LpCjTZB8HJdgAYYQN7BHOEdAb0EQxySStAhtFSkBaCCuDZ3H9ai3HhtvKCh0kBQMLGnDAFCePO2EHfaPCPuh8AjMkJlv06hMCThxGRKfWeCkdsXiTo2tQndrccKwLAiXBx+xUmu76Mqa6/wGSXVzF5xi8xdfZrmOb+glxjM3A0YxG0u08HADgkvR2b6ymiW1BPxOXIufaZhsmzOKeglDfrVUxwfQ3vufzKBgDnyPlYpiDfEPxTAHCpHQDOX4p5BIArCAC/xPwVX2D+SuP20xH+GQC41rbk9hfwWEnrv8cPAOeK5ql1DQBnL92M2cu3YsPBBDnuN+QaofVfmRMAdJSGewR9IwEgrQC17ADQruHwTwPAEMK/1Cq1PRwAVtsA4HWEZ8RJ2DYEJK2yAUB3BKfQ7acBgF4ITiIApFXgPAQlz0ZIiitC01xkf6bKPTAJUdkTtBvQbFoBvi1LygYAMzUANPP/Efop+GcBALX1319k+34A8AMNAG3wLyKL7j+ni+4FAJ01Scqi5d9EWcp2yhSEpUpZaTNw+sp+NLWVYPBrA/+4pGvKbukzDIo4mNMAUENA9mU07BtNBgIS/tHarK29GV3d0u+wQUF++arm2SNU6yOok46tDFj6+7QFIKXcVKptptHwTkO+TlGHstTT2xoaahCoy1DlyLoJ5zYhXpcMhggEe7o60drcjE7ZpjraWtEm260yOO+WbQ0r+lXbm5oa1Eddjn04Do4J/+jGk94fevt70NouZUint1f6XQSBFTJozS8uRH5RIa7cvIEbhfkoKC1GUWUZGtpb0NLVoWAgLQibpO4adsZlndZm7FdywM3BGgf+xs0P3apyyWPD9hBKEgDSso/nxAzazXIsMuWwD0vx2BcUFKives1gn23hoJvngi8uuDx48MCoAJCwbvuRUJy+cHWo7VxezS9UwC/77GX4RcajtKJaQU/Oa7InIEpZ3tFiLikrV9XJQURCeg6Cjp1AdW09CkvKkZl7XlncEfYdCYtFVW2dAmxbD4WgsLRCgT3WezAkBmcv35BlNK7lF6njWFxWqcAkrfFoiZeScxYpp87iyi3CuqPKQk+BWDkHXCewq6ptUJZ/tAjkixruBy0UWW5haSVikrMQGpukQGKPnHeCQW5HJ2YqCNnZ1S37P4DLN/JVe2kR+ewAwO90bw2oe4n3mPminT+O2RjGa9bxJeDj1I4d2/HFF+ss456U+PzhhxflZeUoKqQV9h0QTtXX9uPKjghceG0Gzi7YjIqSNmj3nrRY0xCLsKu+7raCbNHHCuDhcRFrVsu9fake1VUawtFV5+WIDJxbexi3Tl5Q1oEKkllI1S3lateZ3B5QbjqVZJ313LrRjKKCVmVheD9xzj8uCe8SNvoh4TdzkPhLF+TsCFftomvQ7KxS+PqcR1JiobJepHVfwa1mfPVVjuxPBgL8r4IWiAR/CkYqIKldktJC8WbCWVwPSUX5tVp13Kwt/ZwlaZruouBUPs5MWY3zXpuQe/wiPv88G9M+iMAnf/0IMX/0RPSbMj7x2onIqHh5Fueipeks6qpPoeTicZRePiH75mwZ+BBqzJPjfcYmi/hRNHnyXxEfd8AybixiXdVVWSgpiZf9SlUwzIAxwrqWljQ0S7gjMHtUsdyaygQU5gaj6HyYmvfvmwSAFNtUVRqP83H7cfrobhTlx8qxGIu7zAy5TpNx7GiinIcTci3TknBkmqb6sZRFSRrJX1OehIKMYBSfjkB99cPOLfjw4r5nZyVi585keaacQHnpCbkvk+Q6uaVeqvMFu9Vz7NmR/v/iseD/FZf6oxXtSYzr7F8+y+JLe7v1nrbs50t0x+NoAGBJZRWKpX/ID+jU9FEO/Wrm4Qd5uhxtQehYxqNL9zP0eZPxklzb7H+zH27a7ygfHw0AL1y4MATkHH9mfPEoIrTij2MRbrNdvMb4MyCL4zTnfA8iWq8+Kqh4VHFfzD7eT7ynOEYjuOGxsM/rViu699xuHMtyf820EKO5AP3NhGU4HBiD4KgkHJGl9+xJ+OHPXoNPRCL+8ns7AHT/KgzBR5PskvS+wXF47VdvqnhauvkExSEoKlnF+wbHY+Kvfo8fvPAGAsLjhwHAiNgMhMekDVNUeLjUa0/zNOjH/+oC74/X4+DG5cPC/+m51+EfeAz//Pxr+OlvFuBjj1k6/IW/wD80HD966S0c2bUBP3yBx+U1BIfF45+efwMTVu6Hr38IAiJHB4BWcwCOh3ht8JqwinMWnz9Mz3vQKt5ZTMf0VnFjldVv586dTxcAvH7juvpKnQOX2tpquSnp4kh/ic0XNfpLjrG/kHk0yZ/OkItPzhHDFw0U/5AZz69zGN8j+yTtUl/4D6oBp3JLdKcH/bdb0TcgutuOjv5GXC8+hwu3spCWdwwhsTtxKPRzHAz5BHsDV2CH70LsDhAFeYFAb2eguyzdsTvYQ2mXkjMApNWfyAb/KK7vDl6gwBnhHy3+FARUcM8C+hnZ4i0B3qPqEQGgcgVq034rhVBSzz0AoJIq696ygnSPU98mAEjtsLnvNMCP6wR8dP2pACFBnoTTrSfjCQNp9aesASVsu6wTyBHSEQJu9WV5MiA+QkioYaC20iPI85T8HlKXlC/rGgB6DcUxfPNBqYvwj9DwwFwF/rYSKBL2iWj9p4EjYR/bTTBJq0K2k1aIbsoC8CsfAkDGz8WG/TPxxS4XLP98GmYtmIjZXtMw03MqZnhMVQBw5oKZCgAeiOIcgL4ISfZFcArn/PNTVn4EfLQGVKAvywYAswnq6OaTbj/tcwASADKPijtNwOcA52xgzsz/F3Na1iU/waEzADRAkfEEgLQAdAR/RqbsoTosAKAR08fkhCA0WVsAhmeGICpb8uRFqn1zBIDT3X+NyTNfwdRZL2OK62uYNOMNBe2mz/8ZDkfNQ3TWEinLuPscDgCH5gXM9ZS2eyHutBfic+Ra852GKXNeURaAk1wJAl/D+zN+jUlz3oLLfAMAOe+fDf49ZgA4d5mBduMLAOct24B5LFPKm710E2Z6b8Kc5duw8VACAk9cl2uk5MkCQAMBFQCUdAYAcp7BIQAondq0LQhIXoXAlPlSlofcA3q+P4K/4CRPWacIAd0QmDQbwcmuUu502Q8LAJil4Z9efwehaYR9dpefXNq37QCQLj/HDgBtFoCPCABD0yfJsZgk9U2S+qbI/T8ZwYlTcerKPjS2l8h/frv8/0vfQMlmAWgBAAn4btPF5yjql74HNTBItzZtqG+sQ1NLo6y3oL2zTYEzPRcdXXd2gnPtUd1dnWrQyRcKFL+u5jbd4/WKFOCT/lS/5DViGsZxafL19WoxXOcnBOTHT9K+/n61zfngOtXgtgWNMoBqIfjr7NCuQGWARQCoLe0GlDUi3YDSGpADJ+NekzCOc+01yr7VyT7quQG70dmtLQEJ9uqbG1FaWaHcgF4vuIWrt27gys3rKCwtUXMG1km8ciEqg3nOG90oA+sWGXATQPHlPy2BODDkoI0davNSQc0lLW3QLxca1XKY1R/7n5JO9/nuITlfevAvsvVT+fFXUVHRMABoZFyMUPv371MAsFr2w7EulsE5sX0i4qS/mIjW9nbVt+QceGmnzyvLv9SccwqOlVVWKzBbU9eA/YFHlcvPqBNpCvq1trapFxCxyVkIjj6JW0WlyprvhMRdvJ6vgJxvRLyyJiQA3BsYhYbmZlXPpRsFOBwai3NXbioQeEnS83gWFJdh2+EQZOZdVC4/y6pqFHzkklZ8bB/79FTa6XPKhWlVbb1qE4FgT2+f6vdfvHZLAcCC0nLEpmTheFqO7Lt+SUM4GRqbrNrtEx4n+98hx3lAtYVWhc86AFT3j1PYsy4D2DmfjfmZl2/6ntL35uPUtm1bsX79F5ZxT0rcV+43X2qVlTaAc+YRUnFOuvzUqzi/zgeXgpIlvA8Ec4RXhHF1tRr8acu7bty83qTcdmZmlCnrPVrSEb4R5HFZW9Euyz5V9kNL6mcbdDvGJs7XdzX+DHIWfYWEGauR7rYWN2Jy0VAnbZM47ifdfqptAyLrBnDjeguys6px62aLHURyaVsn+FT5pS0MGxv4M5K0zV8jP+smzrzrjbPTP8TNjOs4nVONo1G3cDz2POI/3o9Nb3+Fae/EYfFsX+RGB6OqLAMlZ+JwznMlzi1cg+LzhGdnpbyHtORTVng5OHH8JKIiE1FwixBmbGURAMbF7reMG4sIAGuqslBacnwEAKQ4J5/j9riJwI9g8RsGf1rJ0pdIw7UUXyT8aRqy35mF037bUFGRKPs/NmjXUJcm16IF/ON2SxaaWrOljrFYBmbIOclEUVYozrosxAX3ZSg+GynnhnnH0pZHl7FsPBqVBDe3M9iwIQ0F+cdRXpqMsrJbsh/fAUANAHuGABH/rzTc0u8bn3UAyPGIgXYU19m3d/4/57tiegMpq6pW/UP2R6vr61Hf1IweKcOk5ziH1mosi/CH5Y9H30D3XbWl32jQj+MBhjGOaYKCgvAf/+N/xNWrV1Re558ZDzyK2tpaVJ/I9INo8ccfjyPHjI8KGCi2neXwHb5V/JMQoTDbwOPPsZVxqWvgHuOsZAd75iNNTqfRPXTfWdXlKGsA+CoOhB3HpD/8Wm3/+E03+ITE4/svjASAzqIbywAZb738mgZZGgBG47VXf662D4cnjAoAfUMS8G+v/w7/8vNfDenHIhP/NOh7z7+OgMBg/J/fuYwAgB/vjsRbb+r2zl4fir+98z72+0Vj+469+MHzr+LXU5dj7oxJ+OpAFA4cDsKLP9MuP3/04i/xvZ+8jICI1CcOAOn1h9eRVZyVCJh5rVrFWYll85q0ihuLrH67d+/Gn/70p6fJAvCa7Gg1SkuL5URV21/GDOoHu3HZZLWD4y3tYqsbg3f5J3xHHgS30d+nQaD6U74j6dRX+r3o7etSL+rYRs770z/Qhb6BFty+24iBrxvR2leKSwWpSMsLR2D0FvhEfoEDIR9id8BS7AnQVmz7QxdibwjhnTt2BbvZNE9pd4ibyA4BNQh0sPwT2cGflBOqreYI9WjxZ6z+CAKHz//3mOFfmNZI8GfkAAAt5wE0AFBrn2h/iJXGDwA6ytkd6OPQtwkA7pH2cUkISNjHuQA5hx5dfu6SshnHMEdx3j7GcanmB5QlXXnS/aaCc3TD6ce5/QgINQQkuOO2SUNLQK7vClykACCBIaGengNQ4nz1cpuEb5f1nZJWw0W2gW5FFypgyG2CR0JFVR+tDQ0A9KXLUVo0zsVm2d64fxbWrJ+JeYumYO4iF8xb7IrZC10xa8EszFkyWwHAg0e3K3eeERlBosAhqEdLPGPtp6AcwZ6IcC42N1zBPjUXoCxpJUiYRgs+AwANkDNyBICEiSyT6Z2lLQB1HbQAdIZ/1P0AINMY+MdtYwEYcOIgwmU/o2QgaQeAe7QL0A8nw8X9N5ikAOArmDLzNUx0eQMTZ76MaZ4/g1+sJ2JOeUtZeg5AOwD0kHopAwDni7wQn7tAJNeanwumzX0Nk2e+gQkzXrYEgC4KAD4+C8D5q9bbAeDyL23QzgYA1XIk0HtQEQC6LSNQlO1lm+G6ZCNmL9+mLAADEq4hLK34CQJAGwS0BICVCE0pQ3iqtCn9GILSNmsASIs/BxegGvpZA8DQVBe5V6bJvTFFNFHNA2gs/rikS9CIzHcknaO1nwZ/znMAcpsA8P7w72+yP2+D8/9FZmsAGKngnwGAGkpaAz9nTRLR+k+UPFnOzTSEpU5DSOJ05F0/gvbuCg0A+fGQ6h9YA8DbQ/BP+jajiPPZGbV1yECmpQmc566zWwY2nW3oIPDr6USHhGnXk61oE7VLx5IvwbtoqdetwR8HyxSt4hQQpKR/RShHGMdtk4buJTlhPPMpaEgIKKJFGEEay1bxIsIgDiI5wOJglhaCyupP2qwsE9knsg2guOTgsKXVfMGr589j+7l/3X3d6L0tA31l6Shx0iYCPQUDRc3sZDc1oKCkGLeKCpRL0IKSIlzPv6XchBaVlaKssgINHMS1tyuXoASB3bIPStJ21sv5AbnvfOFCgMQ+JdvAD8/oZcL0Mdmfe5D+JvdP9QFtImgsLi62BIBGHHjSYogAsKioUA1YeTyNeKwJybYdDlXz9Z29fB1nLl5T7jyDok/KvhcpQMe58a7cLFBz9u3yDVeQ78zFqwrm0bXmcc7DF3RUWdRdvlGA/UHHkJ13SUG7mKQM5Zazuq5euQ2ltR7nT+GxuXRdpy2vqVPWewdCjiEuJUtZDX51IAiZZy4oSz4zZyKh5zGpb2/gUQXqzl8lOIxWUJBlcp6/Q7KdK/tAa8GDwdGITEhVL2joVtQRANLtKecJpAvQA9IG7m9i5hkEHjup2vSsAkBea31y36g5OHmvWaR5VsWv+flCj2M286NFIO81PvfG4yXf/bR16xasX/+lZdyTFJ93fMlZU9OAyvJOKBeWBFsNA6iu7kF9Q78KI8ijhdyQu00Hl5jcpgtP5QazTjQCiD0oJHt0tTTeRUFBKyLdtuLyy1Nxzv0LlFwpRWM9QaR1WzQUFDGeoNECNtISsqXpa32clB58v1gGoeqtU7dwI+MaaivlP0fqam4eREZkNqL/uAAH/vgRPN/3x5FfL8Dp30xG+rp1yE+PxLkJXsh7zxO3MqPQ0nxO2vFwAJDw8NbNdKxefQpeXucRF5uOhnrOy2ed3lFTJv/tsQBAusQcCf8eEwz8xpUs5y8NV7P8kfLrKbjwxmRcOrQF1VWJchzSJX4kJBspZzint2ur5f8w8gAubN2Iggt0dWqV1i4CRwUAZUyYO2Mh8lwWoVDWCQDHBiMfXQoASl3H42Ph7h6D7dsjUFJEAJiEivKbcm+0qOe21TPsWRKBg4FF7Pvxf57h7As9ywCQ+85+sOkz8xjxv835+BmxT1QlfVm6AWUfkaI1IF3QM159OCV9RpapxwPmeDP/g/YPmF5DWvYvtBvylqFyjTjnH5fmwz+m5XllvtDQEPyn//SfcPnyZbWvzj+meVSxXQSAHKOxbfyxj0TrN46DCBh4rK3yPohYDsu3intUsX08bnrMSbDXaLPYs7bWM2IaWkCyL8Qx5+MAlKMBwD1hCZg36Q/KBecLb62CT2gcvv/C6/cFgN/7yavwD47Bz3/xC7VtLAD9w06IEuAbMroFIAHgb3/xdAG/4XoVW/wS8H9/8gb+6V8JAFfIfui47z//JgJCo/FDOUZ06blQ/it2bvhYwbt/fuN9+Mq98qeZqxEUGoB/lmP6T8+/Bp+QOAUUmf97z30zAPBBrfT4voSyirOSvobHZtlqJavfnj17ni4AmJd3BuXlpaivr1Xzp7Dh/DqcB5cP2ycJAM3X+3cGuZQ/4f47GLh9V+r/WrbvyJ9ML/puS6fla77Mk3Sy7B3oQv+gPFAHm9H/dT1au2/hwq14xKXvR0D0l/A7uhZ7g5ZjT6A3dvsvxE5/T+wO9MQeQr0gN+wInIOdQXMV8NsT6q7WdwTOBWHgcABI6EcI4iHSEHBPyALsC1sMzvU3ND8fAZwsDfzT1oDOcwA+Jqs/kYZ7jsDPWbY0lvDvmweASpLPCtyNl75NAHC35B/aVtCPcqjLts1wgkEFB23pue4IBAnzOBcgXXRu89UAkNZ5as6/Q3QbOl+BOwULAyS/so5drJaEgMy/m2XIfbRLwrgk+Nsl2iPpCAxVfls+AxMpZXGo6iIAnItNh+dimwKWHiJ3iZ+nLBk/3TwXHkumw22JK9y9Z2He4lmYu3gO5i6ZjeVfLsT+yC04Siu/bAI5m2wQjnCPADD6VKiCf4RyCgKKCAAJ0Oj2k3IEhcrKbwj4OYrh2gKQEJCwz0gDQb1+LwtAR/BndD8AGJ0ThODkg/A/cQBhaWxviIRHIiojCL4xe7Fh72os+nAKpru/qaz0psz8BSbbLAAnuP4C0+b/FP5x88cGAM38f7QCVC5Ap6o5AKfMegMfuPxCuQAdAoB0ATp/OWZ4Lh82B+A0WgOOEwBUcwaufgIAUMqhZi9hHV8pC8DZy7YoC8BvHgCWIliFybaEhaaUIjz1KkLTIhGYuh4BySsRSHeftAJMcgCAiY4QkPMAzpXraKbsi6vcGzPkupoumiIiBHxf7oH3bNaA7yMi412p6+8K/BmNDgDpBpRuQgn/HgYATkNE5oMBQEcXoGFp0xGSQgDoigv5Aei+XY/+O+y7EP5RNnegykOAmQNQBrZKdthnpX5Rrwx6CMFa29vQ3tWBHukL9cogUc+Tp0EeQR9dXhIIdsjgkmp3UFu7DEoJlGTJbaalq5xuGQjRswJd5BDm6fJ0+QSFXFfbBhxKOi4JFTtk8Ey1y4CS5TIdX7RzMKwGkqI7NjBjgJjpu3URYHKOQALN9lYF4zhoV9BMloRwZn7Adhm4si9Iq8AOWbbxa9WmBgX7bhUXKvin5gYspApwq7AQxWXlym1oeWUVmltbpdNfq8rR7dfziLBuAj/1kkHqZXsIAdmv48ddQ/sgbSbMHNE/tBI/CnPYZhmF0p77AUBOxk0AePPmLRkUDE/Llx1dcr4I93xkoEf3nHQJSku+G4UlMqDtVPPq+UbEYadvOI6ExeFafrHsE92L9imXnQRrtKbjHHph8SmorW9S4G6XX4SCc+FxKYg6nqrmACRgpEVhUwvnUruDm0Vy/0cnKnjX3tmlrPlYXvbZi2pevswzFzUAVOdWuydtbm3D0RPpqj0BUtaxk+lq7kCG06ozNeeschPK+mkRWNco+9jTo6wW03LOqXLYfgLM+LRTaJN9pCtUwkHOCUjrQr/I4yitrH42AaDcn+3VNWiprpL77rsXp47iCzS+6Om1WZjyxzGn+ar7SVwrW7ZswYYN6y3jnqR4LPiirLa2DiXFjdpyr+EOLsedRqrrh8jZHoqSolYN/iq67eBPthlWW00LOkI/a9j1TamlaRAXLjRizZxj2P/Hj7Dq7zuweX2ycvFplZ5qbbqL9ta7aGke7u7UrjsKkhYXtqCpkVDTOf7B1NpC64qvbaDxjvwHDWDfSh+k/mwqMv/ohXDPtUj+/SxcenEiMqUfW16Sjqtp4bhwPBA1ldmSxxqwjUXNjWdRXpaJjRsTsGRJMlKSCeA4N6B1ekdNnfw3xMaMLwA0rj+V+09a6InoBpTxT4fF3mOQ7FddfRLORe/Dmb2bUHI1Us5JPK5diXpI+CbpGzNRfjMel1wX4+qLk3Fp2yapY2xAkfWVFcSj8Gq0PAfSLNM8LhEANtRlIDQkFXPnnMeGjRkoKj4pz5kU1FQXSB/nOwBI8RiYfp+em06HExSpfuozKu0VTrtG1cfmXrBuQI2Hyqv0PICOALBM+ky09DMeSfj/yH6BKZcfI44sb3SxDYRnejyh2+fY1zfQj314AjgDnpjXQF22JzQ01AYAL6r9df45jikeVpxegL/q6mr5X2pT62bKAbaB8ILv2Z3zPahYNvsbVnFW4v6yfsJvWiKyv0KAaCz2CPfoktMR6FF1MqajxR6PN4897xeeP5al5+irs50j63rHW6O5AH3xt9PgFxKHoMhE+IYex3t//j1+4OgC9IU3sOSznfjw823DtGbtNuXm8+PPt2LOO/8mZb2KP7/ngj++PRV/sOlnLxB4vYqte3ydAOBxrPti+7DyPlq/Ff/0tLgAfenfcCQ4DoFyDALDT6j2frZ4ror79eTPsGrmO0Np/7byCCa8/bbefu5lBIbF42dvL8DnS73U8f7Bc68gNPy4LDVM/aYAIMXrUhmtWcQ5i+89mN4qzkp8/o2Wnvctn0Osm/cBxz+8B3h/GHe2Vr+9e/cq+PfUAMAzebnK8o8PAu6YflDyJZpe8uZW204H4LFo6OUdv+DnA98G/27fxW26BB2UAz/Yg96BNvQNtuM2OtB9pxlVjbdQUn0eF2+dQELmfgTGfI49AYuxJ5CgwhN7g7ywR7ntdMOeEA/sDXHH7qC52BUyFzuD5yhxnZZ/BIA7JR3B354Qgr/52G1z+8l5/gwA1JZ/i7A/fIkl2OO6sgQcxQLQpBtv3R8AUk85AKQkrxW8Gw99mwCgEUGggoE2CDi8LloJEtzZAKAtDdd3qDDZ5r0wBAAXaKs+5RLUY8hKj1Z/hHdMZ0DeriCu0wJRl0HgpywDJb9a59JPxynLPxsE5JyaymLQJuVaVFkc2uYe9HVXbaNl4065n7bTnamkWbvVHR7eGgDOWzwTcwkAl8zB7CWzsGTtfOwO3YjI9ABEZdICzwBAu8tPgjmuDwFAESEfrfW0684gWx4N9QjvrAEgwzQ8VJJ0BIuUgn/3AYCOwM9Z9wOAx3ICEZS8H/4n9iOcADCD5UfhaEawAoAb936IhWumwMX9TUx0fQWTOAeg66uyfAMTZv4CUz2eh2+sB2JO0QXoGCwAT3sqHcv0wKb9EzB5lpQ38/XhAHAuAeBcBQBp7UcLQDsAlOV4AUDmsQHAeSu+xNxljwcAzpVy5tL6TwHALZjlvRmzlm7F5iPSQTp5/RsGgLT+Y1glQlOlLgLAtKuyHYbA1HUISF4xAgDS/WcgAaCCgBRdgxIAzkJ4+ky5TmfLuZ6BmNxposmiSYg+PVE0Qa63CYjK+kD2+V0p823J95bSwwFACbeFWQPAaaLpDwwAQ1IJALUL0NDU6dK+qQhNmo3LRaHoHWwCPwiyA0ACJSsAKIMfwrJ7qF8GmAQjhFh0Z0kQSDjXQ3HQZBPdZBLeGTEP03YoKNipIaAMQB2XWowTqTRadOfIMlU9Q3XodVMu8xJIcp1imYxX7ZY2mz6UGiirvpSIXhyko8pBGgd5nBOQHVYOipXVncTTikzBQh4f6efROpFfqLKzTBjY1cu2yj5IWH1zI2oa63GrqFC7Bc2/hWu3bsk6t4skvBh1MgDvkPY1ygC8UQaVPI7KkrFfD1TVnIStzaqe5uYGBSZN/1ItRWw/QeZQv3A0yT46Dzi5L85zABrxpQDFTroBgPn5+cPijDjA1W5W21DDyedlcEyIy/6w+ZKYFo50kUkQS9edfMFBoHe9oETBs+LyKgRFJ+JExml1HvnyglaShGuEyARzPHfMz+tAvWCR88F5/Do6u1Sft7i8UgHFElkS1O32j0BBSbmtPv1ShCIEpLUo53FkuwiNTZkaFg6o64zxt2/ruQ4ZR7DM9Iyn2Ba2tb2jS/ajWM1zWF5Vq6BgaFyygpSDkk73z58N8bqi29+2ulo0yrXe0dYsz4nvrACNeB3xBSFfuJmxJr98pyUzB9G8r63yjae++mozNm7cYBn3JMVjwZeTfKFWXlZng3q9uLQzEld/NQd5Mz7BzQvlav47Df16lSWgcfFpBbaeCjUOorK8G5GRN7FkZRrem3AebvPSkJVVouJGWineQXJiMXbtvIjM9ErZv36n+EGUlXTh4IHrWLrsPKKP3VKg8FHApzp+6hjqtjQ2DGD3znQs/NNBfDTxIDa47sCePyxF8NtzkBPnJ+0+K9fnebS2XZB1a7j2ICKIKyvNRMGtdDnnp6TMsVkTTpv6FmKj91nGjUUjAWAyKgticCl4F65G7kV1eQLqa5JQmBOsVFt5QtpmAdD+PUj2q7UtHS3t6XIPpqKhLkmOTSLqah5mDj4NAGsqknFp11c477oI16IOoGGsIFHyEjy20G3oA9f9aCIAZPtzTiViw5dJ2LnyIM4c3IbrMsYsK7sqfR79kZPVM+xZker/yDFgf4/9RT63TRz/s55V8eU2/8sd+83s9+o+4sjjqPuN8j8nx5D9/1LbXICEgZyrmn1lx/SOVpdjcQWq+l8cC8m5Ijw058u0z7SRfQ2227iRHBoTqH3S+2X2MSwsFP/5P/9nXLp0QW07/0zehxXrosUkf+Xl5WrJtpt2GdjmnO9hRVDBcR33hWCC7/M1wG1U4x3G19aObrXHtrBNPB/mGD7Iu39j0TgeQHOsGg0AUt/7yUv4X//8M3z/eb09DAD+9HW8Ndkd702dp/TB/E+Vq893p+ht6g9v/saW75fY4ncCR4Jih8k/7PgwAPjeVDel9QeisW3dWl3O9LnK9ahJ802LMI76x99Nd3AB+gZW747Cy686pHvxTfgGRuB//+gX+Jv7FziwwQvfe/4N+IbG459//CJ++pd58PX1xT/TQlDSf5MAsE7G5rzGreKcxXE7r1GrOCvxfmJ6c6+ae8VKjK+vr1PPIr474YclVr99+/bhD3/4w9MDAM9fOCc3faO6cdXDVsQvwjnI51cb6oFpcXAei2wAsP82Tc0HpN3afRfdY/XTvdfdLvTf5fx+Dei5K4Or5hs4fz0VCRkBiErcB/9jXyoXn7sDF4sIRghC6KbTE3tDCQE9ZEmwx/n85imLv90h2v0noZ+eA5DpvRyktxlOAGjm/KPbTw3/NOyzgz0N9xzDnOUM7cZT9wSACu4ZWcE/inF2EPf4AaBp18g4K3g3Hvq2AUAF/1iuLA3gGwpjXbIvTOcIAPW65LeJEE9J1hWU8yd801LpVNk6Xq3b0pt1Bf8YpqCf3AeSfxeBH9dFuyRuuyxNmUPpKSlTWQLa4jkn4fYAQvWF2KHuJymHIFDSfL6NAHAa3JbMUBBw7uKZcFs6F3O852DRZ3Lvhm3SFnxZNgB4itDPrugcDe/o1pMuOSnCQIZHM16k4hXgG10KIJ5mXgeIaMCfSMFGZW2oASDTmPqcQZ/Zdg4fFQCeCkRg0n74JRxAeFoQjmZKmtwoHEsPgX/Mfmze9zEWrZkKF/ffKRedBICTbABw4syXMMXjOfjGuCHm1GJLAKghoAGAnpLGE7GiiNR5WLfz76qMSVLuBBe7C9DJc/+OGfPnYabnCmUBOJ1uQJULUD0f4Hi5AB0GAJdbAUADAR9NQwDQW5bLCf+oLXJdpiIk+ZYc9xKEpT1hAKikAaAJC02VclJKEJF2GSGpIQhM+RQBycsQlOyF4GQDAEWyTgCoIaC2ADQAMCJjtpzzOXJtzRS5IC5vGuLPTpXlFDn/hIGTcSxnslzTkxCe/r7keccaACb9bWidAFDFKehnh3/KJajNLSgBYKQzAMyeJnoIAJhGCGgHgMGJMxCVNh83yqJx++s2DNBrwFAfwgDAAfXxkFoOAUAZ3N9DhCgEPS2tzdolpgyElOtO6QxyqS33ZJtLkbFwGwqnmEflI1zpVl/HKmvBTloKtqNdBlgEQQR6nGdQuxglFDJ10X2m5OPXZZK2uaVZie1hOcqFqMRrd6TSJ7L13cxgmWKfzQwEjbtSrrNTawbCTMc+nurnEZ5SEs54lU/yaAioLRcJ9ggfa6SjW1haqsDfjQK6BaUKUVhWJmm60U5Lx54eNS+gdgnaKG3g3Il9anBJbxOct5BLWlMNG2TyZYHIuDJ9UHE/DAAk9OTXeXyxww65HtTymHRKR3yvAoDl5WVDcRQHCY7SA3ZzbHX/2BxrgjVaw3HJcMaXV9cOWf3Rfejx1FNqjkCTh+l1Hunf2sCcWreFqXJV31e2RXTnGRaXrCwCaYFIN548jiatkW6jKcdWvqw7vljhtg4z+Vi3Tm/fZr5BudY6kJJ9VkE/ujCl1eCt4jI5V8Nf5vx7F6+n3n65Nvq60EWXwMXFaKmulPvdfKT4OMRzZmQV//SJ9w6/guWz1vy4zhdK/OjAKs94avPmTdi0aaNl3JMWnxt8IVleXoXSkmblzvN6+jWc+fwwzvkcR1lxG2qr+6Dmy6u3cvE5RtHNpbJ2e3JqbR5ESlIBlnqfxLp1J3H9aoMKd94HAr/du65j2vSL2L37JirKu1V7h9LIelFBO7ZtuwoPj4vw8736yADQWc1Ng8g9XY41H2Xjo09ysG2BHyJ/6YWYdz1RfO2EXJvn0Fifqyz1HnruPyfRFWhr81kF5azirTRt6t8RfXSPZdxYZAUAC1P9cfY9d5x5Zx5unQ5G2ZUonHFdiLxpXijOCpTjbwHP/r2Irk9Fal5A2c/62kQUF8bL+khQNiYRAlYmo+R6rBxnKb+RAHCs1oQZcj4eJP14StddeDUGpxeuwMVfzUDW+rUoKr0k90bzMOD1LIr9Re2SUsMo9gvZ/2FfSgMjOxR7VsR91v/lduu/+4Ni/UEY+6Xcrpc8pVXVqKihFxBeY8591X41DjDWely39yv18ec2/0dZNz8cZN+CaR3B33Dop8dBQ+MAya/PIT8+HLmfBgBeuHBObTv/TDkPq4qKClUO2zk4OCh96ru2/pEdLHAs4pzPWaa9TMtxCu9Z7jOPQ13dSBDhKA0ljMVes/pIix+DOh6n8RTrfFyuSK10LwD4r9M/w+Ej/nYA+MJrWL1uB37z65EuQP/ljzNxJDBK0o6MIwDcdDgOB/2PDemA/1H4hdpdgDKf0k9fx8odR/HFotn2MIsyv2n90y/fxfIFs/T2C29g0cdb8SPbcTL6wYu/xapPt2LOrNlDYXSJuvTjLViydOWw/eLciR9+sRv/ZHMJ6qjHDQD5MfFYQTrvI16jvP+s4kdKp2f5vI8d4TjLss5jl9Vv//79+Ld/+7enBwBevHhBzQ/jPA/L7du96gWEeWHgvHOPRUMAsAd31EuJu9KufvRJW/oH5eHXW4fa5luoabmC6yXpOJkdiEOhX2CX32ps912GXQFLoK2hvLAnxAbvQjyxM8gDe0K5TneeBH509amt/JR7T9u8fhq2LFJSACNQtm0QkeCPANDM+bc/3Ob60wb1zJx/BsSZcM71N7TuEP+49K0EgENtGx7nDO7GS986AOhQrgJ6jmFSPpdD8M+Wx3lbWdpJXiUF/RhHSz17eWrbVr4GefqeYHrWo7aZ118vh9YpyUd3oyx3h2yzHgUXKYZJXkpBTJbPcuVe2uZP6E5gKLIBwPlLp8Hd2xXuS2di3pKZspyLeaJFn7pjT9hmbcmnrP+4pNtPKhDROYR7dJepQRuBmoFqhG2MIwg08E1v26GhsfbT1oNcOgDAHG1h6CzCQGVxOAQAbZDPVoeRCVdxFgDQiGFHswMUAPQ/cRAR6bKfmeFIOH0U0emhCIw5hC37P8PiNdPh4v57TJr5Oia6EtS9gomct28WAeBP4Bs7GgDUMgAwTgFAbQUYljIHa7f9DZNsFoB0LzrB9TV84Pompsx7B66ebpjptRKuIlr8TfdaDheRWnqueIIA8NFFAEgXoHO5vWwTZi/9CrOXbZX/iCyEpxUiLL0EoWmlTxAA2qWt/7QUhEwpRkTaJQSnBCIw5SO5NrwRlOSFkOT5CLEBQK4r6z8F/7yUVWBQ0jw4AsD4vFlyvbnIeZ8q63YIGHdGlmemS/h0ufYmIzT1PQQl67kAHQGgtvrTloAKANriQ6hUDQCVVaABgGlvIzLbAQBmOwLAaXJ8xwoAKQLAyVL+JDkmLgiV/YrOXIxb5XHovdOK/gFbp84ZANL6Ty2lT6MA4OhiGkK41rYWDf9swGyYZCDGgakGfQYU2cJFHKj1SxjVx3DpLGq4RMhEMCaSgZyCggSCBIA2EdTR+o7QjUsF7kR0lanbRKCl3XeyrRzMGUs9M5g0g0WmYRzzMR2BRXcP5zDrVHFMwz4fAYceeMsAXNYHueTxkHKYjiCwu1eWok62XfaLFo61DQ0oq65CfnEprt3Kx438AhSXV6jBP63/aG1GSzJaKtJ6rl4GoWZuRH4JW1tXg+qaSnXs1HkTqXZwXeoeKwA0H6epPqqIg1sCQMevbTUcMxqQfe/FwYMHFAA0Lnkc44fLMe/9xRcPtLKrqm1AdX2DsvJ72LKYh25jK6trUVxWKcexUQHqhyvrwcR7hhC3pqFJ7QuBNa0Vn0TdT4to5WfgH9Xd24k2uW6by8qU5er4WAHarw314kvK5AeYRhrMW6d/msTnBQfI5qt3WgBy3EkAzxdPVnnGU4R/X321yTLuSUs9A9paUV1dgzO5+cjLrURxcRsqSjtQXdmN+roBu7XfIwA8WhbWVPWg8UlCQKmL4PLmjXqRPNfrbluma6wfQHJSKbZuvYoTCWWoqxlpAUhIePliE1JTqnD9WtP4w0wpr6H+Nq5dqce5vCokH4xDyjveSJq+CvkXk+V6PSvpxgf82UW3nw8GFKdP+zuORe22jBuLrFyAll6KxMX1n+P8p5+i9MYxlF2NwtlFK5A3e9G/fwDoKNnPuhoCwLiHB4CiZlrytZ2Sa4auYq3TPFllyD1GwGcV5yDZ57rKFFz12YXzbsuQc2gLiksuKADIucmG/7c8W2K/jy90DVBiP90AQP6fPaviuMQcEz1Pn2P/+F4aUB+vKZf/to/qrPMaV6AaMhLksd9goB+hrIZ+jNfgz8gZ+hkrNZZrzpsGf1qO++UoAsD/8l/+C86fP6u2nX963PBw0mCd787vqjbzRzegJp5QgVDOMY+VuJ9MayWCPVo+MQ3Hihzv0O0g98WqrCchnhO2TZ8L6zTjqfsBwCNH/PH//uBn+H9/aNf//ckrI9LeDwBu9T+J2e9PxE9f/d0wMf4fX/sbjgTFwSdYy1gI2rdj8MOfjqzzWdHjBoB8BvCas4qzEtPyGWIVZyWmN+D+QWX1O3DggAKAnAfwfr8nAgAvXbokO8jJ2rvVgJMNNzcwX6YMs/6zvSSzEtPyhZJ6sWST/vrCIbxfv3SiTJwa5NpkXHipOWHUw1z+TCTN7cEetHXX4HphFtJyQxCfvh/7Aldjp+8y7A5Yjt1BsgxeCuWuMGi+An4Ee2rJ7UAuafnnqYGfaE8ooYdsBxEULlDgkOBvZ4B2f7iLVoSyvSeEgIWwRFsC7g1bhAMK/tmt/4yrT0fA5wj9hkQYaJMjtBur7peXddiBn4Q5w0Ab/NsXKuE24EdXoPvCHN2BahDHtFqyHqI1DABKnCMEHAKAsr5XwvdIGmegN7xcO/Ab3j57Wit4Nx76tgFAyoA+53UD7OxQz7Yt68Nlwu1xJr+GczqNCXdMw6UCgAR7Nino57BNCz4936CUxbihcrUYNwQIHbTVz13C5J4MlDzShs+3awDo4e0KN9Gcxa6Yt2Q2Zi2ehQWfuGF3KC0Ag5QLUA3hNPyLyg7AsVNBINQbBtzy7OBNu/a0i/CPeTQAdHD3aSHjYlS7EbXVrdyJavej4wEATT4CwKCk/Qg4qQFgbPZRpF1IRMb5RCTmxCEg6iA+2bgQszz/jIl0+znjFdGrmDjzl/hg5s8xdf5P4Bd3bwCoZHMBGp3jibjTXggnANz+FqbMfgWTZ72OSTNZrgaAU900AJxlA4AuXisU/HNZwKWIloHzV2oA6L0Knis/gxfBH+f0M8unEQAu2yTbnP9PA8B94afkmBcjLG2sALASEQSAGVWS1gkAMk3awwBAuzUg2xCeWoTItIsISfFDYMpqBCYvQXDyAoQkew4BwOBkMw+gp2wvkG26ASUAnD0CAMacJvAjBLQBQMLAPBclxkVmTJS63tHwzwDAJGsAGJLyd3DuQEJAZQXoAABD096xBoDKBSgB4BTJZwX7rMX0wcmcA3CGcv8Zf2olbpYfR1tXAzq69VxyfX10b8mvQbWbRro7ZF+CfRTVl2HfRsSX9/ZtxnHAKAPXjjbpIDaiq4vuMjulXySDTOkbDa1L+f2qf9OrBrhcKgAoHVGdVuqmJP1t2zrDmUYBQSUbRJQ8Pd2EcgSBrTLobUaL1N3a0qi2u2Rgxw+xCMRYP2EhoSTbwL4SQR33s629RYG6fmkLIR/TKXWKJJz1KAgodav+mLR/CFaqPpgeRBO6EQLqefikHzjIr3rlmHTRapHuR2lxaLMElGWTDDorZNBZWFqmLABvFRXhen4+SirKUdfYgDYZCHdLm5iHULCmrlZZPfJLYfrLp0saDl7ZBvY5+fKAAFC1hS+mHM7bsH6ohZQ7UymD+0QAyJcIfJljBUuY5uDB/aMAwPGQqde6/geR+UKdA339QsU63ePR+O3Ht028BnvkOdJtg39GXXIvdMj9SQBIOGjc0D6oDODmdc37T4NGLbrd7erlvdNpq1fCJV4DQZ3HqsxvWnzxxZd2hH/mR/e//CqcL+Os8oyX6P6TbkCt4p60eI/yeZufX47PvsjDslUXkJparqDfeLn5rCnvxBWfBJxfvhPXTpyTY/y1hI9P2fdVI63r7qK5kXP7WcTbROtGWj+OBgntYrvv3/aHspS0QcWSwnYc2peNjW57cHTNLuQkn0Bd7WmJG28A+OCaPv1tHH1UAFiZhdLi+CEASAu4uqoTqK1IUOt0hVl27SiKz4c9sgtQbV1nHffUiQBQWQA+AgCUfGUFx3HtpK8cw1jUj3EOwMcmaU9rSxY62rO0e1GrNMOUIddCCkpuxKIoPxbl5RdBsMIX9k+2P/E0SYM+fqBiwBL75M86AGRfnDDJHBMDRa2P4b10vz7jgBqPGLDHfoOei2448HOMN9Y37EuovpOM7wzk4zmj7gX9HBUeHqYA4NmzeWrb+WfGFQ8jzsfHn5kHjH14HlfGcR8JFVincz5HMZ7puM86re4vqrGbbfzIsadzevY7TNiTlmkDx6JW8eOtewPATxWAOxQQPUze06ePSPsvf5iJIwGjA8At/icVyBteViz+9w9/gX9+/hX873/+Kf7XKPrf//zCiDKfJT0KAOT1xPuZ1zrvA4K4hoZ6ZZHHe4vXmhE/qrYqw1l8lozVYpDi2OVB0jvK6rdy5Ur8/Oc/f3oA4NWrV9DQWK9exLDRfDirFzKD+oHDbfOSTC0lTH2dKmmGJANYvsTiyzN+dU7xy3U+CIwrKRXOJV8kqTi6stIvpfhQIxxkWXwRp9d5AQyg73Y3em+34fLNDOz3/xT7A1djf8gy7CPMIcCgCEOCF2BnsCd2BLmJaOVnrPq0CBn2hBD6EWoQ+hGiML8slQgACf1oRegtWirpl4BuPmntN1ISHsa4UWDffeQM78YiZWXoAABNORqgDQeAhH8mzsA0BdsI3ySOsI/7R/i3P2yZ2ia4UxAuxBHKafg3AgKyHB6fUMnvAAD3h0gbCACDFw0HepLHXr+tHtnWQM4Wp9pqyyNhCthJOQbcjaqxpHGQAYDO8E/BOrkunkYAeE/ZwN0jy8Fiz1IBGvQZ+OcoE+cI/UaXhn90A0qr2u3+hICe2C3h67a7w3MZ5wCcgbmLXRQAdPOeg9mLZmLRJ+7YG7YZURmBCgLq+fiChmQsAGNztRWgo2WdAmw2GEjI5gwDlQVgTtioIuQzrj+V5Z8oygYACQjjciOkbDsAvJccASDb5ej+kzqa7Q/OARh44iCi0sOQfjEZ+dXX0NBdjc7BFpTX30JscgC810zD+9Nfx/sur+KDGa9h0qxf4T3Xn2Ha/J/AP3befQAgtyn7HIBhSbOxbsffMXnWK5hIoEgLQCn3/RlvYprbu5jh6QZXWvnR2s9m+TfDBgBneK4UrYKr5zK4L12DBas+h+eKL+Cp4N+X8HjaAKD3Bszz5lyAsr1sM2Z6b8Ls5QSAOQhPK0LoGOcADFcAsFqBQIYraGeLo0LSSscIABlGVSA4rUqWhIlSf1qJskiMTL+A4JQjCExdgaCUxQhOXoSQJAcAqCz+6AJUA0A9D+BchKTORmTmHLl+OQegq1xnM+Qamyb3AuGfTdy2WQBG50yT63wKwtPfQ2jq2woAauCnRRBoNAQARUOWgCkEhH9Vy/CM9xCVPckOALM4B+BURGRNkzha/02RfNqy714KTrFZ/qVPk23Jl+yCUNm39EvrUdmcjb47XaAFHy3V2NegxRz7GLTm4yBp6IMjwjTpwwze5Reo3O5T/RwOcAnaujuZtwldna0a3En/pIeWPnwBL8u+XhnI9XXpbRmIss/DOfb6ZJ1pFfhjmh7JI7ot67clPfMRDBqLwD41gGMZOlyX367mFmtuqhfVSV+qRcruwR22WaQs86Rv1MU2tjSqONZ3V9rPNtAKkOCSc+zxGNC1JvtVhH8aOt5bhIosn/UNciliuQpAqj6frsPMcUjLNqWeXgUC6RL0VmGRAoE3CvJRVFqC+sYGBQr5NTDz0KqySjruzTKY5wuArq4uVNdUqfbqef9EtHAz67Z+J/uEHAwY+MH2KEk807C/yG3GcQBcUFigzq9+0TBSjx8Ajp8cX1Cx3VZpvtP4is8FZfGn4NtImXA+b9QzxKIMIzWVgu1FmHqxKNdyr1yvCviJaFU4AjJKGOUczm1CQS6fvmtWW9YS7HPsZn50f8Vrl3Dw4V4kjk2LFy/CsmVLLeOetHie+QHF1Uv5WD9jP9ZOOYKk47dAC7eG8QCAUk75tRpc8NyIyy9Px7kvfdHcCokbh7LHoMaG26iq7EJ9Xb9qi1UaisCuwdHacRSNxe0nYWNzEyGndby1WP9taeNd5Jyrw4rlGTjwxy+Q+5IrIlxXo6ggXco1FnvWcO3Rdf+yXVzextHIXZZxY1LTWVTWZqOk4gRamjUAJPxSoM4B1tEdZksj58JzAGQPqOamVLS1pivQaBX/1MkBAFrDsfuroSEdFw5tx6U3puOM53JU5h+X40Dw9uTdetLir6E+HefPxSMq8hiuXk2Qtpg5/0ZXQ106aiqTUFVxEpUVF9W8RhoAPr19n8er4QCQYp+e4Y5g6dmStqgxEI4fnfE4WB+/8RGvQXP8HUULObaDloC0DtTt0FDRgD5HmfLUO2TLfRsuAwDz8s6obeefGl88hGhMw/ftfLdO8Mcf5wZjHOshrKBHBOd8ziJ0oJUf90eNYUeV3Y0o6yEgcSznSUu7Jn18Fl+Oij1+clQASJj3vedeGSEryEc3mD9+6dcjw22yKoeySvudhmt0AKjvQ17fHLMTjPO+5/XrCPbsqlPXlZ6nUn+8oj8G6FXxfFaNrGOkOA5heqs4K7EOpuezxSr+XrL6HT58GL/73e+eLgDYaACgDNDufq1dfpqXZPxSXD00ZYe4VC+Vevnyq1Pl0W6q7A80dVJFXFcHTWTyDpN5qSNSQFHEFzldqlwZAHexjh60d7ago6ceuRfjsf3QUvhGrYHvseU4HLUIByMXYn/EAuyLWIi9oj3hXtgdOh+7QijCBQ/sCHSHngOQrjsJTDR0UG4HbdZ/CtgoCEUwRWhGKKbh2gEF2iyk4qzh3lhkIN4Dywb2WAatDodcjyqop+GaSmOThmoOAM4G2fYEL1baS4u9Ies/ptflmLQs4wAlYdrqz0BArjNcA8C9QVKWyLgAJWgbqlvE46vgm9o2AFAk4QoKDoWZ9AbYsY2O24+u7wDgg4vgbtwAIMsTbZf7cKfcgzsCPOSYeGK3hH2x0wMLVs6Ah/cMzFvsgrmLZek9G7MWucJzzRzsDF5vnwNwFABIEaQ5wj8F2BwA4EgISADorDAJ13IEgIR+nG9QAUDbnIIa/tnqsYG80WQFAKmheAkPSTmEwIRDSD5/EmUtJWjpa0B7fzPa+0S9st5XjcNBmzFtzu/xvstr+EBEADhl7iuYPv8nCIhzR9y4AsD3MGO+AYC0AHQGgKtsAHA5PJatgRcB4EobAFz19AHAeSJaAc5a/CVme2/CTO/NcF+zS56lpxUAVOCNlnwjwJ/R4wCApSICwGpZSnkSRhAZnlqAqPRzCE45iMDUpQhKWYTgpIUIoRvQEQCQ8wJ6ybpsJ89FaOqc0QEgXX8qCMjt6bJN96C0Apwm99gEOQbvKMinwJ+y/OP6X7X1n7L4cwSA2grQWAJyOV4AkFaCwZz7L22qLCcjNMUFoYluyL66BbVtZ9E/2IM70l+hy3L2O9SgSUQI1kmwZvvwiG43h/o0qk8ikiXzsR/S1iqDz8Y66X+0SboedHdJJ5NfM96WQZZIQ8EObe0nZbAsDphpMacAH+OkvoG+Ltzu7ZC8bSqMEJDAjh9I3ZbBKvtO7EPRMpB1dHa0or2tWS3vcK5jwjZbGMEitxXwk3K4TREUdkv5DCcU5MCT/vBprce2sV3sS9HlqDoeEmYF/oyUZaOUxfrvDnIOPvbfRDLYNi/ueUw59yABHqEeXXq2dXSiXZaNra3KAvBa/i3cKpblrZsoLClGPYFkl/TnemT/JV2T5K2orFQwkP3POjWPRbXsb7sCjsp1qqQlAGS7VT9S6jdt4LYRt+minufOxPE8FxcXD8Vb6dsCANkuDmw4MNIuTUeHmt9pfGTg31hEEGdlBag/lNTnT1v3yb0n1xyBoYJ4Cu4Z676RZWr4Zx2vNZprrW9e/FKf16rjj6Cf17AGY49H69evx9atWyzjnrj4zPx6EOV5F3Hmr+4485aXstIjLHsoKzYL1VR04UpEJvI+P4xraVfwJCwAFahrvIPo6Fvw9s7FkSNX9dx+TunGWwSIxYXtuHG9CTVVfeo4WqUbJtuxbmzoRX5uISIW7cXKd/Zh4x/WIvnVudjwpw8RcywWDXWnJc3jAoBSbqMsKct4LQLAqIiHAYAaXhblxeLUJ58hZ9sXqK06oUCfJQx7RHFuwYqCGNzMClBuRR8FJD5JNTeloLQ0HlUVnBNwLBZzw9XQkIHLIXtx6Y9zkDJ1MU4nhaG2Jk3izNx+TxYE1lSl4fDhJMyalYetWxLlGibcNftl3R66C62pSkZV5UmUluSpF6qEX+wDWz7DngHx/4huUA10ImhiP5P/rebd5LMkgjReE/a5+R6vi1geZ0d3o1qEfq3KQMTe39Xgj95cHKGfY7tZFttqtk3caCIA/K//9b8iN/e02nb+6fIeXISW/JWVlamlo6tPbb10f/hgIIU18Bspk4/GNszH/XEs70mKY0m2wYzdxlvcN2NFGRpx1BI6faenRwSAFZUVahxLoM3zNpoI+PR8lTaPRmO8hggFKas4Z/H6YV1jLZv/jw+S3lFWPx8fH/z2t799egDg9etX9YujznZ5mGiiyhc9HNSqdRm4drRrCz5+AW5eXjGOB5MPaPWnKem50+rFmu0AqIe87UFv0jrLxGsRFvIhzrhB2b6DvoEu9A+2Ir8sG2FxGxAS/wlCTqxCUII3Ao57w+/4EtEy0Qol3/jl8I0TxS7DwajFOBi5GD4xyxEQvwo+0cuwN4yuE7U7z11qjkAv7AtdiH3hi0DLvgPhS3Ag0ltLwT5rgPdIekgXoMNkA3ymTIYRqDmnc4RwCuipMJFy1amhnyUAJHhjebJ9kPWIRgBASX8wbJmsL1XQj1LWgBKnwJ5D3QbimXYYjdzWYXZYp/Ob7fHQdwDwAUWLvYBxBIBDFoDzZUm3oR7KBehuiTMA0N3bBfOWuGDuEg0AZy+eiXkrXLAt4AvlelPNAXiKGgkADVwjTHtQAEjQZ2QAIOcE5NIZANL9KJdxZzTIs5KBes4ybWAaZwDIfQk4eQBhKQE4V3AGzX0N6BqQZ3BvC9q65c+xvx2dffVIP30Maz6fi4muv8YE118pTZr9Mqa5/xj+0XPH2QLwfcyY7w5XuvlUAHDFfQGg18ovZLkeniIN954iALiMEHADZi76QgHA2Us3Y+GnB3EgKncIAD55C0DGVUiaGllWaQCYWoTw1FuITMtDMK1CUxchKHmhrNMCcDQAyHkAbQAwZQ4is+bIeZ4j19ZMud7sADBWzf1HADhdwukCdAbiz8yQ69JFrv+piMh4HyHJf7cBQO0K1FgC2q3+jAtQIwMGxxEAKk1RADCILkBTXRGa6IHcm3vQ1H0FA3dlUCf9D/YxlJUf+xK0jLujPypiH8YMGgkB6RaTau9oV3CqV8IJjtgPYv+GLj6VZZ8sVZ+ot0tZ6PUQrvVol5oshy/1FRSTPArUEdIREnbLwLm/G3du92gI2KvjWCahZIcM8DiHIPO3EfA010uHt133h1S/iX0h4/ZT+l0KSPZKP46Qk5Y2/OqTwJIuMQgs24e8KVB0T8gONMtXlo3SXg0c76dOSU83SLpfxvbQVaERt/v6eBxloCud9LZ2Wln2KrDXzpf8si8FJcXKApAA8LqopLwMLfyKl2485DhxfjwCwEoZFLCfx/I4MO6WY3JHzgNdnLbLfjXRhWibHghwf3lu1fmV40Dp46Q/LtPHQ/chW1uaUVpaMhRvJaZ/+gGg/gCPXzvyxQi/Gh6tD/2dHl283jnXuDVwsxbdBPO+5TOH1yGXLIPAT7vzdAR61mU4S6eX54NTuKM4nyfrs9qPb1YD6otZDvQ5h6T5cZ2WgeYFq3XeR9OXX36Bbdu2WsZ9E+KHCfUlZUhdtAFhkz5GxrEzyhptLNZuYxIBV9Nd1DYMqHXLNI9FAwgKvAkPjytyvK+jpFie+5bpxkc8XlUVvTh86BaWLbuAmJhiNDcaV6pGzvkkTI5N8YVynNsciHT3z5H9hisCf7sUny8OwofuQVjgHo/AzcE4u3kzrscGor4mR/KNEQQqqEe4ZwN8VmlEVcXpuHkiBAWZUahj+aOkneHyDiLDd1rE3bs9hH8Ndbm4cdQPF//ihrx33VB+45iEJaEwLxRFMi55VHefRoR/9bWJuOy7HXlvz8Pp1WuUZd3jgo3jKbaxXAHApIcCgHS5WVORjNyjvlg+NxyrVqYj59RJFT4kq3xDGl9IWFeTjvi4k/jwwwwcOZSAhnpaddqs/EoTUVOeJOdreH12AJiIstIzCkQ8630K9vscARTdyGnQxHefw4HRsyD2i01/kyBLW0RaH7tHFY+xs/Wf3c09+zYa+jGtI9izOi86TPeHmNe8m76XDAA8fTpHbTv/WM6DiqCAP37wxD4P37ub+cOMJRE/+nTO5yi2hem023QN+O4n5jH5mZdjJscyn7TYBrPf4yHuH59VfGaxbH18mhETf2JUC8Dv9GT1wxfesAwnALxx85aCe4R0vK75QTafteY+tTrnDyJaCfOasIqzEtPyuW8VZyWmN3OhPoisfn5+fvjNb37zFFkAXrsqN2sTWlr55QVf6rSol2F8icQXW+YLcp4oK/GLWS6tDoCzDBykVJgNGpqXTXzg88HJF0ODg9qMemCwFwNft6O8/jwSMncjKHYNghOWIzBhiWgxAk/I8oRsn1wpWiVajaATqxCQsBI+sUvhF7cMwRIWmfYpQhI/VFBwd8h8kSf2hS0QLcT+cGoRDkSIIhc7iPP8OcG7R9Ujwj9TDtcJ65zDhkninUGbClOgT9KLFPizgUCGDVnh2cAb3ZwOAUBCPZuGLAAJADmPYLDUEyzbtAhUZdrKsGnIApDbbIvUY+oy61YA8Fm3AHQs0ype6XECQBv8o8YPAHoq95/bAubL0kO7AJXlTv/5+GKnOxaucoHbkumYp6QB4FzvWZi9dBq2+K3FMc77lxWCKAXi7ACQGgsAdARwlgDwlAMEJADMDVdLDQClHlUv1wNVnc713E+jWQBynWVFZQYgOPEIEs/Go6SxGM09jejsb0NrZ7N6mcj5zjp7GnD2Uio+37gY70//FSbM+JUCgZNmvYwpc3+EIGUBuGQcAODreN/1tzYA6GEDgKvuAwA/xMLV6+C16sthANBztdbTAABp/TfXez1mL2H5mzB3xVZ4rzuMw8fOqjkAw9NKEJZ2/zkAxw8A0vrPAMA6hKRWITS1DGGpBYhIuYWotDMITt6LwNQFCEpegOAkWgEOB4B63r/5siQAdNcAMHUOopwAYDyt/RQAnCJh2gJwCADaRJeghHehKe9IWdrlJyGgo/tPBfpS/65chdoBoA0MSlh4xvuItAKAmdPkuD4YAOT8f2Fp0zQATHOV/3QPnM0/hNa+m+hX8wbrgQLFvoR60TzI/oWGRYODd2R7ELelT9Ev6pN+Rq8MLHv7b8v91I1W6eBxfrouBcs4ET1Bn/Z0QODX20dLv17Vea2pq1Fz3BF89cgAjF+rEqAZEMiBdC/zSR9KWewRCko83V1WVFUqCNbW2anq7JZwWrixT0RIxv2gReIdaS8/huI2reXYJ+uXbc6fxzyt0ldram5UHhj4YRat/Qgjuf+EgQxjnWqbbZF1O+izUpek65D66GZS98uMS041J6BokINaOYbsl/ErPX4t3NvH+mzzAko5DTLwKywtwc3CAgUC84uLbMdKuwGlGmWwTwhISyGWxS+Na2tq0CZlDnAwL8d0gPVK/RzYs32EnAS03G8FBWVfdZ9RvxxQy4E+5c6+rKxUt98W76xvAwDk9cu5D4w7pmfbXdfjFD9e5H3Vcx+ru5Fq45yWck9386MA2VbWfbYy9Lp1vntJzf0n//FWcUbK6vApvRbYLn7Fa9xf8cc5ATmA1i+FmG78IeAXX6zD9u3bLOO+Ecl+8kXg4b1ZcJmYgE8+TkdJUQfuN2/eg4puRR+35d8wNd7B9WtNiIkuQnZWJepq+q3TjZMIACvLe3Fgfz4WLLiIqMgiNDfJ/sp+N7fQvawczxEAVOIl/EbMaZz95Uzk/t4Nx6Z+gq1T92HXliykS/8sM6MCyZ8dQt5vZyFv2ceoKSUouT8A5Hx7VZWnkJaaitQUnlMCJcd8XKdlXh6uxQTg3NseyHVZhOJz8dLWc05ptVxnvIuIsB3Dw6Ue1nVv60FtAVh66QQu7NiKvJ0bUFd5EmVXonB20QqcnbUIBWn+Ui/ddT76vH31NYm4HLQTZyfNR+6q1fKffVLaaJ32aRLbWFmRgOoqWgDaodhYRfeaLc1ZKCpJwefrkvHhmnSknIxB0bVoFJ2LQk2lHNvRypVwuuhk/oeeg9BCVRWpuHolCUWFSbKdoeopvXAU59euxfn1X6A8n65B7W5KCQQNACwtyQHnX+Yz2fSdnkXxv4r9fNPH0gDQbmXGY/MsieMYO4yjx4nHc21o+Dfc8q+tjQYojhZ/Bvzpcd29zsdwAKjPn1U6R0VEhOO//bf/hlOnstW284/XxoOI78g5XuSvqqpKLfWHUDpeWzfd30qpqalRAQfujzPoG00cJ5j87Hs51vtNyFjoWcU9iHiN8LixLIrrlIm/1xyAVvrRi79UQMps//Bnv1RhznLMQ33/uV/g//mn5xzCXsL/873nHbY16GJex/L/f997Dt973rG+N0bURZn4b62efwWBCefwf58bCQF5PB52DsCxiveAvmfGxqGY1tEy937ifUv4bBV3L1n9AgIC8Otf//rpsgDkyyK+5OJDTOk2X8DIg1J2gi9VDOTjutq5O7bB56D9oc5wsz4UZpNVmOOBonRdtoe9epjfsb2s68Xtux0orT6P2ORdCIz9GMEJK+WC81YQMOCEt2iZaIVopZJ/wnLRUvjG00JwGYKTVuNY1ueIylgLn1jOd+cFQj9aBx6I0NpvWyoIyOV4A0C6C31Uyz+COCmDrj8POMwHOKxsgjpCPiUN1YaJgI0WegR+oUuxh+46ab2ntjkvoAZ6zaYxAAD/9ElEQVR0BswRABoXoAr+BdsAoNqWOBv82xO4WEmBQAkfmpePS2cpAKfBnqMMEBwCgA7px1PfSgAo5VjFKz0uAOgA/6hxA4BS9pBoBUj4J8udfh7KAnDRale4LZmmAaD3DLgtnQ23ZbMxy3sqtvgSAAbjaFYoIpUlIKVBHEUrQM4BOFYAqET4Rys/RwBog4COADCaFoc26z/W87AA0LF+bh8/NxwAEi6GpwUi57oM3voa0dbXiu7+TjS3NKkXaxyotHc1oaaxEAf9N+GdKb/EBy6/xuSZv8WEGS9hptfPEBjjhthxsQAcDQCuxHSCvzECQE9Z91xNOYPAb24OQAJANQfg0s0KAC7+3A4An6wFoE4XIvUSAIak1iE0tRqhBJCp+YhIuYnItNMI5v9f6nwEJXshOHGRyBEAiggAkw0IJACcI2XMket0jlxrdgB4/Ox0xJ8l+CMAtEHAM9oFqJKCgLQCnKKsAINpBZioLf8U+KMlYOJf1dIaAOqwiMwP5B61AoBTHxAATrFpqrSBUHKG/PfPx4VCP3T0F6Jf+g2EY2reYtW3MEvpOwwQghECDqC2vgHJGVk4npyKqoZG9AwMKrW0d+LKjZtISkvDuUuXlDUb1dVLi6BedIu47OnrQW1DPZJS0xB3MgmNbR3o6OlBT7/UL4NWwrnObv3RFDultAIiHOuT/gznwrsqdQSHReBmUTHqW9rQ1sl5wGSQe2dQ2s/+DgHloKSXsmSbYf3clmVHVw+aZZDc1tGl3G62ijj/Xnev9Jdkf2l5pFwMEuYRQMpSgUtZKiDJcCdxTkIjbjO/6vuZD7NEyvJP2k8wNyj13JX9VHMOdrSDUNJYQXZ0SdtoiSj7TQh4s5BzARaoZUl5ubIO7GY+OQ4tMkCsqKhAaWmp9Dd1X6+1uRktTU243deHrwcHFQDkIFi1g20QsW/K+rhfPMb8SI1Alh4qCD0JBuvra1FeXqbyOfY7HfVtAYB8zvPlCF9Q8bmv4cl3ehziGIdg7X7wbUiStq2hDo1yfXfSctgqzQOK8LCzr+O+ZWm3o9b78c1rYOilKuf/Mz/e5/wCmC+rHgcAXLfuc+zYsd0y7psQ79VeeTb7+F7EhImZWLYsGYX5LdAAcByAXeMg6ur6UV3dg8YnagEoUhZ4Axgvd6b3U4PUdfNGG07n1KGoUK6tpq9RUdSCG4nnUXxW/ktrCSEd2yLrTXdRcrkS56RPd3FbKKL88+A1/xyWep9DuvSpAnyzsHXKF4j6qwfOHNiJuupTCqZZgza7WpvP4uKFdCxcmIGlS/OQnETrOJ2PwK5F4rlsbDyDqwlByJngiSyXhSg8Fyf3xFlJN7KOma7vISx0uz2M+RtyUVWZhbraHFWeY/oRkvjKsnQU5ceqOQBLr0TijNcy5Lw3D7dOHlEAUM0HaAHHHkzJqC6NR8mZUJRdjZI2jkeZj18EgAW3jqGsOEHW7VBMgbF6LbN9L9HC7ub1JGTGheLE0pU4PtsTp2cvxsVD21FflyZlM52T5Z1sV5ScQNHVaLlXDYAcnuahZAOLdqiYgaK0YJx7zwNn35LzLuPXlpZsZfnHeAUAq1OUC9CK8tPy7Kh5rJDn2yA+owm9+F9lPlphOI/JWCDSvyexb00gbNx/GgsZ52P2qDLH3BH+8UNCx+uQ9eo2je08mHSmfzyWPBE2AJidnaW2nX9q3PEAMtCP+8N+D8WxCeMMEBsaz4wijsGYjsfHEfCNRaYMjo0eBIY8DnE/2Qa2xSp+NLHN3HfOZcj8FO9LUw7jdbn6AzhLAPjcyzjoF4X9vo46iu/99A3sDk6C+9TJQ2ndNoUgMOLkMAWEJeCV1+0gi3MGvvjmTPiFxKt16kcvusM3KAI/eEGn+d7zb+JQYJzK7xNwFC+8xPBXsT84Dr967ae2sl7HvLW+I+sLP4n/++OXbWm+ffrhy3/GvsB4+Eam4x+/IQBIOV4X99ODAmo+Cx8kvZHVLygoCL/61a+eLgtA9fV4n/6KgF+jO+4EoZwZbDqG211+ygNVySHOJgP1zLZ5wBs5ph0Sy2WctG2AL4LuyvbX8mBsuYW03EAEHPsEIcdXI/jEcgSdWIZA6qS2ANQQcDn8JcwvwXtIgYkrcCz7c8TkfAnfuBXYE+qFQ0e9cVABvsWg60+7aAW4BAejvHEoyjbP3n1kCfycNAzkPaRMOQR5CpIFL1JgiICIAM05/QgZMBjK9WWipZKPQNDAwMXYSVAl5RpgqNx+GrEOStYPsAzRgdBlCvrt8l8kkrycB1CVaQd5Zv1eGgKUFEGg5BkG7sYRBn6rAKDk36XkFCdlGfGcWQK8R5ET/KPGDQDaXIAOuQGl/D2w3dddWQAuXjMT8xZrAOjm7Qq3pXPgtmwOZi+diq1+n8u9HIKjmaGIzLQGgMYK0BnMjQoAKUcAaCCgDQAOwUECwFPa6nA8AWDCucjhAFDqiswIxpn8U2i/047uAUIE6aDLgK21ifOK9aP/dhd6BpqQnhONpR+6YqLrbzHR5Tf4YPpLcPX4KQKj3cZpDsBRAKCnAYDaHeg9AeBqygIASppvEgDSBajb8s2Y7S1hy7coF6AHj55BRHoRwtNKEf7EAWCRLKWMlPphADA85ToiU3MQnLwTgakEe54KAIYkLkAILf+S3LSSJU5ZAtL9p5totpQxG0dPEf7NkeuLANAFx885AsDJIicAaFNs7jS5vml99+6Q60/CPVr4BRAA2kDfEAA064SCae/I/fnBCAvACFH4gwLAFKabIku6AJ2C0BRXhCUuxLXyUHTfKQM/FBqgy3Bbn4IDECW5bwbuUH0yILuDsqpq+IdGYvOufcg+fxkt3bfR2nMblfXNiJbBxJZde3AsLgGNre3ou3MX7d09aGprR6MMjLv6ZHB1ewAVtXWIij0uHfcoVDe1or1vAE3tnWhobUM3reFEXb2c76sXvbdvq23Oj1fd0Iizl65g+94DuHSzAG29t9F752u0dfVKPEGi3NODQHf/HbR29aC1U8rguiybpfzmjm60dHar7S7JWyd1t0gY4xoIiHo6Ffzr5DyENrenHDjR8k8BwL7R4Z8BgMpKUJ4z5oMvWrEQ+A3KMSUEJAA0ILBbBmq0yGMdhIbaa0SntI3WgD0oqahEfnEJrufnKwhYLYM6wr+Ori50iuob6lFeXq4sCQlnO9rb0STHqKujU8q/g9v97A/Sqo/n0aF/6dh/FBm4yRcYbANdolZUlKu0jn1NR30bACDFgQcHwHxBRRhoXnB8p8cjXk/afedw4Daa6AK0sagILVWVCkBbpXkQET7ez/2ngoP92gWovhfk/rTpcYC1hxGfvfySvVeegeZHK0BtNcy5P63zPYrWrv0Mu3bttIz7JlVT04CcnJu4cKEI1ZXd0K4rhwOuhxHnALzkcxxnvDbi0rFsOd6Pfw7A4XqSdTlIjl9LK3A9LANn/uSJ84u3ouxqjXXaRloQ9qKhvg/Xrzbh4IGLOLAvF5+tzcS0t48i9FVPZP/JDQVxwWhuPCPn5v4AsKXpLG5cT8eHHyZhxfIMZGWkSD2Sr5HzquWgtCQNNbLkNt1+llw+gZIrJ1Bfe1qFWZU5a+Z7CA3ZNizs2tUM7NiRis2bU6S+VAUereAhRUBYXZkldcdL+1KVC1ACuqK8UNRWjI8L0G+lZL8J/5rlmDQ2p6K2OV1BMQPRWpqy0NmeKX2PLAXTTPhooiUggdqNeF9c+PNs5L06BVn/OgM5H32E2irWxXSOcC8DdZUpuLRnC85O8sLZfVtQV5+O5qH4R9VwkFhVfBIX/HchZ+cmlBcloMXJ3akGgHQBmo26umrpv7UoWGL13HoWZAUAVZ/T1v99lsQ+Mf+fCbB4PPgy/XH0J1iucTNKETrqa1C/dzbwbiwQz1mmH6/Hf9ZpjCJsADAzM0NtO/84nlDjjTFIg+M76j07QQF/nOKAcSybYYQOzvmcRes2Wu9ZAb6xyJSj63twl4XjKX7sRZBnFecsuoZ3tPTjMaDXGqu0ulxt4TiaBeDzr/wWP/7ZK/APiVPrz//iN/j/fvQStvsnYN6USSPSG33/uZcREBKDl1/TIGvKooMIOZqM0GMpWrIefCwT/+c5OwAk4NoZdAJrVy2WPK9jxppD8AsJxj+/QAAY7wAAR4p5fUJP4B9/8opl/NOv1zFt9XY5B68gICL1GweA/D+zinMW3xcwPZ8VVvHO4rOA6XkvW8WPJqtfSEgI3njjjacHAF67dlV9Va0HlPoBysZz2zy0HcPUzpkwx3Db+jA5pBkebotz2NblsaweWcofgDzE+25LGOfyGexB5+1aXC1KgU/4JwiM/RCBx1chMGGFXSeMloMWgf4nlsLPWAEmLENkxmeIzv5SzfX31ZE50PP7OYKxpSJuE9gtw6HI5UoHlazBn5Ez7LPSCBj3EGJdBGSEQgqk+NtFEOQIAbkvQ3At1MA1W1myr/vDWZYGgIR/BIK7Ahdim998Vf4QnJMy9wUvGgJ/dhgo+ZQ1oLeCfjv9Foi8sCdw0RAAtEM3O+ijVJiUqUHZIhVmrP+Mq9AhkMa8IjtY03kfBQZ+mwCgpayAX8B95Jz+XpL0I6Hd+ALA7Uqe2ObvoeGfnzu2+7rhy53u8P5oFtyWTIWb9zS4LSUAnI15IroA3epvA4BZdJVJCPeQANDBDaeSAX0OIJBLzgNoh4I2F6APAQBNvfFO8xAyzhEAUsdOheJoZhguFOWh+24X+gbZaZXOc3efDOqkw9xDF4HyrLzbjsqGG/AJ2YKJLr/DpBm/xZSZr8HF7XkEHnNHXPZjdAH6QABwJPzTWof5qwn/vhkXoASA85ZvwqwlErZ8C7zXHcGhY3kaAKZ/kwCwwQYAS2wA8BoiFADcjsA0gr35CD65eAQAVFZ/yhLQAMA50v45cj3NlWvOAQCenWYHgHkjASDnAOSSaWNOcy7AD6RNb0vZdAGqLQDpBpTQbwgA2iwB9frbCCMAzKIF4ESREwDMIAC0WfWlWAC/EdLWfwSAXBIAHk1fhqL6GPShSn0odGfwru5TqH4FXWpyvUfC6WKTLkAHUVpRA7+wo9iy7wj8wqNRVN2I+vZenLuWD//wY9iwfTciYhNQ09SGIkmbnHkK4cdiERkbj+y886iqb0JFfSOi4hPhG3YMJbXNuFJQgpPp2bh0Ix+t3b3ovj2AbroV7elVECwlMxthx2JwNC4Bx1My8NWuA7iUX4Kq5g5cvFmEuKQ0GVzEyTIVF28UoK3nNspqGlR4Vt6FofhEqaOwvBp1LR0qnO2MTkhS7TqRkozCkkIF3xT8ozUgLeLo+tMGAQ34M7ICgGquwD7Zlg6v6ewqN6ByLAn9NAikhd4d9Pf2oKW5EZwbmi8PlBcJKaNTyqBVZH1LC4rLy3Ht1i0FAUtlQNwoA//2Tro47FVWgJVVlaiqrlYDwF7JQwtAWgLelfN3h7K9FGD/0vQxHfudqn22dULC9vYW5cq+uloPvhlnpW8DAOSLKMKS4S9krNN+p/EVgbYVfHMWYVxbbTWaSorRKdeeVZoH0f3g3zD103rYpqEwDeOt9ulJitarfOHFl1AcexL+8dcj9zivZz5bxvvl4meffYY9e3ZZxn2T4rOFrpWbmppRXtaChvEAgI2DqMxvxOUVu3HlVVec++QAGprG17Xo06k7oNVhMwHgsWycfWsRzi/aMioAZNrGugE0iZqbBtHZMYjikhZ8tDQSs/6yCRt+tQSHfuOBmF17UFuTMyYASBG4lZWm48b1RNRWn1JgjxZ/5yMO49RkL5zd8hWqSjJUOloEtjSdQ7NFOUazZtkBIF2HEvTlnErH0qVnJe4cMtLS0N4qcfUj81Ksp6aKAPC41MX54FKUJWBLC63SLMDYM6L62iQ5JgkoKYrH2eDtSF+9GjeyQxXII6wruHUChw/FIDIiFuWlnM+QoMzaOk9bCeq4/NxwpM9dhKTXJiHtjSnI3r3JGuxJebXlSbj8+ee4+roLzixahcpKzkNoL2s8pVyNtp1CazutRp3nOjQWgIkoLc5AbW2lAj4EB1bPrWdFxssCLd/ocpDw6GHg07ddju7m7dfF+P5H87jS6pR16HqapR4NoBnHF+1WbRuLzDljWfzPvd85jIgIx3//7/8dGRnpatv5VyVjE5YzFhEO8FdTU6OW3CfjlpPAytFt5WhiX99ABkeo9yAyZfHjq7HU+TjFcSf3h+fBKp7jTUL3mhr7vH4cS1qldZQpl8fpXi5Af/oXT/gEx2P2pHfx0rueOBIcB9+Q+HsCwO/95FX4B8fgpZe1Rd4PXngDL/7bFBwOOYmw6FRs2rDV5jbUAQD+9BX4hh/HX1/WZTz3+nvwCz0+ZgDoG5aAf3zOOv7bou8RnH7DAJDX/Fhd3/La4TXk6Dr3fmJ6/j9YxVnJ6pnCX1hYGF5//fWnCABev6YevOalinmAcgfUuhHDHFyAOr6MMS9nVJxKp5fD83Jby9QxTCqtPJwH+MJOHoJ8EN4eQL+E98t2/902FNecQ8DR9QiM+RSB8WsQeHw1ApU7UA0BgzgX4ImlCBARAPoe94ZP3BL4HV+OiPS1OJa1Htv83PDZzqkg+CIE2x++HPvDqBVDOhC+UulgxArRctGye8oK+DnLgLlHEd18EnwZkGKs/whttvvrMAW4QjUwIyxiHJcKSikQR/ecjF8s4YuU1LEIW4qdAQuw1ddDpd0t9aglAZaIbj+11Z8Gfwzb6e+F3QFSj/8C7PCV+v1kO3CRxEm5gRIm7VH1E3ypMnV5tFgz+6D2w1aXaq+BTwoq2duu0wzXcBDoCBzvrXsDQEkjstdja/cD6rEBQCnDEdTp43V/DeUZEstxloRb5DUy8bvkvGs9AgCU/ISAW/3cZZsQ0F1BwPW7PbDs09lw9yYAnA63pdoF6JwlMzFnGQHgOjsAzNJAjiDOwLixAkBHCKcl244QUMkG/pRo/WcHgNRYAaBjnaYNpl7GjwCAMkiNzgrHpeJz6Lnbgz55Lt4ZuIM7/YNorm9DXxdfkPOZynkBK5F6KhKLV7lgsuvvMWXW63D1eAGB0TYAeNoRADpCQGcA6IWwpDn4fMdbmDz7ZQsA+MFIAOhpB4DcdgSAC1atg9dKAkAH+LfGGQKOBgA3PDkXoLKc5b0R81Zuw5qvguETc167AE0vQWja/QBg+WNwAVrpBABv2gDgKQQnb0Ng2lwoN58KAC60AUDtAlQDQFoA0hUoLQJtADBnrlxXBgDS+o9z/hH+GU3V4XkjASCtAI9mT0J4+vtS9t8RkGibA1BZ/FkDQCos/V1EZk1AxD0AYKgCe1bAz1lMO01ZAXIZmjITcadWo6L1JG5/XYN+Bfy028gBNWiVdQkbuMN+DS0A2ccYRHFFNQKjjuNIWAx2+YQgNfcS8isbEJGQgoCoOOzzC0VEfBJulFUj+mSqDBoiFHwLjorBocAQZJ45h1ulcr4lzf6AcJy+fBMh0ScQEZeIG8UVqG5qQ1Vjs6gJxVU1SEzPxJ7DPgiMOIqo44mSNgHrt+/FhVulOHXpFgKPxuNISKSEH1dA0SckCjdKq3C5oBRfbtstYVEIiz2B/f4h2H0kAHEpmbhwswg7D/mpPGxjeFwCdu3fj7MXzikrwJ7+Hm3FpMCfSJZqbkIb5DMaDgBtLkNFtCIkADR9NloDcp0A0BEE0kV8G+eNpmtPqYOwkUu6QO3o6UZrdzeKyiuUG1Aqv7gQlbU1ygqwS0QQWFlVpVzndHZ1YqD/NlpbWtBU36DWFQCUukb0EW3r2sKT67r/yXbSRTKtAKtr9OCd/UwrfRsAIPfPvCz57kXdkxafJ33D4ZqFCAC7OlvR3lCHro5WbZ3H8F7eC3ouv/u58zSi+0/O72sVdy8xn5KqS+f/piEgASCBNV8o8sMl8+N4ky/9zFxL46nPPvsUe/bstoz7JsVnC+fvvHq1CPFxF3HzpjzjxsFlZ111H27GncHZL3xwPfkSmhUAHAe4+C0Q5z2sruzCzZybKDhXYuEC1Fl3UF3WgQuRmYj23o7d/7YEUa/Ow5e/XIKAl+fC74NluJyXcE8rO2fRErC15Zy0RW/XN+Ti/L6duPLmTFzwWo3K60kKDOry7l3mnFkfICR4qz2s8QxKi7Nx9GgKfI4kojA/Q9XnmMdRygLQBgCbm+iS1ECw8XbR+QjlPWEQyWOQd+Y4Pvo4BR8tj8LJCZ4KwuWuW4vKskQ5nhlIS4nH7Nl5WLAgGzmnTqqw4dBMi1Z/NdVpqK9Ll21J05iJkqsxyPVehUt/nYcrgXvQ0JhhadnXIHkL8yJw+fB2XE8JQMNjAH92Zai2Grefzqq1AcDCghRUV2vvC896v4L9YwO+zAtevvt81sT/ZHMc2O9k/3M8ASD76fRowfJ1n5b9AE7PoGHd/YDd/aTzm3fLuv98rzIjIzUATEtLVdvOP34wSijH6+Fe4n7w/TrHm7yf+CMIZJyBVfdzTcj6mY7H3cC8h5GBbRzfsLwHsWJ8HNL7ZLfKYrvMHIdG7Btx/wksxzJHIsW0vFZjE05aAsCX/zwHRwLj8NJLv8ahkATsO+iHH//89WEWgP/nRy/i//vhcP3v7/8cvoGx+PG/PI//+5NX8b3nXoNPUAxmukzGD3/+JrYHJuBjb3cNAIOj4b7oQzz/witwWx8MX0nnvugjHA4+jq8+Wip1DAeAznVR/+dHv4BfeAL+1w9e/BZbAT4dANC46dT3v3UaRzlfm/eTuT55rfJe4zsVPh94/zOc8NHxuqasfhEREXj11VefHgB4/dpV/cJHvSSzwznuqFryADDMFu+oobRO4UOg0CmM6Y2c47XYGenB118bqMg5cW6jn2Dw6w5UNV1DbMpBBMeuQ1A85wL8EEEJK0XLRcu0TixF4Alv+J1YDJ/jonhv+EuaiLS1OJa5UYGHT7ZOxXY/gpgl2BdC67flOEDwF7bSplU4EL4aBxUEJOSzgTxlHWh3C6rhnnbNacS0zlLz84UR4GmIN1wmzA75HLeHKWyJgkCEY4RMrI/hBH6EM1t93SV+obLkM9Bmu5+niC4WNYjbKfEqTLZ3+C9Qy52Snm5AGbfNd76UvQiEgYRCLItAb6/N2o9uP3cHLVawb5uPlCvLnVKOWScAZF20JNzmR7DjKWV6KFePbCPdPW7zc1fa7u+h2mwAFNtJAMkl26HXCTodgdxIaQhotx68nwwA1LBPwzq7nMu3Bnz3kwGABKXjCQA1vLPDOGeZ8+4sFe+Y13bMh4nn3DmPhA3fdpYd/uk2WQE/I5u7TxGt/wittxP+qTBeD+7YsG8+lq+dDY+l0+Du7SqaBTfRnCUzMHeZC7b4fomjmZyLLxRRnANQzQM4HACOZQ5AO4TTaRUANLLBPw0AQ4ZE959Hs4y1obY+5FKBvDMsfzQ51CvrMbKMUXWOnAOQ5UTLvsVmhOFy0Tn0DPag1/YsHCAAbGhGTwdfmLPz3I6W1ipcuX4aR/y3YsrMP2CCy8tw9XwBgbF0AboQ0afn2eRmk7tSTK4BgQSAXojNWYDQpHlYt/PvmDznRUxw/bnoF/hgxmt43+VfMc1tIlznuyvA5+pJ6LcK07kcAoC0AlwhcSvgsewTeK38wgYAaQFoA35rNPRzlnYFaoN/K9fLcgM8VtI6j3P0URu06KqTsgB6RpzTT8/rZ7TJWt4bRF9itvd60Sa4rdyBT3cehW/8ZUSklyAsrRShqaX3AIAVKs4ZAIY+FAB0gIBcT62ScqQ81YZ8hKdeFWUgSAFAWvZ5IDhxgdMcgB4K/gUlzZd1T0lDV6EEgLPkfBP+zRa5ijQAJPSLy+OSMFDDPwMAlTWgWqdV4HS59qciMnMiQlLeRcDJv6n5AIfm/Es1MvMBahBoAODQHIDZBIBTECEKz5gix4Zgb5LIGfZRtAx01FQF/oLp/lPyhKXMQMKpz1DRlCX9gkb0376jxJfNHPzZQZH0Q6TvwG32dYrLqxSEC49PQUhMIg6HHMWJrDzptEchJilTwbyw2EScvnQDe32CcDwlC2V1rSiuboAPQd2xeIm7jvC4JGzafRhHQqOxbb8vci/fRFNXPy7dLFLWeZm555CcmYPA8KPwD4tCQUUtSmqbECflbdh5AHnXi1UbfMKicer8FVQ2teGMlLHzoA9ik9KUReLazdsQlZCEm2VVUv51HA4Kx16/YMSlZmHrfh8U1zSjpq0HCWnZ2LFPyrxwHu3SKSVg6ybQk8EWB4RcGgCooWC3nkdP0nT39KBLBuEdnFdUzSco6uOHV/3o7ZcBrHR0e23bBKs8tjyO/MKVFpYcvHHQ29HVoSBeVzcBoEjKbpfyisrLcauoSLkAvZafrywCm9vbpZ2ShlaCjY3KApCWQrdtALBOOs7dXQQEd6Q+QlyeW/YHB9Rch6odSnK+OdBnOAf7ogbpiHfIQKCmpkqdf8f+pqOefgAo+yTnzvGFDAfz1mm/0+MSxyB9t+/tEpSAzxG+cbuzsxWtcg22VFaoeQJpHcj5Kk0aK2n3nw8OAEcTgbjVPj0paYDdol7yGQtALukuy7jDssr3sPrkk0+wd+8ey7hvVgNyD7fgyJHLcHc/h4MHrtiAlRWoegA1DqKh4Q5qavuUpZtlmn/HIgRsabkrz8i76lhYpdHifIV3cD35IjJd1uDE79zg82+LEf4rGSP/dhVi33BH5O/dkRHkI2lzRTZYR3hng3tW4rx/9jkDZSlpiy8l4PLB3bgRF4jaKptlINPVO6Ydqffe/QM2rF82LIxQr7HhNOrrWM69AWJz01n5HzuFsrIE0ALQDgDHSY3JuHE9Dpnpcbh1I0H2ZwwgsDEFdTWJOJMbjdSUoygpjpd9skj3GMT9b6xPQc6p41i9OgvLl6Xg+CfrkP3OHGRvWIeyfGlLUyauXz2JHTtSsH1bIq5cTlRhztCsuTFDxR05nIioyESUl+l5/AjZSi4cw/UEX1QUHJf9HZlXScKbm7PQRNej0l8dNd04SoPIkRBQAcCKRBQVJsv1ogEg+4XWz61nQ+ZDFfazOBcd33s+i3Kcl0+DLx6f8QOA7HOb48wlX9iz3ntBugcVyzL1mW3nNEYGAKampqhtqx/beS+IRmjKa4Y/TmfAX5eMXUweQgBaADrnc1ZDQ70CDMznDPUeVKZM1v0ggONxiPXX1tbJc6ZpCIpwP63axeuP8ew3Osc5y1hLxllZAD7/Cvb4ReNnL3L9Vbz827/hX/82Ab/+4ztYteEAJr/zLn7ws19iZ8AJZRHoS8vAYFnKuo/NSpD6eMZf8H0CwOBYbPryC7z5t2kqfPGsiTYAGIt1m/fjZz/7Bf75hdfw5vueWPfVfkyb+IGtLQ4AUNrh51A2RetELmktyOUS14nD9+NbpKcBAPLeGev1QxnLXPM8oDUg72e+0+D12dSk4811O5qYhvCPELC5mS6NW9W1zHvR6hcVFYVXXnkFf/7zn20ho/+emAtQPpytDtKTVx8GZMD99V09gBzgXDDyR6QBYCca2kuQdS4KwXEbERT3mQKAwbT+i/dG0PHFCEnwRggBYMJi+CZ44cjxBcoNKAFgaNJaRGdsUXDvs22u+GLXbGw55IXtPguwO2AJ9gZ542DYStEq0RocDP9QAcBDEXQHqqEcIR6Bm3EPagCcFQA8xKXkOUjwx3yhS9RShRnZ4rhuylbwT5XFbbrtpFvPxWqbbjwJUgjNCKoIJ4fmzRMRumk3np5KtPIjPCPk2+qj47jOuF201AtmeQv0NiFb0GIpmzBGwmxLWgvSQpBxOwOYZgl2yXLLkflqm+XsDFgo2+4aHko5W3w0xDOWf1t83NQ2ARHB3xafeQr+7QzU+6Lq8l+g8m3zJfBjXQvxlZTJsD2sn/tyD7GdD2IFqCTH0BoAmnIfFgDKcQuyQz9HPTQAlLwasDlIzucIKWDnLC8FYo2V6BDMc8pj1jUc1vEKJhMUyzXCMBXOtEoEgyxPQ7xdQYSApg5nyTkOlHSBbrJOq7/52CLn3rgB3eov14TEbTroiRXr5sCdAHDJbHh4z8W8JTMxz3sG5i1zxeaDXyAqLRgxOSGIyPBHVBbhn90tp7H+M3DNUcMBoIF/GhjqbS2W4Szj8lPXx3kAjTUg46VsAsB7QMBYm2KknmipI9oBUhL+2QFgGGKzpD0ZobhceBY9g9KxG5QO9MCgPBPvSOenBW2tDejracfdgR70dLWiproCaRlxmL9konLfOW3+jxEQP1fK98TR3Jk4ljtb6psrmodjhIG57og+44Ho0yK6CM1ZgJhT8vxM8sTanX/HxDn/gvdnPocPXH+O911ex7vTf49pblPg6umBmV5L4EqXn15r4OK5Gi5eBIArZXs5Znguk/hVmL9sLRasWg+vlRvgtXqDgntea2jZZ6z9RLKuASDB4JeSTtKrtBsxf+UmeKzYBLdlG5WbToI/WurNWUJoRxjoCPiGa+7STZi7jJCP2wb4bcbsYdokYjwtCzeqsDnLtuGzXdHwjbuKsNRSZf2nYZ4Bfgbsme1KhKVXITxDlFllB4BDaR8UANJ6sELiyxCUVowQlVfKSS1ERNoVhKUkISh5CwLTPBCUQqs/TwX97ABwPoII/pK8EJToBe0GdK7swyzE5M6Sa89VrjEXuRaHA7/4vBk2EQ5ym3Faxi0o42kVGJU5CSHJ7yAw8e9Svp4LMDiF1oB/RUgq9TfRWzYA+B7o/vPoqSk2AKilAGDmZDk2hH/OsgFAG/RzVGjKdKlb8qVOQGjyNCTnbkJF3VnpG7ThzsDX0m/gV5i0/OOLe7o0JyDnh0gcxA5g8O6AcskZcuw4jp5Mx6mLN7B1vy92HwlCaMxJnL50E0dPpKn1zLNXsOtwILLPX0ND52009wwg8ngK/CNikJF3GeFxyfhk0y58tc8X2w76q3R17X2qjJMZp3EyPQcxJ9PgH3YUR48no66tB3UdfciSdF/tPYK8a0Xwi4xXMPJmSRXaeu/gRkkFDgYEIygyWrkC/XzzVpy+eBWNnT0oqKxBWFyCtDUQxxLTsc8vDDWtfWjoGEB67iXsOeSL3HMX0NbVg64+zkFImEdwIc8OmzUgX/TQFR0hHcMJ+zhXX50MyK8XFKGyrgHtdGHaf0fNK1hUWiHHqwrtUiafPQPSh+wndBu8ix7pm3G9vaMTzS2typqvQzq9rLOLUJFl0wVqZSVuFRcr3bQtGdYhbWzv5nyGHaiqqUaDdLYJ8Nj5ZqeaX2IPKpeu7P8NKk8Qt6Uv2C9L9SGEihvUlp+y7Ovn3G23pZwmdHZ1/7sAgPqFiX2eFF7L1mm/0+MUPx4Yq0tQI84N2NZQi+ayUjQWFKBBRBhIMGiVXlkSEiKOEwDUVod6nkCrfXpS4ks+Xrv8mt78+vv1V/O8vq3yPKw+/vgj7N+/1zLum1Zraxv8/S/LePwsDh64gNqaPljDqgcXQZhV+LMhgs/7wc87qK3sxvktwcj6zUykvrcIR9b4wXPCMcydHIsNE79E/O/mIne6N/LzYuWZa6wAc9FQR1eKGu5ZgbcRknQNBH42IMgwugBtb6UbUKe0Dpoz+wMEBnxlGTcWVZWk41KcPy4l+6C2evzn/GusT8KhQzFYvChHrt8TKC2WOizSDZO0oSA/AV9+EYfZsxLh5xcsxyXJOu1jUmX5SZzKjkdWVhxunAvGqV3rcDXuMGoqkqV9GuKVlaagpCgZ9bXpKswZmjU1ZiApMQlz557BwoU5OHuG8yyaOBHX7wv1COOMrOLHSdwnUT3rac4e0a662lTU1qWirDxNnkFlcq23KAA2nqDn26bhAJDz0T28G8pvq7jP7HvbAWC7hHHsxGP06NcG+9c8tnSzqvuzreqFu1VbHkW6zbrPw+X9AOD/+B//A8nJSWp7tJ/2wtGo0rBMXW4vOL8d+zb8ESbwQyf+jPUf95FjGcd8ViJ0YDpeh84w72FkAIiGb7Uj6ntS4vXkCFDYHh43q7RGTKfhs3W8o5j2WGz8qC5Af/DcL3A49Dj8gqKxZbe/jOcjFWj77S9/5ZDuVeyOPI7ZE99U25sOx2Gp+5Sh+B/+7A38+JU/yDg/TOX1cnPDP/3kZQm3uwA1af84/VOE+Pvghy+8bgt7FT6RSfi1hQvQn/1xOkJCwvEjKd857tsoAsCwmOxvFADyuuc1wfvJOY5jDb4D0c8g7SrUXJejiVCeafmRDPNpqMePqu3To9xPVr9jx47hF7/4xXcA0Ep0azeo3N3RzJJtkj+fwTsYuDuAvsEu1LWUIOfCcUQk7IT/0bUIiPkYIcc/RFDcKtFKhCWsQfiJDxEQvxx+x5fA78QS5QbUL34ZwlM+RVT6egXmPt02BR9/NRk7fL2w+YAb1u+Zhc0H3bAnkJBuBQ6Gr7KJLkCXaqAXqecFJKDbF06XmRr8Oc8BOJR+CPKN1AEqVPIrl5oiwj8R5+gbLg32CAKVpWG4t4JBhDmEXaybcxYyL+fJo6UdwQyBGiHOPil7r4iQjmCNMIeAj2CHcXT7SWBH+EPLQVqBEboxP2Ei0xH+mTI0GGL9LMdT4livtghkuQo6SnlcsiwD5GgJSPhkAOBWXzfsDPKSOD2X4VdHCAg1mGRbWB8BHKElQaMdyI0uDQCdAN89NDrce1QASOgp+y7naVwBoGiYtZ6SDeAZBfB4GujnJHXueHwN/NPhzMNzq0EuQR+tRrWLTn2ubesSR0jMeritrPf8tZUnzykhIKHuLjmvxmLQLhsAJCgMlHPtTwtQD2zx0QBwKwFggAaAGw94YPnns+C+dDrcF8+G+5I5cFviinneLpjrPQPr932OsOQAHMsORmRmwD0BIOHaWAGg3RJwdADIOqKyAnR9Uj8tEAkA43JZfqSUH4HYUSAgw2Ol3phcbf2nLQDZjnAHAChi/qxQxGeGOQBAef6pF+CctLxNBqDV6O/twOBAj5qTiy7zyituYe+hdZg295eY5vEc/OPmSbsX4GjuXBw9PRfHTrspHc0hBJT1HFk/RRegnog+5YnYHG+EJy+UZ+Nb+GDWjzF57i8wadZr+GDGm3hv+h8x3W0qZnq5ixbBlbDPazWm0xWoAoAEgssww3OpAoAeS9diwUoCQAP11sFrDSGg3QJQw0C75Z+npPNcvVHSb5Z0W+C16it4rNgs550AUEPAeQSBCvI5QD9lyXcv96AaAg4HgJttcetlfSNmeUvYsq34bFcMfOOvISzNyvWnAYAGAhoAWD1+ADC1EsGSPiitUPKWyraUpQDgZYSmnERg8lcITJ2vASDnARwVAC5QADA4RVsAagA4wwEAOoM/IxsAlHTHz0ncWeYhOJyJ4xIfc3q63HMTEJLyjgKA2uqPIvjTAJBAkHMARmRMUPAvSmQHgDYLQALANAK/iQ66NwAMSabrT1oATkDgyck4c/0Amjry0X+HX+0ODgOAnPtPuf5U/Yo70s8ZwODgbZRWyPE8FodjJ1Jxq6waYdEJ2HHAF9lnL6vtyPhE6cgeR+6lG8r9Z2xiOm6UVOFyfil8Q6MQGZeIvCu3EBGXhB0H/ZGYdQb+kbHwD49BeX0r2vsG0dozgE5ZFpRVIfRoHPxCInElvwQ3S6oRk5SBL7fuxkUp72hCKnxCjiIj9zwKK2qQlXcOew77IjE9C9cKS7B201c4d+0mmrv7UFRdh4j4k9jvH4zk7Dzs9QnGqfPXceF6ibQpWQY4+3Dm4iWpVwaU8izo6acFX5+GfbT4I/yj9Z+IYV1cl/jO3j4Ul1cgKDwSsSeTUN/Shvbufly4cgNBYVE4mZKBprZOBQVp0dfaKZ1oWd6++zW6+wbQKOlb2jvQ3tWF+uZmtNG6R9Y7e/vR1N6Jsqoa3CwqwY2iYtn/EhRIXeV10rGWPE2i6voGlFVWo76pGT3S9jYJq69vRCehI92/y/ls65S2S129t+/I8rYCkhTDCCb779zF7cGv0dDcjpo66bC3d6H6Ww8AOTdN99ALGQ6mn8Y2PksiUBurO09KWQb2dCjXoISBbfW16Opss6ehxV9Xu6Sh9aDck3TjaeLGQSyLroC/yeuG95n+it4+GCYM5Muxzs52yzwPqw8//BAHDuy3jPumxXNQW9uIK1eKceVyISrK5flnCau+03irWVRV2o7MlXtx4iUXHFu8A7mnS7Fr5xXs2X0Zx/bFI+P9JTjzridKLsahpfkc6mtzceZ0Kg4dTERS4kk01J/Gg0BA+/YZ3LqRhrTURBQVyH/pKJZ8c+dIn2ZUAHgv6z9tXXgrPgjnP5iPnD/NRM7WdaipOjmu1nYEd/v3R8HFJQeffXYS168et0w3TFJ/SfFJbN2SgMmTc7HlqzA01LFdqdbpH4ekDTwONdWJiI05igP7Q3Du7DEJIxAzMI7nZTgoGyaJu341EQcPJGHvngQU5HMfTDzLMOV808qQ45uO68n+OLttI66nBym3pIxrlDi2uaL0JM4nHMblrDCUlRdI30K7Y6bLZqvn1rMg7r8j+NIQxQ6KngXxf5owyxwH/mcT2LDfyTHDcBj4oNeKcQduL5t928cBWg3wY71s79gAYKLatvoZ6z7+2Idh2wkEHN2aExBWyLiSP8bzv57lESIYTwf3EiEZQYMzyHsUsVweX7bhftBtPMXriDDUQBSCFiOr9M7isWU+qzhnEcqGRR4bAZyM/tfvXGV8Ha3m7OM2rf5W7zuKjR95OKSzAcAJdgDo7QAAA2MzEBGTjrDoZAUAQ4+lyHg+Fr/7/ZKRAHDapwjyO4If/cwAwNfwoxd/aQkoX7ABQAJG57hvq/7l545g1a7HDQD1/dyrPigw1xzhHdcd55c04v3Ga9Rca3w3wjLM88qqjoeV1S8mJgYvvfTSdwDQSgR/d+70agjIuQJlsMiX3j10Q3WnB313O1DdeAsnMgIQk7wXUSe3IOLEekSKIhK+RGjs5wiOJhj8CD4xy+F7fBl847zhE7sYEakfIvbUOoScXIXNh6bj463vYbvvPGw6MBufbZ+q3IKu3zsLnKNOuf2MXKpBHsFeuLeCbYei9HyABIAEc1xnmBUANBZ+dvC3DAeoUMI/uwjh7i1aAmrYyCUhE6EKLcIIsgj+CKqU5Z8vre60C06KFn4EWYQ3Ok5bB6r8sp+O8/EpCzMJV1DGn5Z5GtrRIs4AScI9ZfUl4bTMM7BMgUUfuu3UloUKAEqdOj3r1q5AKW3x5672Q7kuZZ1HWCddmM5X8ImgiW0mjGSY2Y97615QT0tZ+N0T/lF6n+xlWqW5lx4fAFSSMni8h4M/G+S7j5jOMb0CeQr22eIlzsBAA/tUOkmjLP+Gtm0gMVDDvZ1Bntgdwvy0JLVqj05HQLg9wA4AeZ1wHsBthIeBoiA3bNjvjuXrZsNjmQvcF89SAJCuQN2WEgC6YN2uTxB04ogCf0aOANARAj4sALQCgQYAanejdD3qAADPROB4XqTUEanWFchzkLEOjM2lHFyNGgAo+XR+AkBJnyVtTw/F5YI85QK0/y7nQr0DWsTw+djWWofurlb098rgTf607kp4ZXUhjgR8hRlub2Kq+0/hc8wNx7KX4FiOl8gT0ae9EJPrKXXOF3nIOuHfPMSelvVT8xGTtViejQuwdvu7mDz355g46zW8M+V1vDftX/He9D9junSMZi5wFxEALsMM4wLUa7mI20sxw9MbM71WOlgAass+RwBIS0Ba/Rn457mKaTZgwZpNWPDhZiz8cAsWf7wdiz7aLmHb4LHiK7gv24x5S20A0AYBR4I+myyBIAHgcAg4Z5mUs2zDEACcs2wbvth3HAEJNxGeXv7YAGBIKt18jg4AGR+cWmhz/yllpRQgPO0CgpPiEZi8GYGpNgvAEQCQ7j9tAFAUnCxhCgDORMyZhweAKo0NAjIN3YFGZHwgZWsLwBAF/OwAMETCQtPelTTa+s8OAM0cgHQBSgDoCP/uBwAJ/+wWgMGJU3G1JAgdfWW4facDt/vl3rgHANRhfSivrMCx+AQkpGagrrUDN4rLkJp9GuW1Daiob0J8Uirik9NRWlOPtJwzOOAXJArEAd8AHAkMwbkr11FUUYNjCckIjoxBSVU9cs5dxt4j/sg4nYfG1k7pp3yN3oGv0dLRjZyzF7H3kI+Sf0gkAsKisH3/YdwsrsDNkkpExSVK2UE47B+MvYd9ERgeicLyKokvxdY9+3H20jW09vSjrK4Rx04kK3hZUFGLqPgkHPQPUzp2PBXb9x7AmYsX0dXXr6BelwwCe6VTS7eD7OCyf8eBIK0B6e69R7bVXHy9vWhqa5e2n8b+I744f/UGyqsbERl9HIGhR3Etv1j2qQtXbhaqfcnJu4CbRaXokDZVyDHLPX8JZy9ewaXrN5F5+oy09zKqGprQ0tWLkup6KfcskjJPIVWOZWpOLs5cuYbi6jqcunAJuZIv98JlnJRzcfbSVVTL8b9VUILsnDy1lFOKNqnn9LmLuHIjHw0t7Sgsq8SZ85el3ssoLK1UsLJXjneDnMsLV28iLUvquHAFpWUl6tzbX0IMF4/H0w4AHV0y0ZJKv4D5Tt+U6FLTCrSNSZxL0Gk+wa6ONjSXlKAxPx8t1ZXKOnA8AaDRNzcfIF0G6y/R6fbT0Q0oXwByAD6e992HH65R97RV3NMgvqDgy8LqqhqUl7aCbimtgNV3Gl/RPWp97W2EHDkLj3cDsHltCmqq5Fw0D+Dm9RoEB17AEvckrFgo44DESDQ25aGuJhf79qVh5syrWLUyFRVl2WhuPCvnzArCjaLGPFRXnsLOHYmYNi0Pe/ckyTYtCkemnTd34kNbABIAXosPxKm/zELWC+8gY7onygpi0NxE0PYIc/Y5iPMKlhTF4/ChMISHhaOifGwWgA11icg7E4WDB0Jw9sxRtDRr95yW6R+DWFdzYzJu3kzCh/OCsP/nCxDtsRxFN2Jln7IkjR2QUcOBml0tzZnoaEtX7lXt8O9JSNpVxzn9bHMPWqaxSdpVV56MS5+uxfXXXJDtvgRVFck2t6ZShuzvtRO+yHnTBaenLsbNUzloIoyRfsazCgDZp2I/i+CG/axn1QUo+8Pa0k33Nx1FOMXjQ0DIqQQ0YNLz/FodU2fpPoD830k5LI9Q8V5g7tFl71NYx2tFRUXgf/7P/4nExBNq2+rHNldXV6Onp0d9uMS+C6U/YmpT1n7aleltFU7Iyf2lO0DCBa7fS0zPdM4A71Flyjdw0bHO8RaPnbF2NICFH3eZeGPhyHSO+azE64JpCZ2t4h3F/QyNOGoJnagf/PQV7As+roDdXp8IHPCPgW/Icbz2iiN0uzcAfO6V3+KnoudFz738W/zkpd/ghy8QJlpYAE77VLkFZV2OWvS3vw+lMfr3CABH08MCQN7HvGb4bOL1RCs8upLlvVVXNxLsOYoAkF5GmM8APqs6CAj5/LeKGw9Z/eLj4/Hiiy9+BwCtdEeBP3mA3Tbtsbl+ou7IA+KuPODutqGjvwpN3bdQ3nAGpXXZKKs/hRvFScg+F4aUU/5IOuWD0BNb4Bv9GQLiPkPIibUIPP4RotI/R2z2euzwm4uln/8ZWw/PFbnh8x0u+HDzJHy4ZSI2HpylQMb+iMU4fHQZDhMG2qzsNBjUEPCAkh38GY0GAIfBP1knEDwYLmWJDoRLHJcRXF+O/bI9XIR/ug2EZoRABqgp6yq1TsiyAHSXaUANQQ4hD0GLca1JeESAo0AcLfP8aJnFuIUKMNGqi+BLlRtAK0Ba+i2S+jWI3CP1M07n18BuCN7JkuDIACNus226DraP6Qh+dB2ElwzTQImgUMr10ZaEXH512B3bJUxZGQ6DfVa6H9gbq54mAMhzYiU7oFMaAm2ji5Z+Oq2DlaA6P/ZzpYCcOhe0EnROr60GWZeGkAzjueJ1QIDLa2G+nDe6A7WVPySeexsA9Hez5eE1IdebxG2jdWCQXBc2ALjiCw0A53vPgYdIzQUo23OX2gBgwmEcs835p2Cckn0OwAcHgMzD5XAASDkCQNZjLACdASDhn9KZkWJ8XK6jwhF7WovbTGMAYrxsHz8VjoTMcFwpOoe+r6XDSgtoeRaql8ADvWhva1BuQHu6aAU4gLt3BuWPrhXX8k9hhtu/Ypr7zxEQuwhxp1fKPiyWti+QNnuKPBB9yl22DfxzQ3S2G45luSPu1BJEpSzFl7smYOKsFzDB9VVMcPkNJsz4A95z+YsNALopADhjwVLoOQBXYPqCZXCRbYa5enlj1oKVmL98LRYS7IkWrOEcgBoAKuC3mgBQS4G/Dzdh4UdfYdHHW7H4421Y9NE2eH+6E0s/3Y0ln+zCog93YMFqgsAtmLd00xAAdNZw4Gel4RBQhxlQuBnzVu7E5sPJCE4qRAQBXlqFyMA+A/WMuO0AADPGBgC5rmUNAPW8f4wrkqUGgGGpBIBnEZR4DAHJG+0AUM315wwAjRWgpwaAqXMQnjkTsQ4AMP6scf95LwCoXYDqbc4FqNPRCpAuQaOyCOzeEWkXoAR/oWnU30VvI8wGAKOyJiMqmxBwqiypaQoCDgeABH9G1gAwNGWaHAcX2UfJlzIJEakzcbU0BO09pQoADtyme1zCPysAKH0IdiblvmlsbsSFq1dx9eYttHfTXeZtZYnW0duHxrZ2uX8KcL2gEM0dnWo7v7hUQa1zl6+gtLIarV3daGhpxY2CIlzPL0Zze7eCfucuXcX1WwVoamlDT/9tdHTLPdrVg+a2DhRIGblnz+HcxctSdrECZoRdnb23UdPUiis3CxRII0RTbjh7+lBSWSV1XkVFXT1apayqxlZclbw3ispQJ/WdvnAVZTWNKCirQVxiOg76BUr+6+jqJwDsVfPw9SrQp93KcEBlREtAztnX1dONXjk27TK4LZeOsG9QCEKjYhF3Mg0+MrhJzcpDVUMbzl25KdthCAw7isP+odh90FfaLPtfWIag8GPYuf8QDgUEY9fBw9i6Zx9iElNxs7QKh6WMvT6BOBwcAd+wKOzzD1ZWjDfKKnFIyvMJkfDQSCk7HNv3HEJ8UhrSsnMRGhmDxLRsdN/+GkXlNVKuD/IuXUPaqTMymItQEDU4MhqBEceQcfqcHMM2hEXHY79voAzwpM7Dfrhx87o6944vIhz1tANAXsN8UWJevnAQbZXuOz050RUoLeoeCtL1jgyj5V+HDGhbysvRIM+jpuJiZS3onO5Rxfb2O82//iRlXrA6ugHlM5lhtAwYr5fPa9asxqFDBy3jngbxGWOsLGqqW1FXMw7zAH6nMeoOigo7kJFViytXmlRYYX4r1qw+hXffScDUKSn4/E+bEfz6XPh8uBmnc04iPu4kPvs0HYcOJqCm6hQqK06hqvIU7jWX3zA15ql8hw8lY/7889i7Nw1VFaMDwAC/TSPC7y+25Qxqq0/h3HF/xH/+IS7G7ENdbaICcFZQ7GHV0pSCjrZUtLUQglmnsVJLc6rK1yr5rOIft9jW8ookBH6yBcdeeh+Zv5qKvD2bUVvFeEI10RigXmO90X1A3LgqAw1S39jqzEB9TRquhO3D2VmLcW7XZtTVp9vnA2zKwo2UAJz56xycm7AQ15LTpD/chK7OTnk+PbsAkACHIIZ9Lfa5+LL4WRNfkvOFuYF+/DjHQFEjuu80EI9Aj8fN8eW61fGl+OGhKYvlatef93bP+Shiueo9idR9r3oMADx5MkFtW/34fpzQk/vHNARdFNcZRlVVVam0BA/c7pXxF9fZtzFprMRxGdPxmuP6eMq0z4A557rHQzyPji4+CWYcj4ujamtr1IdgVnHO0hZc9583kbqXBaDR9x3Wv/f8q8PiCAA3+0fC5b3fqO21u8LgNef+c/H96MU52HvIfxgAfBD99N+m4NBh32caAPJa4Tic7yR4nTpajt5LvD74HGJfms8fxzJ5rzKNY9i9xLQG2j8OWf0SEhLwwgsvfAcAraQA4KA8wGzz9/DLioE7dzEozacFTI8MwHsHOjCAdvR/3YS+wTr0DlajZ6AKXf0VaO8uR2tnGSrr85F39TQu3MxD5rmTyDwfh/SzkTh7Kw6XiuJwKGQN5q/4E3YcWYxthxZg3fbZ+GSLC9ZsnoSPt03Guj3Tsc1vLg6EL1Eg73DEChyK0LDuIJeUmgPQAgJKeloMGtldfnJJ0GekwZ8CfBK+T1n76W0VTxhoE8MYTys8DQGXaBBEEENQpJa0qPNWrj0NuOGSkEUBIv8FCg4SbBECEsjQ+o75Ca6Uu85gWn/RBediDRqDCH08Jd5LtmkJSDGOAMoG+KRsgkbWR8BIaz0FqFSYtiqjaA1o3I0ynPtA96IKEEk5yqqNsMlmjUaIaKwKWa4dyo2mf88AUAM/S5njxuN4P8mx1VBWA0GdX587xuvzxbQ8r1ra1agGeDv8NRDWbj4JfAn7CA0JdTmnI+tgnEOdlIRpl6FMRwAoS2Vh6oVtEk4AuD3QXbkBXb/fAyvWzYa79zQN/+gC1HuGsgCcJ/pi9ycIPnEYx049eQBI+OcMADkfYOxpKY9uQGkJSJhnIYI9u6QthH8iBfwkPiHPlla2YzOl7rQQXLqVJ8846dTx4wf1ZRshYA/6ettlIN6AHvnDuyPPyDtqbqxuVMtzb8eBNZi7+HfwPboYxzKXISbHS9rvKZov7Zwv7eScf/NwLGs2orPnIPaUO+IkTVz2EoQkeGHttr9jytyfYsKMF/GBy6uY6Po7vD/jj5g+fwpmLpwH14ULMGOBN1wWrMQ0r+WYvoBaihkLveEq4bMWrMD85Z9hIef9UxaAX4Jz/mmrPwLADfBas1GBv0Ufb8ZiGZgv+WSbaLsSrf+8P92l9clupSUf78bCNTswf+UWuNEa0LgDHYtF4DDZ5wTU25wDcAPmLPsKbit3YqtvGkKSi2wA0Kb7AMAwBf/uDQBHygoASh4FARlXLGVL/iEAeAaBiZEISN6gXIAGp3hIO+cjRAFAwkCtIQCYSADohpDUOYjInIXYM7MVAKRl39gA4DSVTgFDBQA1BNTuQOkKdKpc+xMQnvEuwtLoCtTMA0jrv3cQnv6ecgGqAaAd/mkAOE3yTZF9JPBzsvwbBQBSYcoKkDBwCkKTZuF6eQTaeyswMMivBe9KX+GOSMM+RwDIPgStd/pv96Cjqx11DfVolg5nt/R56CaT8+H1E7h0S0e0o0PBM85l1yf5uN7aLveaDNI6u7sVNKPlXEdXt3Z3Ker6/7P31+91JNmWP/wvvPPDzNzB78C9t3saq7sLu6ir4VYzFVeZWZYsyyJbBllmRplt2WJmZmbZMouZmcmyXOvdK+KkdCQf23KVi27XeZ71ZGZkZGRknsjIiPjk3jE6joEhfaw6ju43JU3OscfO4NDwkDpnrzRYR8fvYUTiD43KuSW/hlvLweExdPb2o7NbOsgmt5cElP2ElBOTGBybQM/gMNp7+hV49AkMwRWfAFz09IP7OQ/EJqagobUVo5JnektQcE+uT1n9SZ7GZJvLCV4zG91j+hoZl8CwW/KWW1iCo+7ncPD4WQSExeJOdRP6xx6gpWsQ125XIv/abaTlFuPkeU+ky7Kw9A4ueQfCU/JSWlaF62XV8AuPwikPb0SnZOH0FT9kFN3ArZpmJGYV4tRlP/hHJaC8sQ0XfINEwSi8WY7b1Y2ITs6EZ0C4gplRCWnw9AtFRX0rMgqu4sxlb1y7W4VLvoGISEhF0c27cr5qxKdlw0PSySy8huNyDzIKSlDX1o2rdytRW/fNtgBkfvjFIwdN2EHhF8iW4n2rL1f3JrUV4DOz1JvQbkUH+3rQ0yT9l55O2X428wAaYvrjUvdZup4vXpOmAUBdho0f+6O0tuCg0LMafN6yZTM8PC5Z3Pf10KQC+RzoqKttRlPjELoeAlVPKz0HnpoH8HFzAVrcr4+dHfZ59DRpPcvzzk893fJe7X2A3m7qU5Td6YaLSyGWLs3AFudI+P55M4qeX4I9v9mBkydi0VCXoyz/2lvzcOtmBo4fS8H5c6moKKPlmCUYZ65CBfqaG3PgfyEAm20DERYahY72fAtxi2C15mN4ex60uO/JKpTrKUZbe5689+LQ05su//XDIOzzqqszBY0VUWi4HY6OlkSLcR6lro4v1/JvrmjBWHM3HMlWdih5awlK3HaipTZRWcc11iTgVrQHKtL80Ma5AR8CazOi9Z+a/+8xwHAauM0JfzqZXHaWxeLG2WO4ddkdzVW0urQU10xyTEd7BpqqE9DSlKLWCRA5j2GPqKIsDvGXziLb7wKqyktV+4Ig5x8DAPIaZ4t9Bb6HDMBFS3U97viPIwIyvpcMSEe4Z4Ck4WHOmzXwSCDI97rhKpRpaPjEsdyZe05QZBzDtDWQ0wDgixDbG0Z7nsvHAcD/+B//I+LjY9X2o36EV0zHkthG54dNFO8BwwgVCMPmxp0rwjPKuNfPWjwHr4v5eRKMnK94bw3XiRRhzHwsqFhGGN/Svrl6GovByJh4i9DpW319RABYUVmpygr/V1rNGuXHXAbY44cIfJYIBlmOWVfwmPla6jGt+fIs1ml8Bi3texay9EtMTMRPf/rTbwGgRd2Xh14N3o2pL0M5eDc+IZ1IfuF//wEmpaK9/+AeJu4PY/JTeVlPDWD8fq9aTn06grGJfrS2N6CsohJllU24U9GI2+XVuFVxF9fLr6K29RZq264hIdMLx89vhLuHC05ecsLek2uw/TCtABdg25GP4Hr0Q+xyX4AjHqtxxm8DLgZtxOUw6WCGuGhIJ9IQkEvCOqdpaWu9xwNADf0I9AyZz/un5+Yzh4CGFaCat4/phmprwHOBDkqEd4RpKm05lmDHgGnKqssEZWhJxzQo5T400N50PgecV2kRetlJmJ53kKDvbCDBol6e8WcanD+Q25xLTwM/gkcu1bqc4wzz5O+IUwRohHcEg5I/FccE81Q8CSMcJIRiHAUsCam8TFaLzLuPrU5jGso9TvMFdoxnSbJP7t3Tp2euZw0A5wA/cxH+GZL/e0ZzAJyZZgCgWTgBndxrArxTCvbpuf0I9gwr0FN+tAykpZ8x399aCbeRcKZJi03G57EmiKvEc2nNAEDD/aeNDveR/1nSIQDkHICHLq3DlgNWWOu0CNYOK9U8gGvsl8DKaTFWi/aecYN/IgEgQZzJHacJAFKfGQBacAGqFaD2PQ4ARuUxHq35ghGnIOCjNR8AGJURgPiMENyuvoax+yMYn2Sj9R6mHtxX7pEfTI1jaLAPg/19GBuR+nJCwiVs7F4vblVmYN3Gv8AzzBmRWZsQnb9eKTLXFlE56xGTtwFR2XaIzJb1XAdEZdkjPn8zMq/vR3jyZmw78GcsWPVTLFr9Ct5f9CLeX/IG3lv6OzMAaIcl6x2x2ACAdhoAMmyprYMGgM4WAOBWWSf423oEdtuOwJ4Wfwr8zYZ/9tvdZf2ULE/q9e2nZJvWgGfkuJNY53IMVs6HpDwcMkFAk8tPk1Ya6w/BP0MaAmpoqOOvcDqM1RtPaACYXKXhW/pcN6BfEgBUx9ZK2rI0AGBGAXyTg0wAcB38U22eAgCulHK/6ukBYNEixM2BgIyj5gMsXirPxEJ5zj6WZ+A9MwhIl6B/VwAwNOsjeTZmwz8DAAZlLJD4H0v8+QNA/+QFci8WITBlIXxjl6GmPQ4TU9LRmpLOjbIANACg0YbQbRo+NwwjABwa6pdGZrv6UoyNS2URpzqu+ks01ejkR0ZjIxJ3QI5hZ0pvMw0ueayeR0+eS+lcjtM9uaQ1PKy/iDXE4xjW3d2pNDjYj+GhQQyK+qXjSLhIqDgkzy/VNzCI9o4uBQ6HRyVvE/cUnBuR9KnhMekcjU8qOFheVYvcgmLkiEpv3kVzWwcGJC3Oo0eoSes/gr5xU17usUNIGMjrM/Im1zEgeVHAcGwcze2d8A2OwLHTl5BVeAPdgxPo6B9D3tXb8AqMQGhMsppv8Ij7RSSk5aHw+l1c8Q9BeFwKmnsGUNPahajkDBw544HA6CRc8AvDnfp2NPeNI7P4Ni74hiI4LhXlTZ04dcUPPuGxqOvoR3PvCHLlHJdkf0xSFjLyr8l6CNLySuAXFoNISZMA8PDpCzjn5YfAyDgEiK4EhilFp2Ri71F3XK+oxcC9B2jpHUZjc6P672cPAM2I1//1BYC6DHOwhIMm7KSwfOlBK0vxv9WXpkn2RwjOHwZtn0eEdCMjg/JMDsizKPXLM4aAYxMcALJwPV+StPueXuUmy/ix3mSHn4NKz6Jsu7i44MoVD4v7vg5if5bvl+Tk2wgKLMXVkgblmtISrHqiurRry9u3epCQ1IDr17sk/FFQ7T5aW8bQ0jQi65M6TI7v6XmAnl7R48DhXNFtqQXXpZxnj5oP2OvpeoBekXkY3aF+4S5ReZ3dM+dtb5tAepq0w7yKEeefjmN25+H29mE4Lj6P4KB4uWd63r/+3hLk5aZg/focODnloKSIoMUSiDNXIXq6i1BZHIvwDzbB+5cu8DniiaZmyxaAVlYfw+vKgYfC5yum2dqUjbraONBN5TRs60jR+ryuQLvS0FIfh6t7d6FknTOq07wk/Bmk+2VK7kul9POuXjyGikx/dLalS52Ug1uJXsj/yyqUrHBAVW6QXOscqDatTNRWJ6OyPBntrYSsc/Z3ZaK9PV2U8Zg05qtM9PZkozo7EMV/t8LV921QnRM4ve/h+CbJeTkPYGNDCgoLY+DtRUvWBFwvjUdGejwC/MOxbXsGzl9MQGXFTbkn2urt69+2mIF2lvdTs/fxfafb/3psUUMnDYQMEYyYt7P4kYqxj22wfwTxWs3doNKyRrcV9P3kvTPuFWEx9/NdbkA9c3HwntY8jMf4RtrGfrYDjHN+sfd4NgC0dC4DAMbFxajtR/14X5iOJRFa8EcrQG7z3hBAML25cc3Fe8J4hKNs238RMvLA8/Dez83D04jtFnNrPwI947mar3icYU35JBnnsLTPXNHxSRbn2PtWXx8RAN6lhxN51wwM9KnxFrb7+ewYz+iTxLI3X0s9wkJdh1neby6OjbCsWdr3LGTpl5ycjOeee+5bAGhRCgCOmQbw5IUtL6KJCYqDe1rjUrFNTI7i/gOp5O7LS2ZyWMKGMTRMP9OspFrR2NSGssoG3K1oUF/MV9bWobqhGu09TegeakTh9UScvuSGw6cdcdJjIw6etcG2gwuw9dAncD1CCPiJrH+MHccX4dCFNXD3ssOFwI24FLwJhotOWv8pACgyt/4zXGXOAEBZKshmCgvhfs4hSPhmr7bVfIMiDRD18ToNDQINF6AazDGNOecjDOQ5TPEJAwnVCHdoQUcoxO1zpjkHeRxhH+GhkU9CQOaT4QoIKiio1y+a9tMVqAaABHgzcwMSYhICEupRPI+CjCYoqMGglgECT5vCCfcMgEiQpazCCP4UTCKQImi0NAegTmNGDJsvsDOA3xz5mTR9Dq5bOv5x+jIAIMMJ/rTF3pM0bc2nLPq4TpingdxJZcVHyEeLvrU46UvRmo9zPNrIf7seF8PoDtdByTtmE3xiN4u2SriTSo+uPwkUtetXAkENGrV4HkMGWCT8065GCQBP+sk+v7VwDyBgtMfOY7ZY67QYax04B+BKWDnQAnAxVjsSAG5XADB8DgDUcwH6IiLP7zMAQC4fBQC1IvP1HIDGnIMEgKFZXJ8NAGML5yrEogw3oBoahup5AGWpAGF2MHKuJqKxowrjUs9NTLEulEat1Iec8JZuQEdHBjHY3ysawOiw1ImcCPdeP7r6q3Hq0hYEx+1DZLoborM3ISZ7K6Kz3JCQewBZJWdQeNsbN6ojUN2Sgrr2TDR25qKluwD1rVlIzvTAtt2L8dGS17Bg2Rv4YPGbZhaAVlhmtwFL1jubAOAmLLYzcwNqNgeg3ZYDWL/5AOy20uJvH+xcD2GDK+f3O65Bn4J+J6elgR/XCQDd1foGVxMEdNPWgISBdltPYN3mo8oacO3GQ2puwLkQ0DL4M9chrHbmUgPAlZwDcONxHPNKh39SJYLSCe8aLUA9Q9w2B4BctwwAtUXf/AAgxWMZh8cFpTUiOL0cIRnZ8E32Fe2FHwGggn9zAeBa+CkIaAYA01cjNHslYoo/GwC0ZAXIYwgAGY/zCUYVfCLPwPsIznwHgWkEgXQB+r48G5/I87LYBP5kqdYXmwAgQR8BoAX4p0QAOAcCphAALkZgyhL4J6xBc28GJj/tw+QUXcpwDkDO9afnnZoBgOwEGXNBjKlB9l5a2QzT7QpBmLQfRHyW7k3QQm4EY6NDCpKNDA+qbSNsTDpBExPs1Mo2w9jRko6l6ugSAhKsKRG8abHD0ysN1x4OtEjnlxa77JyxQ0pAp9OYUOkMDmlLwRFJj2GEgoRzo2NaGgQS8N3DwPCIxO1CV08/BoYk35NTChgOjxBqmjqVkhfmeZzpMY/MkwkAakDJjuK4gpCDcq7egSFExafgklcgSu9UYWB0ChV1rQiOSoRPcCSKb1YgJbsQR09fQlJmgWyXw8M3GFGJadKmGkdDZy/i0nJw/PwVxGcV4vhFH8RlFCL3ejkCY5Jx6MxlWaagoqkT5+Qc7pd9USznKW/sQHRyFs5fCUBGfinKalvknEm45BOMMxLnVmUdmrr6Zd1HwoKQnFOA7OLrSMrKR3p+CXKv3cLBk2eVJWA75yuU+N9sC0BtNWUMsnDJ8vL4wa9v9WXJsAL8okQYODw2iOHhfqkLCOgtx3saMc2vroxrKwBavvFjDOPHPikH1/hhxLMo2y4uG+HpecXivq+DHjyYREdHD7ZtK4W1dSmCg+6ipWkUsyDVfNU1hZbmUUSfT8fxD07BY08UmmWbcG0uhGtuHEVIcDXOnb2N69e6FPDraB3HrcQS3IzMQXNN/6z4j1JPt/xf/Z+iV6TPY9on6+3tk2hrvyf11Wyw95Dk3M0t8q5oHpO4OowWeQOSZn/fpw/Hf2a6j8bqXtTdakGb3CcjrEPWb3jEIn/hVhz9+DQ+WnANe/ekoKaKVlNFoLtPwrW6mmzExaYhIS4ddbW5ap8B3yyrUK6vCNUFUcj+81okvLQEwfvPovERcwBar12AK5f3PxQ+XykA2DwHAHalyrsjHX0DmSrsISD2FOrpSkNDZRSK1jqi+O3lKAs8I+f4hgFAuR81t0KR53MC5dIvIyjr7clGmfS/clZsQOG6jaiSvpclsEZrvIb6FJw6FY8dbulIT0tEp5qXbyZOS30SbnqfxtXD+1FVHCrPSza65+G6k2l3dcr/05WuLBJ1OMtfFpoq43Ht1BGUHDmA+tvRM/vMjjcX07pzOwmn3OPh4BCB5csLsGljFtxPRsLRIRsum1Lh6JgrdVAabt28rgZVaeFlqb56luLHD4+TEU9Du9mDwga4Yxue7SK23Si+U9jWZfubg8q0ViNYoRXf4KD0jUW8NkInioPChH0U21RaM1ZtfBcxTZ7/UdDo36N4nQR2xn3gfTP/7/S72YCB7Etp95W854THBDUGPDQXw4z7bITxPDz+y7i/Rv6NsjNX4eGhCgDGxESp7Uf9aN3HfJuXSYrPDj9ompC+GgEZwwgT+vsfD654LsZj2dN9sC9GxvkMKGmeh/mI/49huUex/cZn7f59y/GfJD132/ysrQiK5pPnpwWA333IBeg3Sz9540/4w98+tLjvi9B3X34bP31hxk3pj37+e/z+nUV46VXtMnU+suQClB9XP02Z5LM237JD0Ei4aGmfJXEeQD6TlvZ9Xln6paam4sc//vG3ANCiTABQuwA1Jq/X4E/P7zMleZVK1BTfqOQ5kDU8PCIdiSH09Q5JgetBWWWtEgFgBefO6ZKX24g0EMZ6UNd0C6HRl7DzkA2OX3DCsYt22H5kMbYfXgjXQwux9dAibDm4CNtkfcexxdh/ZqWCgOcDnXEp1AUXQzfBcP9pbgE4G95paQBoL2GEfaJQWQ+RtIK1LoU74krURtEmXA7fiEthTEtb4GnNpGkuDQfNz0lAaFqaYNxpgjE/gj4nta3jyHEiwr0LgdrFKfNIC0CVVzmW64SB3K/WRecCJB2R3mb6BIq0/qPloIZ+CgLy+CDtslSBP1OYBoA6X9PWgNzPcNlvQD7Dqk1ZBcq2EW8GylEm6Ocn12hIhc8H2DGOOeQzyQTXZlsbzie9uXrGAJD3wgL8437Ct/mJsG3Gms/dsObzsZJta5wJtJUyt0HK9QZcjnCAV8xGeMdtgm/8ZgQkbUFwqitC0rarZXjmLkRm7UWEiAB758mF2HN6qbpvJ+QZOeGlQSAtCg3oN1eEgMb8lSckTyf9JNx3DU4FrpV754S9p+xh7bwYa+1XKDeg1s6mOQAdF8u5LADAbGNuvs8DAGdgn+H20zyc28Y8gBo4+iEkk+ekxSHTCxEFT8c3zmN+fi3GMwBgkMRlmAaAxhyAMdkhuHo3G12DrRifGsWE1Iv8GIIN8CnWfROjuMdO0MiISBp8I/dUg3xguAdd/fXIvxqNrCIfZF+7iKK7F3Cjyh+3a6NQ1ZSB5s4b6OitQe9Au7IMmGAjWRr4/Kji3v0h9PY3IDk9EI6bFuKTJW/ho6W/wgfL/ojFNouwfL01lq13wBLl9nMzFtm6YLGdSLaX2Dpj6TpnrFi/Bes27oX91kPYsPUw7Ldzfr9DcFCuPk8qmKelQd+0thP6aRn79baGgEquhIInFBhcr0DgETMIqGUZ+FkSQeF+bTHofASrN52UspkJ/6QqBKYRwNECcP4AcCaeEdcEAC1YAWowOBv8+ZsUQACozk8A2IDgjLsIyciAb5InfJN3wz/V1mT992QAGJi+CqE5jwKABgS0DAC19Z8BADX4IwDUloBa3E9QSAgYkfuBPA+0BqQIABeYACC1RJ7XJWo5PwBokhkE5DyAgSlybMpyRGY4orUvBxNT/VJm2XZh+8AAgPKcqI+IjE6QKUzWCfwGB3qkndCN0eEBeYYI74YxOjKgltTY6CDGx7hOcEbwN6SWxv5xJQ3RlAgG5VmklZ0CbIRtHKSQ5RgHJqST3NvTpdYJ4SalQ8pBD+ZHQX12rqfuqU5kj8QbGh7EqKQ7Is822zV0I0qN0hqQgx5yHi5pKUgwSOs9Zfk3zjQIHQkfmRd9fi4HpFPa1yudcumEUd2d7eiWZa900jukY9fe0ancj0YnpOKyTzBKb1eha2AMd6saEB6TDA+fIMSlZiE8NhnHz15CUkYeCkpv47JfiAKAbb3DqGnuQExyBs5e8cO18joExaTCOywO/lFJ8AyJwYlLvgiU9YqGDpzzDMDpy37wDo6SsESc9w5CaGyKnK8JTZ2DyMi7hsMnz+OKfyhae4bQP3YfKdkF8AoKR0h0opwzXZ2r5FYF6tu64RsapSBlZEIa/MKiUV5Rru6v0T6cq687AORAlDE4pb9m/OrmcPtWD+uLsAI0F8FfX2uzmh+Qlv4jUt9YijdfjUh9xjrQ0rV8WeKAIAdkza0AWcfpuWM+//O3caMzvLy8LO77Ooh1Pq/f3b0Izs5ZiI8vRWNDH7o65sKq+am5th/FrpeQ/8piZFofQpMCgNynASAtBAnqyu70YrvrHaxceRNxsU3yHvgUDbfbcH3FLpT+zQEVMYRIM8dZlKTbUNmNm8EZuBVXhLbWcXUuqknyke8ehDwXd5Tllau4ltJi3OqKHvi7XoHf8r24mnpT4j5AXU0/0tNqUFLcLHk2WSg+Q9Eysa1pBDeOBaLofWfc8kmWMkeLw0m0NQ7jxkFf3PzVKgR+vA37D5bAzycTVRXpkt/ZgK2vpwj9fSWgu00j/NEqlGvTcwAWhlxB8M5jSIwOR3tbgQqfG/+LAIAdbUkoz/XFjZjzaKiNRo8K/6zALkUdWy59rGv+7qi9FabCLMf9eqqrOxVXzx5C6W+W47qLK5or4iQ8S/6PLLQ3paKlPllBwblQjSLMq65KxJYtaVi+rBQ+3inyX6bPxJE06q6Go2SVI0p/uxLXL5/E4KiUgQ7CvTkyhal05biGumT57yPh7RWLyopkCc+UfDAeQR/XM9R6L4GibKtwQ9MwUPqKsk03n8WFSdjoko+ly3OxziYahw5GYe++UCxdmY2Nm2OxZ483PDy8UVUp5VjaF4RjluorakrapeagzpCluHPFNpUGPTNQgu0uQoSHoR2B3YCSAetoSaaBnQZ1liDTsxbPwTxpaMT8a0uqf8/i/8J7btwD/i/83y39p7OlywHvE9ur/A8Na0rKmC/QXPwgUt9Xy3l5ljLa9Pq/fHi/i8sm/If/8P9DdHSk2n7cr7FRexQxF8Emf83NTWp7vlCD94HxZp6JZy/z8/HajPOZhz9KfDY7Omas/XidTMNS3KeRYW3F/97SfnMZeX6SxeCjAOD//cGL+L8/nK3vP/cyAoJj8bwZBLQUj/rnH708K72vh17H3ktR8AxKwr8897qF/Z9TP3sd/yrX/UNjXsOX3sZl/xj8/he/Uds/ePUj+PgF4MVf/AFHPaLw11/JPXrhF/jnHz7+XlkCgKxX+f/Ot1wZFrOW9s3V08SlGJfvGkv7Pq8s/dLT0xWT+xYAWhIHuu+PagA4OaYGxu5Lg4ODeMzr/fuEgHpAj1/ich8reT3ApyHhQP8wamrrUVZZLqpAeVWVLCvRLy+oCTlH70AnuvoacbsyD2c8duLEhU046eGIXceXKwC49eDH2HZoAVyPLIIrtw98Arcji7HXfQXcvTbgorICNFkAGvAvlNDOEefNwB3nDyTIuygiXCH0uxi2AZcjHeAZ7QTv2I3wiXdBQNJWBKW4IlDkl7AFXjGbFBQkKFTAUER4qGUAQTMwqKCfFi0Eza3yKFr80V3pTDiPIQAk3DOBRBXPlJaEKctA07ZyM6pcjM4AQIarbVoCKneg2ppQA0FZZz64ruLoNNScf4YIAGWf4br0jD9B38z27HgaAJpLwzkTBJzWfIDdo+Af5zs0ACDFMNO6xXQeJwJAui19NgCQFnwGBFSQUrYJ9TgPH8+jgJ4S3XFqV53UTLjedzpgHc4G2Uq5InS2V6DvSpQjPGOc4Svl0D9Rg77QDDdEZO9EVM4uROXuQnQetVuJYZHZXO5FVPZ++W9ssWn/37H54IeSL3uc9N6A457aAvC4p40GfCbgp+cLnAnTVog2OEF3on5rcdx3tQKAZwM34sAZR1g7L8Jah+WwcVwFG+floAXgKsdF2HFiM7xizykXoLTIi8jxnwaAFMPmAkCCP2M5CwAWPgkAzg4jANTzDmr3n9MWgCYAGC3pKleiki7PFS3n4DKK5+K5mYdCLWUFKEse+xAAzArBraoiDI5znlNaOvPDCDZmx/HpA6kHZXlfGrac/2+KH0ZMTClIMMK5AYfa0NlbidrmQlQ3Z6O5uwA9w3cwNF6LsfutmHzQo1wm03J6UlkWSt3JOlatS717fxBdvXWISfCTDuNKLFr2Z3y47G9YvHYxlq9fh2W2jlhiuwlL1m/DYtstos2y7YKl6zfJPhes3rAd6zcdgMO2Y6LjcNhOSz9Z38El4R7deZ7Srj0tSeJw/r8ZCGiyDjSDf9xHIGi37QRsNx+F9abDUj4OahBokgH69DZdfhpuP0XKSlADQB1PzwF4NjAfganVGgBmND4aACpXnU0IzmwRfQYASAtDM/inAWC9kgKAXKZKHFFIxh05Rwp8ky7CJ3kn/FLNLACTtJT7zxQrESEg3YCKTAAwPHeVlDvOAbjEBP8WigwIOD8ASIs/bfXHOFyaAUBlLbhQyvICeT4+Ua4/QzI+kudjISJzl8rzsgwRecsQmb9ctELys0yuZ5GCf34pGgD6p1qAf0raEjAwbSGC0xfJNVMrkZC/HW39hZiYGpTyyo6NbiMYkHwGAEp7wghTYgeHcy+1SUOR0I+DEUPy7AxPi/BPA0B+ZTws+zUQvCeNVr2t43MePcI/ZU0nmpAOFufaG6MFnnSI9foIhoe0FSA7yffY+ZFnlw1g3eYh2GFHVRrFcj66CCUs5NKwIuRxShw8oWR9mKBR0lIwUM43NMzroPXfmDofrQ37envQJ+elm+De7i6VLuFfb7eGgF2dHeiWTroaWOnpRW//IK5ev4XMnALUNbaif3gc7d0DuHW3CgkpmUpp2flISMvCjTuVKK9tRFbBVVy9WYZOaXM1d/Sg+OYdNT9gQ0c/sktuIy49D7GpOQiJTYGHX6ia66+ysQ0XvQMQEB6r5vyLiE9VQLG8thkNrd2oqG1BbtENHDt1HqlZeegeGEHf8Bga27uQlV8sx6QiNjkdmXmFqKxrRK/su1lWifjUDIRFxyMyPhlV1ZXq/s4MVszW1xsA6o85+L9wEIXQ4OuWv390qXqEYG0OaHtWYrpDffL/S7+lq7JKrX/ec3EeVEvX8mWIg8bsmLM8sx9n/LjeSatnKe/GgOJn1caNTvDx8ba47+sj3odBREUVYv/+FMRE30Jry7jUxY+Bb49Qe8sornslInfhVpScCcOjrO8a6obh71+G48ev42pxu7wHHqD+bgcKbQ+g4MNNqEi6Zor7qDxoWHY3PBfX/mCLvL+sR3VJnaRDS8Ap1BTXouSTzbj786UoPuIn/6fldGhBWJpVgZS/bELJ8wuRv98PrW3jiI2uhZVVMezt83DzRru8s2gJ+PT341EiAGyuHUCp63lc//Ua3DkZKuVwUl0T3Y4Wp5dh3/KzWP3+ORw+EotbN+rl/6iUa5sN2dpa5B1Vlo7aGsKZgln7HiWmMTBYKu/rUgz0FVuEf5S19QJc8Xg2AJCgj3CusSwSpfYuKHxrMa55HEU35wb8PNCuKxV9fRkYGMqS//7zWRR+kdLuT+U657g+7ZL7UhpwCvl/XIniTdvQVCH3qisLzU0puHMrDk31jJspx88AOnN1dWYgJysGl69Eo7g4TrYzFfgjeON6U00CCjxPIGWDMzLtN6I0J1CebVpPatDHuB3thLDafSiP6+uRttT1FKxZnQ8bm1LEx3FuxQxpo/Ee87yZckw6GiTt2rvR0lZJlfBsdHRkKDGdTtnf2kxAq92G3r4RjV1Op2C38DTCQy+hpDgM/gdPw+fXG+D+V0esWhkLqzVJ8PRMQ3Nzi+kDIz3+ZsASDe5m4B3bn7Ot7cwt7Wag3WwLOw3tZjQbBvFd8CiZx3vWMs+Tpf0Ur4HXrO+Jvg9c/nsUr9Mc3HF7vpB3RhoMs4/Fe8UywjIxF9yy/HwZAFD/X7rNbPyHc0ULwP/0n/4TIiPD1fbjfizbjGM8J+wz8EdYbPTlCBJYdo04lmRAMB5nDuyeteael9ZT/C/mhhviNXC/MT9be7uGf5bifh49jStHWhw+yerLIgB87hV4+Ufjst9s/fiHL84GgD/5Oa5IPCVTHGP79NGDXzvXot/7ySvw8fPD287eWPXJ+9PhVmvXwsp+O37/9m9ha78Zi2224oN3/4rv/ewNLF2/FdYO2/DKa2/J9f4C66Q98D0T4PvT6q147bVX5Tpfx/dfeAt2O8/hsk84XnvxTfy/l/4N5y544h1Hz2kA+OpHjthos0IBvVdW7IWLzTJ8/7U/46JvDHbv2iNpyHGyz8iXIUsAkGL5Yn0wN9yS2F9n/PlYn7IsP03ZZf/jaSwGn0aWfpmZmfjBD36AP/3pT6aQR//+4QAgB7rv0aWXcuHFQby5hHimQleVu+gew+UFxAHA0ZFRtLd1oKKyHOVVt1FWdQuVNWWob6pTc2uMTcj+riZ09jSiZ7AeucXRCIg8jkt+27HnxErlBnTboY/hevgTkxZg+6FFcD24UPZ9gj3uy3Hc0xa0WCNUU1Z/BH+hFEGftvC7IOuXwhxxJdJZWfdp4OcEv4RNCErditCM7QqmROft0crdjcjsXQhNp3WTiwIzl8I1MKRVFgHiuWBCRHMIqKWhHsGfuQjdTPCOII/xTFDNcBNKCKgBIV2MOuMCrfaU606Gm441E8HeNOiTc2jQRxnzBBpzBZok4dxvHPc4aXBGV5/m0lCQgE4DwrkAkDIHg9x+ErDjfuNYk8zg38PSlnaP19xzPFsAqCGgLEVMn+GEetOgz48wjfPx0WUnIR8tS3WZuRimy+HlCGcpf5uk/G1GYPIWhEg5i8gyIB+BnoZ7BH5RuRKeu0Pkhqi8HVI+zbUTkTncz/K6V4HqzYfeg+Puv8PdhxaAG5Q4D+AxT2vlcpRuRY95rgHn/tMQcJ3EMcFANfcfAaAVTvhb4WzIOsm7C/afccRap4XKBai1o8hpCdbI9mrnJdhySMpv2ElE5PggMu9hABie66vcdRLazcA+ywBwBgIamgF+c2UOAHnOiJwABQEjcnmcpEdwR+hXJPGLJEyWkZxbUJYaAMr5i5kHLcJCZQVosgBUEFA6a7EFoUgujEZN8x2MTw1h8oHUiVIP8mMI1tMP2Dhn/acAoNR7Zu4P709JXTg1grHJHgyOtqJ3qBn9w+1S90nje7xXa6xX6kFaTknapo8ttMtEfnShNXFvCD29LUhMjsR6+zX4aOkHWGy1FCvWr8dyW7r6dMFSW1csWeeKRTZbsMzOFcvttmKF3TZYOeyC3ebDcNh2Eg6u7iJZGu4+FeSjK8/HSIE/A/6ZAUATBKRoLcg4BIUMX7/1GGxcDqu5AdcYoM9kDajAn4QrzQGAq525PISVTnLs5lPwiLgmz0adcgHK+f+CH+UCNF3DweCsVoRktTw1ALTkAtRfwv24TwFAEQFgSr28K+4gOCMBPslnRNs1AEwWJa1DgEkGAPRVEJBWgASAqyWPqxCRT+u/FaIliCuh284FJmhHCPhoAKjFOJQ5LJwLAI34knbhYqkzFiEyl8ulUrblvIVyflFM0Ro5v5UsVyMsZ6mCe4YF4AwAXGBazhXdfy6Ua10s78eVSCzYg/b+a7in3IDL86HaBBTbB2wXEJibACDDVduBndpJjEsDsbOzXX2xyQ4ZLe8UxJNna8yw7FPrhixtm+KZHa/WOQ+fNGr1QMmI6ugR4LDTw4ESo91itLfuEwAqSR4lX7TW65K8jSr3o6PKYlCla6QvGpHz8ZzUyCgHYrQbHnbijUEYAkda+PV0dSj4R1fBQ9IhpzWioaHBQTlWu0rSGkJXdy86uqTT3jeAgeFRDA5Lx7B/CB2dfWjv7EVXz4Be9g2is3cQ7d19spTzD42gZ2AYHT19aOvuR1NHHxIz8pCQnqvkHxoNv5AIFF+/g9qmdlzxDUJUfDJaOnoVZOwdHJNz3cPdyjoFGsOi4uHlG4CqunpJdxDdor6hYXT29aO5rR2tdH8q6/TqwHMyTktHJ5qk7dcu12B8lTszQDFbvP9fVwDI8sv/hWWGAwpctxTvW321Yl9iRPoUlmDbs9LQQC+6a2oUCBzs7f7MEJDH0WrR0nV8WWI9zPLMetH40RqQ9SMHnzhwpQcGjb6euUz1ugUZ6Ts5OcLX12dW2OOl3wfz0+OOnbvv0TLyfOHCTaxYcQ1Hj1xFXe0QLIGrGT0ChnVNoa1lHLWVXWhqHFbbj4rX031f3isTsq7T6uyYRO2tJlQWVaG1ie+cxwE3PT9feepNXLM5iEK7w6i/zYG8Byq9ppo+XD0Viqv2R3E39Yb8x5bSoAXgA1SXdyJtlycyFm5HaViOvIcnkZLUiI0bb2CHWynK7vTIu+vTJ+Tn6cXrrS6qxY2gdFRflXeK5FFbSE7h5s0ebN6WjYWLS/H3v6dh3boweF5JROm1TLS35ks8DdkKC9KxfXsa9uwhMCJsKZZ9hWrfo0Qwd+t6MkK9gpCbGovW5jy5Zw/HW77sPRzY74KG+lzZ1taDc+M8TjxPe2uulINEEwBMRXNVNG7s242S99fiduBpdPelm6DYbGD2NOqS4ylL+x6vz3feR6qLgE3LPLyjPVnKZQxaG+LlP9Ln7mhLRtnVYGSe3Y/rSZ6ynS5to0zExsZh/fo0aQ8ko76OaZos6wjtFPzT28oKUPpvpcf3oSzKA21NPBcBnLbSa2nJQISnJwLfXoHEF97Dzr9uw4WLccjNjkVmRhLy86Kxb18E9u5JRVZGtDy7abh5IwlhYbHY7hoBO7tEREdGq/h0NRoZEYPq21HI2rkT8R9ZIfavy5G23glJXmeRuXc/Sja7oizdF3EhftjlFICAw+dwLfoyLpy8gI1/tMfhVxdg14KtcFwfiQOLTyD11SWIeWk1HH6zF4s/TsX+A/mormpUgIZtRi3tstEc4BnwhjIA3aNl2fLrcTJgnD4Xl7PDmA/mR7dxdTvXEC032OY1rAfZViKc1JL33oi8/0ztcYItDUikXSvtXfPz8x1EYKXzMBPOeIzPdvu/V7FfwfvKa+Z95jv4ad9r5tLwUMNA3veenpm0ef91P81yXp6ljDY9l5aAowEAIyLC1PbjfrqdMmMlxDLHnwEaDOjAe2nEsSTGIdgyQN0XKfPz8hmaC0X4P9D9epv0p7iPUv3UkX4MjWprRvYxzY/5vOIzxnR5vy3tNxefV8adkHarpf3UoywAv/Pcz/EvL/4JXv4x+OBP/6a2LVkAfufHL+OSZyj++OKbKo79QW/s3miH7z739XMV+le7E1i9+B38y4/fhKdXgAJ3DPcMjscPX3wLP3r+FXgHx+HlV9/Ccy//Ahf8E/DTlyX85V/Dwy8e3/3RKzjmGYfvfu/n+N7PXoVPaAK+8/wvcNYrAscOH8HPXnkL3511ztfx/ibvaQD4/376Kg5eisQFr3Bc8fJXYM8I/9Er/waXw364cDkQP57jZvVxAJB1wtzwR4nxOYWLpX1zxbh8Ri3tmyujTFra93ll6ZednY3vf//73wJAS1KDefc5qGeIA3lzpL7qlwqOFiumypzHcnCuta0V5RUVqKyuRGUVLQDLUN9YjyFpCNDNXb80Eto729A32I3h0W40tJShvLYQ6fnBOO+9A3uOW8Ht8FJsP7RQgUAu3Q4tkeUSbD2wEE6734XbsUU47mWrrNto9Xcp3BmXIpzgEemEy5HO8Ix2hk+cC/yTtiE4dTtC03ciInsXYvJ3I6ZgD2IL9or2IK5Q1gsZRhCooUtYpqsctwlXoh0UANTagAuhG6Bdhj4MAR+Cf4EmC7zpdcY3xQvU1nuEgBoAyjohILdFGhoyjEt7dY1GGhrWGYBPrzM/nCPubCAl90TWz0k+labjzpVOz1wa+NnNLKdhmskKb5Zm4J05FPz8AJBLQ08DACnzczxbAKis/pgPHkvXonJ/TvkT/tngdIANzgTayH1fpyz7Lkc6StnbBP9EKXspbgjP3K0s9WLyDiA6d6+UMylvoth8lj9dDlW5VFZ+JvCXR/BHbbcoxosmKMzeC49wR2zY+Sescv61An/HPe0UCOQ8gMc810qetavR414EgGsUDCQE1DCQssJJP2uc9F+LM8E28Iiyx8XQzdh3yl4BQGvH5bCyXwYrx8XKBajVxqXYfNARF8NPghaAyuLPEgDM++IAIN1/RuQSBAYo6z8uowgAadHH9EuCTNBP4kuaCv4pACj7JA+xxXoOQALEiOwAJJZEyv8QhjhRQlEEUq7F4nq1dOwHW3HvwTDGJkcwfm9UAUDWdVNs1LKRfk8a3BxQujcp4dr6SVkTTUmdODWM8fsD6mMK1pPjnP9sdBADg32iHuko9UvjbkiBDKbJhjJdLtOqelLq1rHxAYxPDKCnrwWXpcO5ZNVCLFu7Aqts7bBi3UYss92CpbbbsXTddixbvx2r7HeK3LBqgxvWOu6BnctROGxzF52Gg6uGeRroEdjNAX5zNO3ucy78myWdnoKAZtaA6zZbmBfQBP0MC0BD5haAK52OwHrLGXl+ShGaUa/nAEzXoO/LA4C0ANQAkOkTAAYQAGbeQnBmLHyS3UXb4Jdii4DkGfgXkGQLf5PF3+MB4GLElSySMvg0ANCIZw4AzSEg92kZrkKVm9CC5VLGVyKuaI2kQei3RmSl1qmoglVy35bIddK9pzHfHy39CABNEDBVg0EFBw0lL0ZAohXSS46gY/CmyTUu2w66DaABIMEa3YcTbhsdTpZvkTwjBIAD0g7o7aO7n0GMEKxJ24Hz8bENoddHtGTfjAjjtAxLPAI5WuMNDQ9hkDCNX0WLhoaHMUj4Nzgo5+lDV3eXEo+lFwLmWXWyZTkl16Dd+kpnXNLqpkWMpDVOS0IRwziQQdeg7ITyGR4c4oAHYR+txPilZJv6io3+7/uMSfjV4IdoZEhZFNK9KOFiV0c7OkV080Lprz1NX37KdqssW9SXoNzfIfs7JaxDqa2jEy3tHSJZtrajsaUVTS0Sn9sS3tjcikYJr2poVpaCXgEhuODpC9+gMGTmFkp7qx0Nze0Ij4pFRlYeWtq6FGDs7htUYLHk2g0EhoQjICgUBUUl6OzuQb/cz87ubrR3daFV8tPU2oJmySPXG5qaJL0mWZdOrGx3cKBBGv7NLd9UAKgHTjiYZQxEcTDLctxv9dWI/9EE6Jbzi7IANNewvKv721sx0NOh5ga0FOdJIqiku2/L1/NlaVKVaw7ccl4d48d6mYNiHHDVg7qGCzg9d5MWB2hZ5818sMA6zhCfETu79WoOQK6zvpyR/hjDfCDYEOuBuQNnHMzTmrGEMfqZWnyfzO63amm4Z8jSPdD7JpCdXQl392IEBRbgxvUmtLRMoKPd5P7SAGiy5Px4vd1cahFYqf0irjOMLj2NOfloZUco16NAnxbjcVvv02lrADaB9lZaw0+ip5dhD2T90eCtnbDxZhNqbrVIXu/N7JO0OlonlDvNzg453nQOLSMfM9ucg6+hsgttLWMqbmPDCAryWnC1uA2dTPexx88N1/tmzUloSUxTrr+L8w7OSn9KzcMYHnoTa9Zk4P33E/Huu4FYvCgTB/ZnoPwuAZC0xbuKkJOdjs0uOdi8OVPBwf5eAsDZIG62CuXdXIT4K1dw6hdOuLxyH24WxMr/oPeZx1uw4CN88okbzpxJQ0013T0a++an9rZ83L6VgdKriWhtSZT7kSr/RQrqb4ejPNNbwbCebgKrZwHimIYhS/u1DDBHINlDi0EF6R59DC33tPXeozUrjqTX0pSIO7dj0VCXIOEpUn6SUVgQg0jfAORt3IKbB/ei4WYYOtuSEBMbiStWu5D3x6VIlX03CiPkHqUjMiIe1qvScXSDH0pifZGXHYfU5GRUVyZL/mcgYKesZ7ofRMGbS5C+wBH5CSGorkpCSHAsggLicO1qLK4cuoTQ11ah5PkPcOHnK7HHyQ979yXA1jYXbm5B+OijRLz3fjE22Ifg3LkYHDgQjbVWJVi9OlaUiSOHk3DhfDSWLy/Cls0ZSA65jKjfrULu8+8j6md/R9LP3sW5X9jB65cOKHl7OTL27oLfRw44+6oTgl5bjeR/WwmXP2zByVdXIO75dxH04mI4v+cB+7V+OPxne5x51RbHFrnA40wA4uJzpN5pnW5nmIM8I+xJehSs09JAcQbU6bpd1+Ma1hl199w627yeZh09t05+uA62XN9qGR9qsJ9MV41DKq/GNfD9YtT9zAfzab6f18JjuJ/1/8Pvg69OnzcvPJ7327he/le8n5bv49OL/99M2houWsrHFyUjH5b2EQD+5//8nxEWFqK2n/RradH9BJYRY+4/Y9zcEmCbK14/4+gyPbvN8azFc5ifm9s8N58h5pn9Om5THdLfHBjW0M9c7At+EZZRPCfvoaV9c8W4LDuW9lEWAeCLv4bTwSvwDIjFzm171PLs2Ut44aXXFAD85S9+j5/9/C1T/FdxOSgOf6eFnGzvOBsBF9tlM2l9TfT9n7wMv9A4vPrWb/HKL/+AE76JeP0nr6h9Xl4++P7zr8l9eAW+wVHTx/zzD1/BC2/+Dn9ftgmXfWPxgx+9jBfe34Lt61fh//3bEpzZYyPxXsexC0Hw8o/Ea2+9je/+xPy8swHgx/ZnYL3o7/jXH0u6723EmcO7TPf+VTz/1t/g4R+H02c8Hvo/HgUAOW7xNOWLZYHvG0v75mo+1qOG+DwwbdYBlvZ/Hln65ebm4jvf+Q5+97vfmUIe/fsWAM6CgLQIlHwybJKNAX7ROoEJNTguFexAD6pqKnD77h1UVFWjnHP/VdVjcHgc4xMPJA6kAPVLwePAH7966UNLa5N0jKVTfa8bVfUlUlkcwkH39dhxeBlcD36Crfs/wZY9C7Dz6Aps2vMRNu79AFsOfgzXox/j0MXV8AjfCP9EV/gnuyIozQ2hnB8tl1BlP2KpAmqfBi2FuxFbtBvRhbsQXbBTKaZwJ2JFMfk7QAur8KxtCEjeBM8Ye1yKmAGAF8MI/9aLZKnciRoQkKBvLlDTlnd0GWqEzcTVUvCQkG+uTNZ+et/stA2AdybQTkQQZSvp6HkMCQHPhaxXEOpSGCGOHCPhjEMoqAGhthDUFoMPSwPAGc0AO5MUDCOQswDxpsV9xrGWZOHYWQDQwbT8fABQueeU8GcBABX4M6XPdAnUTvpaSRlYr2Az3Xdyfj5a9EXSkk/Kn4J9SvuUYvJYDgn8pAwW7FKKyZcySJiX56YUlWsZ+Gm5irappY67Q863W/5LO6xz/R1WOv0aJzw34OhlyZ83LQFtFeTj3IJnA9fhlL+15F3kyyVdklrLNVirOQhP+dvgVKA1LkXawzOWrnQ3Ye+pDVi3aZGy/lvntAo2G5dj7cYlygXoxn18JtwRVUA3nCYAqObkM1yAfnEAkOBPzTM4BwDSko9QL0riRRT4gfBPAb9iWvrpY6PymQ7n/RPlSfx8uvsk+AtHTG4YEouikXYtATcaitEx2ISJqWFMPpDG3D0NACdN5u+EBtr6T2vSDG6oOFNSVyq3oRo2GK6R6T5Z677UnbSWHpeOGAfHpM6d0FaEbNSykTj1QNKW84+Od6O+qQyuOzdj9bo1WG1rjzXrt2C1nRtWrt+NVXZ7sMZhL1bb75LlTqzZsFP+s33Y4HIMjttOmQCgiC49lbWeyPVxEJD7Hwf+KAP+mUHAHXKsLO1cNQS03njYojvQaRDofMi0PRsAKgtAAkBCuzQN5r4sAMgwf8ZV6TchIFWWCgDeRHBmJHySj8I3eSv8TQAwcJ4AMDJ/tZRDwwLwWQFAaqmkZQBAWgNSDF+BuEJR0WoklKyVsLWSzloFADUE1OsReSvlupbIdeo5/hQETFsg166XGv6Z5gkk/Ev5WO7HUoSkrEfB3QvoG62Qci6deung6faB8RzoNsGEPDdc6obdPUxJuaengDHphFIddIdJWMZBB+kgmWt4lJZ2hHsjar+hYWPJ/aZ4Q6OEfUPq46K+AdHgIPqHOB/niBJBIPcRBI7L88oPkSan5FlTg8HjeDB1D5+KJuW5I/jrbG/DYH8/RvkFM9OR9b5eDqT0KIjY3k4414LOrnZwwnlCTAUyCftEtAjs7eU8Ey1obeW8Sjoe23i8N2rgxCSus1NO94C8T/y4gB8V0FWpdlfKOob5pGsftqMknJ4WRsckP/1yTf0YGBpS4nVzyWvv7h9AfXMrKmrqUVnXgLqmFtQ1NqO2oUnBwraOLrS2dUpbrFfOfV/SvK/S6uzkoAsHDHqUW1OC1eERSXOgT+5hvwafSoSthKu9ch/owqMd7XKdrW2taGpuQmNjveRZ8s7rsSDei68vANRfJRoDUITPluN+q69K6oMaC6DtixIBHkUAODL+9FaHGgB+tRaALNt87limObep8eNgGgdZORhglPmnFQcZra2t4eHhodaNQce5A9SWNHvQekbsHxqaGcDWg9iGZgDljBXKXDhpPshNccCVx965U4Oz51LhtjkIV7ZeQsCJaNwsJVyblHfAJDraJlBd2YPyu10oKGzH1es9aGudUNZ4dF9ZXtaLDGk33LrZpbbbJf7tmx2Ii6lCZlaz1IWTCvpdL+1AclId7t6R9wcBXed9NNYPotQvGQWbzyDzfBTu5JahtUny1UvgOAMKZ0nC6D60t5cuOh/eNy3TNi0Ee5SbUKZnBui4zywu89g3ALnPD6erAKiyNJwdrtydqvQfoLPjHpoaBtHeOqbSMuLo+0TLx/vKDSj3KatF7ud9MO1nXsrudGH/vlSsWZMEO7tQWK1Nwna3VNy4Tms6DesqyjMQGhKHhPgENDfmSp4swzhDnCuwrSkHCZvdEP/iIgR8vAk3siMkH9w/AwBpRfj++x/it7/bA0enbNy9naatCzsKlWbDQguSfNy9k4XDh1OxyTkdSYnhcryGZAq+0SJQwbfHaB6WfWq/pNPbmyFK1+laiEcR0hFENjXGof5uBGpKgtAu28p1qKRhWBIS2hESMrxPxHxrwKfnMTRPk3H6+1JVPHU9XSlITYmG2/YMXPZIQH1doty7GGzbHgmbj/yR+MYyFL+3FrfjL8kzEg0XRz/se9Ua2c+/A6/XF+LcMmfkRVxEXX0aYs94IP0P1shYtAG7JJ7N+gxEx8ZJeyRdniM5X28W7t6MwvllLvB7czX2/fEg9rrGICEuAg4OWVi1Mg9eXhHwOu+BA3+0hd+LHyDk9Y8Qe+4UfHedw5G/HcFJ6d8sW34F1r87A+c/HofVkgTscIuB67YMKXchWLIkGfv3xyE+LhzHjsbJNUUhNdEPhz7YCN+XpB3858WIWSl96cX7cGLDGeQeP4AMn1Pw/91aRL+4Gj6/Xo3UBba4sHwzQt9agZgX5Jhfr4DfvuNITAqH72VvnNh+BqnRl+VeJaChXvqZ0m7S9STru9n13gywM+o2y8BOfWQm7WAD1pmDCPYl2a7UMod2uk3J94L5+tz3xfxk6diHxbwQPrLON94bvE7m3QBTXPI6CPx4L4x4Rlxe/8y1zoWSn186PeP+6fvJcxniufV91/+B8X/wPzA+UjT+g/nkiXFoKWncE/7Xlu7dZxXzqtvzOm1dBizn5YuQUa6Mfo75Plr+EQCGhgar7Sf9WP5ZdvnBJH+EDLosa9eWBBrG9lzxPyVkYBkyno0vWpbOb0i5BO2XPtYc6Geu/kENLPV9nH09n0f6g9X5wRnWO8yDpX2URQD4k1ex/8RZ/PzV17B973G88Mov4bTvIn743EvwD46F+3k/OK9dplyAbtt9DB6BsTh06CS27jqOsz4xOH7iFFw2bYLhKvProB/+4gN4el3GH95dhD+8swjvWe/B5WM71b5ZADBIA8Dv/fgF+ARG408S9+XXf4VzJgD4rz9+VYU7HQvC900AkSL4e2f1VlwJSsCvX/qFKXw2AHQ8FY3nTFZ/3/npG/D08cUPf/kB/ILjYLXaCt+ZY/ln6FEA8En/7Vzxw5T5lhvWNU+TNuOyrrK07/PI0i8/Px/f/e538a0FoAXdu29IKmkzafg3AwDvSxi/0J96IC/2yXE1QN7U2oi7lWWoqK5EWQUtAOvR2NwhHV8OuD2QY9hx4JdOtIAZkcakVHJ9g/olKBXeyEQvaptuICLuEo6cdsbOw6uwS7TzyEq4HlyCrfs5H+BCOO95D5v2v49Dl1bBN24bonL2Izr/gIjL/Ygt3Ic4pb3Tii0kANylRPAXVbAD0YU7ZHuH7JNlgZscy7nXOBfgJngpALheQUCPCFkPo7XdenAewWkAaIigj5Z4ZmIY3ZEa7jmN+QM1yBNxacA9dbxOR4HCEM4/6GhKS1vzKUs/yjSX4TnJy7kQW8nfBlyW/HlGa8uzwORtCEl1Q3DKdvglbFXzGV40AUE9pyHT53kkrSDDbahI1hVUFJ0OEJks3Wbcgc7IIsRTMvaZwzhDxj4Lx05b/Yl8nw4Aqrn4fLlufi5uPysAqOUu6bkrd5/r1Fx+F6Q8+CdtUW5jY/II+jhHH6GeYWFKETyLCnWZpKVfNEGzBcVIeaRYBinLANCkXELAHXLu3VIuHWG/689Ys+ltnPR2wPErdtoNqLeeo9AjwknKAK1inXAlihayoghndRzLEeckPB9mh4tSjrzinHElluVuI/afdcBa5wVYbbdYuQG1clwKzgG4xmkJXA7Q6vaU5GU2ACSY03DO70sBgJEPAUC68QxBLKGfnIvAj/P7RYviCiWcLkLzqFDE5IYiOluW2WGIy41EUn4ssq+noa67Ej3j7Rh9MIj7dP1Jaz6jDmT9yMarNOam2LCVdQUBVd1pdKRk3VSHEv7dn/oUU/ch4Q/kuEmp6zi4ry0Gx8cnpcNwD4MD0uEZlE6DrN/nfIKSjp5/VToUE2wkdiIrNxV7DuyFzQZnrLXbAiu7HfLf7FEAcJXdLlg57BHthpX9Ltg4HcCGzSfg6HpadAb2srSnlZ5IufZ8CPqZi3DQEgC0APxmxdPhXHKewPVbj8Pa5QjWKhB4SFsCilaaLAK1S1ATAHQ8iBWOh7B2y2mpp4qVC9BgBeFM+lIBIPfJehoBoJwjtQEhGTfkXKHwTTkE3+TNCEhZr8BfYCIhoK0JAK4zA4BrwTkC/VPXSL4IAFd9QQDQiE/wp+cIjCtaLtuEf6uU9V884V+RlgKAhVZqPa7YWp47K4RmL5d7ueghCPg4ABiWZo+btf4YutcgZfSBlHd5v8vzQQvZKSnsalCAENz0oRCfmQnVAWS5Fsl+wrfOHlqf9SmIZ0hbA0rnWfaPy/MzKm0Dgj5Cv4HhQRPk61fqFw1IB5zwbwYSEgiOYnhc2hSikfEJDI+NqeO6erpVHEJAAkDmmx0zugB9wA6z5HNM9tNCr4+D0/waWzqZLc3N6kttDmbTClB18OQ4DgIQ7HV10UqvFa1tLdLQbpU2Tqc0rvsV1FOdX0mfgwNs4/GjKZ5T1SOUqjtm4BfrFs5RqOoWhjOvsq7mLaTkfnDeZcJRdmYH5LoMC0jeC95DAs96yXNlbS3KqqqlTVaJu9IeK6+sQpWEtbS2oae3T66pTfJJ67b7kpd7qoHPa+T18UME3WlnZ1ZDXCOPlFEXsg3Ie2AATt4XXivBp/l1zRXjfl1dgPIec/CNbVUOzKgy8hQDXd/qixWfp9GJ2YDtyxKhI6cyGB41gcAJ1leW45pLw0rtnsrSNX1ZYttCD6Tqr+gp/mihZwBAA8xZEvfrPpyhGasVKysrXL58eVaYIeO4r4uYp+Tkm7C2yYHb7w8j66UP4P+2FZKDc9DUOIrW5jFcv9aOXbsK4eKUip0LzsJ9xWkUZ1ehtWUCjQ3D8PerhK3tdRw7egN1tQMoKW7Dzp35sFpzFS5WkYi/EIeqsnacOC7nsb6OSxfvoKF+BA0SN3vfZaT+bg0yX16EqNcXIem3VrjgfBnhETdQW92HjrZ7WgSRJiBJ0VquoZ4fqXDewgnQtaiywiNQM0E3Lulys668A7W35J3UOibb4/I+k33TII/gjYDyHqqv16PgbChKY/LRMW3RxziTqCzvRnVFP7rMLAMJBctLapFzyAslfonISqvFkcM3cfnSbTTWD0maGmIODnyKgT7C5U/RIvm9nlCM4pAMNNYQcHyKbu4Tcb2tfQJnTpdhxfKbWLM6Fo5WZ2G/JlDucYzkpVDyX4jYmDQ4O2fA4xItz/Lk+jW8M0CduTvQzo4Cue48VN9NQsRyByQ+/xGCFrvg7o0kSY9xzKFeIVat+hhbNrsiNSUNnGuQcfp7iiX/Jab4M3G7p8GgKUz237qRCbcdmVi5tgih4VHo7zWzlHuSCNQGMqQ9QzeXaZL2w8cS0g1KnNbGOJSkeuBWjjea6mI1iJsbV9TVmoSrZw8hb+NmZNg5Iftva5DteRT19TFob02Uey7n6xf1pqO5MQF3bkchLSUEBfmRkocUkcTpSVb5YZq93am4djUcwUHBsoyU8pcs+UyGn28EFi+W8r45XcKjER0djZWrCrHgk0y4L96C7I/WoGi3G2ICPHH83QPwfnkhvF94B5EvfICsFz5BylJbNDUk4m6GL3IXrkPInxxh97EHtv55J0IOHUZJ2DkUuu1AzoXDSD64B+kvrUTMm+vgtMgLu3cnIDsrHI5Ocfjk46s4dzZayqAXNv9lK3xfXoITf7FFSpQXSp224PovliDCcTfWr4tFyOvrkfn6ShxefBRBAcG4fTMChw5FYdmyPBw/Fo/yu3HyPCeioS4RN67HYMvGIMmTL4IueKK+Og43rkXJMTFS1hNRXRWH1MDzCN97AEkhF1F2PQwlgWeR9dulSHzhYwTvclPWke2taWo+wuYmKlnqmCT5LwpBzw+sV9lmUu1kBUl0m1DL6Fdars/nJ3NYZ0mWjnmWYl9X2uD9Mx9VUXPhn7nY5iJM4yA17w/fNfo4vodmQCmBIt9lGoTSwnw2sON91eGGNDQ1B3gUz8O0jI9MmLYBZPUHKg+/A81lfOhifMzC45kmz2W0nx8lnl+nQ3fzQ59h/j/LYplhekYeeR5LIO6Lku7n6PYO8zL3vASA//RP/4Tg4CC1/aSf/lCJln6tatvoN1AEE/y/Zp6b2WLbhpDBgHNfvHQ/j/e8VfpbPLchS7DvUWJ8lidL1/RZNS7tUKbL/8PS/tkaV3FZli3tf5QLUOoHP3kRviFxeOO1N/GDF97Ej372yiwXoN+V5XJrZ5zxj8O+3bvV+jnfGOzZuQ1Ll696KL2vUluO+eHPb5u7Ln0Nnn7R+N5zL1sGgD/8KbyDYvDRgtWw234GXtKO+eGPX5Z9r8P6cDR8/H0sztf3/effwL9MWwHOBoDP/WYBfAIj8f7CNXD3isTiP72t5lvkvTVPY64eBQBZN/K/nc+8ftTTAEOWfV3GZoPwR4lx52td+DSy9CssLFQWgN8CQAvS8I+DdJSxbQ4AKQ4GTWDqwSTosmtcKonWjjaUE/xVVeBOZRnuVNxFfVM9xu6NYUKOISAcGu5DZ1cLBof0y7GhoR71tQ3SoWlQBUDP78NBvVZcv5UJD+9DcNu3FtsPrMDWfYux7eASbN73MVz2fQiX/e9j58mF8IrZjISiI4gpIADch+iCvYgiaDG5VIzJJ5TZhdhCUZG2AKRo+RdTtFPW9TLaAIA5rghK3QzvOEd4KAvADSJ7BdEMazsNAB8tgjo1FyEBoKzPuOWUfYESh6CPIC6UkvVQgj07nA1ejzNBtqL1av1siC3Oha7HRTn/5SgneMe7wC95K4LTtyM0k9aKuxCRvcOkXWoeuWhan+XtQXjmTgQkblHQh1ZqBECeUc5qTkRCIQKgi5wzUc2b6KDyx3zSYux0gEnKlaY5DDQHgnQbOldPAoBzwJ8hBfwcNPz7GgJAzqXo7r8OJ3zXqv8qIHmbsvSLkfIWV7Qf8cUHZLlXyhTLlUkF8l8UyH8iZTFKyiLFbQNCm8uwRiUIjHqk3BBpgoEsp7QeJHwMSnbD1iMfYpn9Wzh2mfDPQVkBcv4/uv/0jN6o5h3UclHWir7xW+ATt9nkJncrAlK2ITB1m5SrbVK+XOAV5YrjlzfDyukT2DitEK3Cqg2LsNphEaxd5Fk8tFHKzclp2Kes8RQEnAGADIsqCJDr+3IBoHIDWhCCOAUDRbKMy6fCEJ8fgfi8CAX8EnKjkJgbg+T8eKTmJ+Fu3S10j3RgaFI6JQ8GMTElHTIFMDjgrhvUbKSqOlJeajMAUAMEwwWi2i8iwKClzsTEFCbGp+QYgr37ktaU1Jv3pxv5yiXi2Lh0TMalAcsOCD+IYBoMo8VNl9SHXegd6EBJaTEOHTuJtes3i9xg7bAfVhv2YtX6HVhDC0D7nbASrXM+CIctJ+AkDQ+n7WcVANyw3R12nLvPZKmn5wLUUsCPVn/K8u9h+Kfn+5sNALU07DOk5gaUMM4LyCVdgtpuOQbrTUewhhZ/ZgBQQ0BKwpQF4GGscz0ndW3JVwwAa/W6OQBML5X0g+Gbsg++8nwE0ALwIQBIi781EmeNAoEaAK6W41YisuCLBIAm8GeSCqPrz8LVUidZidbKM0EAaK1kbgVIEBiRtwohmZwPcJHkd4Hke2Y+wBkA+AkC6RI05SP4JS5GcPIG3G0Mw+BEo5TzB5hQ7m/Z2dOdH9WxUEBwXH0gpF3nsgN4T97v/NhnGL39vcpirKOrXcp2L3r6peMsYX0DfWrZ3Ssd6r6ZsIEh6RCx0y6NVm35N6ws0NTXt+zky3mV5NzUmDxDIwoAEiCOoZ9fHksHkdBQdUrl+Zvkcy3PKp/je9L24Bx9dP/ZKO0SQr92aZMQAOqJ2fWX2uykswPa0FiPRmnftEu7h5aBtABU8wSaOn4a1unlNOQz1SOPlTz3dEc6xfYV6x6uSx3x4L6e5J9xOKhAC0NliTdCqz8uCSVGFOjsl/tSXVeH2xXlSmXVVSivqkJVTQ3qGxvVtXAQpaGhUQ0QjEn9Myb3iNdHt6zsrBPk8r9U90ny8kDqLJ57+rpMYruVrk0JALn/wae0cL73jQaAvG4OJqj7IZ1vPYjxZQyUfasniVbGau6/OYDtyxThX39HK3rq6zAoz4ulOJZEK0DVnphzTV+uJlWdSfdw7Hvyx4E11s8s77RGYP1tPpBFGQOqHGC1NKDKeoQWgH5+vtK3M9yE6kFVPbBqWO2ZD7BKXS/PlyFjgJUDAbqu/WwyB4+WxDi3b9dg395EbLCLxrm/uuLm839H/G9WIC+uCM3NY2htHkVqSh1WrrwJq/diEflzGxS/uQalQVloaZ1AY90g/HzLsGZ1MQ4e5DyC/UiXNoONTSFsl6XA9+1tKPz5UuQc9cNx96sSrwCeV26jvm4YlaVNyH3HASkvfAjf5z9E+guf4PoLC+H81m68+2ECTruXoqKsG82NI6LR6WV1VT8uXrgOO7scnD6djZMnCxEZUY7a6gHU1g5I/d6Llhbpi7eMobykHrlr9yHjlytx2OoEdu7ORmJ8NZoaRuTaxpV1Y0pSNU6fKkao/VnkvboQse/Y4mZxNTo7p9Au15iRXgUrqyQsWp6IpJQqEC4SSnb1PEDxOWlH/+xviP7lUhyxv4i1tldh73QTt252QM01WNkn6VciL78OpZk3kLnXA0nLXZH6zgYUBqciNSgFcdL2LE4oQllxDUrjC3H5YgE+XBCNpX/1R9Abtgj9xVoc33oaV68nyLs4D4GBmVi1shQH9+fK/c9Fb2eRlJsS9PVfkzbCNbXe1UH4V4S60gRkOWxBhtNmpHiegq/9PgRc9ESjshwkvNMAjyCPcHHduoW4cnkv+nsZViTXWYAbN1Il/3Hyrs8GrQYVYOySc/ZdlXbJNQkrVmmodDoLkBQRgLPrdqAw7oLcw2QJfxjOzZa2vruT5olC9/0oiTqHhppoDA5wbryZeIzT1pKIzAw/BOzYgcCfv4PYF95B2rJ1qCkLl7ga0k3Hl2Ov5wUg8501uP7zBUh8fSmSXrVC5JsLkbDWDrmXD+Na2mWUZnvjWmkQDh+MkutPwpYtqXBwSIeH3KdT7hEICY6QMhetgGFjfTSOHonB++8XYfv2MNy5HSHlLB43SkPg7RUq9/YyEtdtgN8HdrBdGgZ7hyQkXnHH9T+vwo2/r0GWvzv8lzgh+vml8H/pY4S9tBBZLyxAgpU9amvi0NSUjBvXQnH4UCAc/+KPvOdXIPtXK5G+XMrkq4tR8MoC5L2/Fgm/XobEv6xBXtR5VFRESXlOQEpyqPx3EcjLiUBuZgD837NH6c8W48rrGxHsF4SiC0eQvmQdQvYdhtXadBx+yw2pf16J6yFnpJ2XJPc2WeqtCHlG03DuXII8T4kSLve8NQ1ld5Owwy0JS5cXwsc7Dt3t6ehsy5D7zLkH9XKgX8riQC76+3LQ152N2ltRyN+5AxkbnFEh18S5C+nCtKtDz1fY0pSCpkbOd5gvbbEW1RZjnfuswM/XRbwetiX5vpkLzvgO4PvFHAg9Shyo5rvC/HhLmnl/WIZ05pr78cqMLMf/LDLSYn5oEaNhoO4fsU3Ja+M234/GMYzzrMoBzzE7bULmLw8AUka7XgPA2f+3AQCDggLV9nx+jar/oi0AaQnI9CmGsZwZ23NFAMgPNWfaNV+c+B/SOpF5omhxx3YSr5/bxhx/81G39K14jKVr+jzivWN5t7RvrnSf13IeLAHAN2xO4tTFQFGAcv/pG5Ko5HVa3sFmAJBz/lGH/BKwbtk7av24dyysF7yt981yh/nV6vk3fjvHPedr+Onrv8OPn38NL7z+9nTYixLPWP/uz97EC7L9oxdex3Ovvo0fmCwaX/nAGcs//Nt0vMfph6/8G37w/Awo/O5PjTQfjvsoPQoA8pnj/8qPIebusySj/HKcx9L+uWJcekOytG+uOju7lDW8pX2fR5Z+xcXF+Jd/+Rf88Y9/NIU8+vePBwClotbwT7v2mg0A9cCeksTlV/0caGuRwsUvy+9UVOBWRTnu1lShrrkB/UN9mLgvHcd7UsAe8Ct8+ZO7mjA03Csvpl5p1LcqF1ujIxw040tCzimFbGCgWzoytcjJTcKZi3vgum8l3A6uwI4jK+C0831s2vOBAoBbDr2vgFuMsv7bhxhaXdHir2gv4ov3IL5oN+IIWczhigFbzABgbBFBzA4VJzJnO0LSt8I3wRmXI+1NANABF8Mc5g0AqQsmaWs9k4I0BLwY5jgN+2h9dSnCHh5RjvCM3QifhM3wTyaQcUVIhpsCfWFZouydCM/Zichcahci80zinHGU7IvivHAizjOn4FDKVnjFOsEnTtIVeVOxtG7cCM/oTfCM2ogrVKSzXKOjukZaCaprUEBQWy9SZ2gVaLIMfBjsmct8n7ksAUAHLXP495QAcEbm5+L2swOAhH8n/a1xLtRO/TexhQeQdO0IEkoOIK54n2ivKlORtNyTMhRNaz6WLyWWLQ0FleWp2m8qg2pbKzJvByLo2tMop4+Utg5U7mqlbBAA0h3uIts3sP+slQkArsexK2tx0sda/l9H+c85J6YuA5Rv/GYFAmkZGCTlLDjNVcrbVrk2F3jHExS7wt1rq3IButZxuQKA1k7LsNp+IVY7LZHnzlnKymkN4aSjSfhnDgANCEhg92UDwNjCMMQXhCOhKFKJln5xeeGIzZGwvCgk5EQj70YmrlcW4+qdQtysuIbGjnr0DHVhbHIY9z+dwPiUNNInpZE6q17ktslFHweE5eWpB+tZFxIUmuY7U/E4UHkfk1OfypLWf7K8RzegDGda/CKQ9T2tqdkY5ldZE/IiHkVvbz+6pePQ19+r5gy8NzmC0THOB8iBfs7RdRPHTnrA2s4NVna7ldba71auP63sd8hyB9Y57YfD1hNwVgCQFoCnsGH7Sazfdhz20xBPyyLwmxNntgwrP8Y1jp9JQ8NCWggagFDOu+UErDcdxRpaA9LyzwQAjTkACQDXbDoGx92XpV66jrDMhhkA+BDUM+kLA4A1ai7AgLRmeSaapA5lXq7JuQLgm7obvsmbTADQ1jIATF1tAoDWIAAMpgWgCQDG0EXnFw4Al8v7T8/9R+u/OEK/QmtJx0bObSNLk0VgMcNoBbhGnp+Vco1LEWhAQAUADUtADQPpFjQo/RP4Jy5BUKI9qtvjMHSvRdoALONToAtwfhDEuaU4yMzngO4/xzjwPaK/sh0YGATn56NLye4+KeODfeiTdsAQ95s0PEqQZaYxDpybpAbSCftoGWsCbaJxWVeD1CJCQAI/w5WoAoISRsu/QVoQ9vOrY+aJcwVq4Nfe2oLODsK+Dnn2umSdnUU9IMCBac49wY5nsyw5L0N3Tzdo4UfgZwyQE4zN1BUzS30fKNYNEi7P/7RM+2c6xfpjAg3+JD3TtrIwlv08D++dmjtR7o0Cf8MDcl9GlHiNtIysa2rA3Upph1VWoKyKH2VVorK2Bo3Nzeg0XRc7qA0NDXJODhbcV/9NZ2e7qneUW9RPp+S/5AcL0gZkXoy8qmvQIIbidRkwciZs/BsNAAk6jEEklpevU97+0cXnRME0E1T7qjTU34POsnL0SL+HYM9SnLmaAYDmA3xf/qAvB6n0oPNMB5n1NgEdB9GYJw5CPq3Wr7dV8/pYOiel2j8PSdeDhvTAqKGZjw3MB9hmYKQ5iDRcsw2razBEMMl3D6WBZL8alCguroe9/TWstytCwMVY5B72QH5QOhrqBhUga2sZR0V5D65cuYELxzKRZHsU2at3427mXWUBSChXVdmL/LwG3LjehpbmUZTf7ca+femwWR4Gj79sR+7vbVB4IQqVVX0oLmxCeZn0a5tGUS/nKPSIRebWs/BZtRehry1B6Avv4tzra7F2QTROut9FRVmPCf4ZAHAExUVNcHMrwsqV12Frm43Vq29g1647KM6tR/6Oiyj4+wYUeiXIu2oEZQXVyFu2G1kvLYfjb07g/Y+KcfzYbVRW9CoLx8aGARw/fhtLllzDzg/OIuWNJUh98SPESTvs7rUGZcl36eJtLP0gBVt+exRhh0JRW0koOYqGhmHEeyYi6rc2uPKGLTzfWIGI11fi2Mf7cPVqo9yLMURGVMN6bTGWLU/F/r/skrSXIurVFUj++Qq4/XU7Dr25BoXP/wXRby5C+B/WIP3XK3D+XUnrV9YIfnmlAkQxohBJ+8LfHZAcH4q7d9IR6B+NpIRoVN2IR83dZNxJC8b1cE/cCLqMiuwwOXeu3OMc3IzyRvG71sj69Sqc3rAXPptckXR4L6qvxyvrQMNqkOsd7QWwsV6IC+d2y7H50h4oQMWdVJyw3Y1Lb65A/CJblJdEyzNTjJbaTNwK98Kt0Ctors1QQLCpIQfhlzzg8Z4NQn+7CGmLrVF7M1Ti05qPbj3NpSGdsvCTfe3tySjdvQuFL3yMxFfeh98SaVP6+0tZiZVjkyVvBIkpKC4Iw5KlIdj86xPIfWEBrv/sY+S+tgD5YafknZ4s5TVBqb0tUcplFLa4eGHbO0dx5vdbsedXDnB/zRqZL8p//NYyJK61Q/YH0j78zRq4rPaDrV0uVq0swrJlaVi4MAMffBAlyyJssMtCRjrvaRxqqiNw8kQYFi8uwd69cfJfRKC5KU6elXh0SVuwOt8b1xfaovRPK5Hrewp37kSh6nYw8i8dQsGFg6i+E4rbxb6IctmE2LcWIfLVTxAjStjgpCzkWptT5N4no7AoBpcPnEfiXyW/ct9zzhxEvtNmpEl+r75njbyzh5SVXXNjslwrrTXlXnakyf8o90q2CdbyQy4gy34rQncdws2bcXKP5bmuT5L8pqCgIAbJiaGouBEp/zP/n0y5v1kK9lWWJ0m553+kw3Q4LU6jsWhRAg4filRgkOFdpv1qnWmIdFqiLjlOztncKnGn5zA0xZX9vFYNAPPQ1tas2hr/3gAg63LW0XynGACK4rWyHmadPtPufbIYn/U5QSDfXfojkSeDvqcR8zZbM2HGRyr8MIx50B+yGB+19E9/zKLzNnO8kTbb3MY5jPcs31n88I7bhIXcx3v2rMoB7xvzaeSBaX/ZAJDnM971c89tAMCAAH+1PfdneCcw/7HNwv4YfwaUYppcZ5/CvC1hLr7/GWduW+JZiXkwQBlFi0R+FDo3HwRvnd0dFmHfQxqR50T6V0yPZWVuWp9HT2PNxetjXJafufssWgC+8Ev87LW3Rf+Gn776azz3yi/xoxd/ge//+KVpAPi959/E2YBUDQdDNSA05Gda7lz259np/jvQwXNB8ApKwHefs+yu84vQowAgxf/1cZaz5uIzyvhsY1vaP1eMO1/IzDTnWx6fRpZ+V69exT//8z9/CwAtSQFAgjjJlzkEtAz/+DVgH6rrGnC7vAp3q6pxR1TZ2IRe6XhN8Fh5mal5sKbuq6/l++VFOSIvv155Ofb39eD+5BgmOTm+LKemOODFzt2gFAh+sd+BsqoChMScgtvBlXA7tBxbDyzC5v20AnwPznv/psBafNFhxBTuFxHE0KJqh8hNtt1A955xhHyFtALcg9giikBGW19p+LcTURKfgIVALTTDFf6Jm3AliuCP1n8aANKiTwM+QsDHaQYETksBtfUqDcI3n/jN8EvegsA0V2XRF5JBqz43BfoiCPgMGaDPJAMYRefLdRrWjWo+OYI/CVfSloGBkr5XLAGQk0nOCvoQANI1qLeZlHVgtLYQvBKxUbmJ9Ah3mgGDJmtG8/kDlSWgCfrNBnCWNBcAmuCfv+MXAgBP+z9DAOhng7Pyv/ombkFkDgHzQdF+xJXsQ3yJbBdLeVKWpFLuTG5luVSSsqjLlgEHZ+CfLqtaxv/6ZEl6yhXodmXxGZS8QwHApXZvYfepVTh2eQOOe67HcS8bNbcfLT994wn9aAlIbZKyvVnJO85Zwb/QDDcpg64ISHGBT6KTxNkJ/7hjOOGxC+ucV2K13RKsdVqGNU6LsdJhsbIA9Ig4a4J+BHCGZrsB/SIAIF2LTlsdmgFAuvmk9V8c5/RTwC8MCfmRSMyPRuHdbJRWF6Gs6Rbu1t9CbWsFOvpb0Dfcjd4BaRz3dqpGGQECG6kcAKN7QNbN6qMECVOD4EbjWuozZZkj9eIU6y/Oc6ZgHr+MYeOWjV1a/H0q8R9IXKahgcjEPQ4WSgdghHNsUVIfjrAzwHqPXzvqOQEGBvrQ19+l4k89GJX3B9OWDtXAMEqulcP9rD9sNhAA7oIN3X9ucIOVvUiW65z3wWHrcThtP60AIK38NridxIbtJ2A/rdnQjxBPwTsF8GZrBvDJkvMHus4AQAP4qbjT2zpMQ0ANDNdvPQmbLXQLqkGgngPQBAAdD8DK5Tg27veWOuqmAoBBhH8myPeVAcA0AwBelXP5wTd1p9TZGxGQvF6Bv3kBwKxViCpchdgvHAAuU9IAcBXii62mASAt/+KK15lECCgyhRMGRheskedohVyjng+QEPAhACgKzlgg75RlCE52QlNfBkbvd0r5/FTKPt1pSidIyveodBL0IOyglG1+9TqgBr7ZeRgfm1D7Bwalw9zfLc+A7uSMGgPojCfLMWkPqOXjNEZJ/FEtujVhG2pMOnjaGpBWQnQrKs/SkLQlenvU15SdHa3o7qI1H2EfXd51qiW/0qTYiTOs/ui6pb29Qzr2nINlSK5nWLne5DXwAwFaELJtpNalXqBYT6hBa3Zy2e5RbScdTwFBLk0yICDrFHW8Wp8thjG9MXUdct8GehX0U9aQDJMlNSzX2zvQj9rGegX+7ojuVlWgrLoSVXW1aG5rRZe6Bz3q2urr61VHmvUb6zljcINQUwPLcdx/QJCr82DkkxaB2ipQ55d1F7+sJVQ14vEefJMBIMsvB2PYeWFH2VKcb/Xli2WEdcNcsPZVaHioD10VleiTsmtp/6OkPlxQHwPofpQaHLNwrV+k2J7hgOXQ0PC0G1CK7Y7PA7zXrbNBeHiYxX3zE+uiL1IsQ/o8jY0dcHfPV6qobEBrZy+aWkbR1TEzd51yldk1Ke+MCTTW9KL2bisIBrmPLja5VG41O++jo/2ectGZKe0I95M3EepZhLvpN1BX2aPjdtKF5z1wnkBa0bVJ3OaWMWQkluHkilOI+rc1yP67A8IupKK4pE2BwlZa8zVTY8rlaGBAGWxsCrBhQya8vUsU0PP3r8K1nEqkLduD7BeXImGbhwKMdDOa5puBk2svwm5NCLa55iEmugYNdUNolrRbmkYQHVWNQ4duwudCDmI3HUPcYhekOx/DnZxyNMn+hMQ6nFzlgfyXF6Fo0TbcyS1X1oXXrrZjs0s2dr1zAmf/bQNifrEcua8sgt/fXVCYVyVpj6k5D7e7lsJuQy6cPvSE55+34+j7e7Hn/aNY+74nTr9mi4IXPkTu8x8h9pdLkfzb1Uh48WNkP/8Jol5cAv+XlsD75aVIlPWwV1YizNsbbW25cv+zcSfJD4UrHZGz0gFJf12JjDcWIv+1BchY4QBPjyCc3++H6PesEP3LhTj2b+vg/upapD7/MYJfew9xG1yQH+6DyrJUua/ZSE9LhI93Mj75+H1s2bIR+/Ylw/NKAvJTQ3Hxow3wff4dRDz/LiJdtqG6LBnVuREo+cQORX9YhRvxfujoLEBWWhxOLpH++csrcPlXa+D9yVqUXw1SUIrWc9NqS1KAjqCulWpKUHAt9uhJBLxpi5wXPobHz63w7t/ClVVdc2O0KF5Z2uXmBMPJKRq2C0Jx4NeOCHxN2oO/kPt1+RBa2xLQ1BArcQnk4pSrzpUr47FoSTGWLUmB3V/247ykH/PSx/D+ywqkHNqBIhtHJP3BBtutQnD4aJRcczD8fP3g5hYBW9sYuG2Pwbmzcbh5IxJtrZIHSffm9TBEhIcjOzNUzhcj/3O8KE7lsbY8AlevHEXRiX2ouR4kz4O+zjZZtqr1RHR0JKGuQuL5nkT6XjcUrN+IomMHpB2SIs9GujwX6fJMZci9SkHVtTBUi+g2s7EhCVVXQ1Ge6I26slhpw5gs6hSo05Z1BmDr6RLJfgK4Dkmrp1vCGdadLfuy0SfbfT1Z0t7h9sxxjNMnxxnxNazLkv8wE4kJydi2LRMXzvP/0gDwSeqhzNM3SQFAuSa6AG1syJP2JQGgdrv+zQeAOv+8FgIXums04BPF9iU/yHha+Gcups2+hPGhB9tnGsCZu+ucsSo3gN0MtJsN72ghxzRm5lfUXkX4LuQ59Mcl/MhPQx5DakxApN/hXJ/Zx7g8jmnxgxPmg+1J3gNteajvB8OYL93WNLxN8AMhS/f26cV8ME2ei0vjGszv55ch/c7V7Tfz/94AgP7+fmp77o/33dKPfRf+DGDANLnOazP+j7nif8U4/HCT9+FZiOdj+TF38Wn8h5byQBlzo1kEfqJBEfu36qNPk2gZ1dnZMSudZyHjfljaN1eMOxfm8EPciNi4R7oAnavvP/cSgkLjpy0ACaYeL8vpfJP1Lz988Uu3bOS9fBQA5IfAT2N5Z5RxS/vmis8G41va97A0XOSzbHn/Z5OlX2lpKf7P//k/3wJAy+IgFgd+7uslK241EMVKbabTyn2jY/dQ19iC8iq6m6rBncpa3JX1hrYujE5OybEPRLKU9eGRcSloPdJxZqU5JI0hiTPCwRUOHNFMlOuDapsQUA9+3cPIRCeqmvIQEHUUB07aalegBxbCZe/72Ljv7wpyRGTvQUwBLQB3g5Z9Gr4QAG6XMFeRLBWYMblnLNyl5gCMKZhxC6pATL404nN3IizTDYFJ2n3mJRP8uxTmhIshBGEEepwL0HaOGGZoBgQqS0CTVR0tAJmeb8IWBKdtR1i2m4J8dBOpAd9ORFGSDw17uDSt01qMMGnaEoz75TpFdAdJcT1arZsAYMoWeMc6wjNGOkYirxgneM2CgKJY03JaBIIushSZWQlejnTG5QiCH84f5yTX5QjOV8h5DM8QBvqbXIRyaVGMI3Gn5YAzfoR/GgCe9jXTvACgho6GZlsgmgNAObeSCQAyTGRAwNM89pHieWwV/PSKc0FIJsvMfsQpl5+Ef6Kre03wT5e3aErKG8ufFqGfm4KAGkxr+Mf/T0NcKXtm0u5CuTTXHjPJfimjhLxJxdJpzzuGXe5LsWjdW9jjvgZHPexw3JOygbuvtfx/jvCNd4ZfoijJWcqehoAEgj5cT9qsXH8GZ7giMG0zfCReYNIepJf4o+hOEk5eOIB1zmvAOQDXOi/FakdtAXgp7MxD8G8GAPqodUsAUEFAs7AZABgo5VbWRVwa4jbhHhWVFyDPiz8i5byRObKeHYDwLK5LnDxJOz8UySWxyL2VjqtVBahsvYPqtrvoGG5B51ArBiZ60D8mDfHBDnQPdGJguE/qMDbyhzEoL6ve7h4M9g9icnxSWexxPj4FAc0a1apxJw0/5aZP6kP1AYMJ/ql5zyScX6mNj3F+v0npREhHgBBklBZDfRifEN3rlcYTXYf1SWOPDT7CC2kUT8g5THMAciCerpIHBrvkGKkbp0YkTyKpTweHJlFSWoOzF8PhtOUwrO13KPC31l5rndM+2G85BkdXdziqef3cYb/jJOzdTsDO9Tg2UGYQ0Bz2zZUB/wj8tAj/dLglWDgtdRzXCQH1/IJ2rqdgu/WEhoDKEnA2ANx0wEfqnZsIIbRLq9OQzwzsBWU0KM0fABoi7LMkCwAwvRb+abJuAMBUEwDM9IVv6g4FAANNADAgyUa0Dv7TAJDz/80AwAAFAFciqnAlYkuWI6Z4MeJKFktdsVCeA3MAaC6CPgMCmjQdNhcA6mNmrP+WyvPEOQBpAajdf8aauf+cK+0aVFsDEgKGZNEKUM8DGJi+UDQDAANSP0Zg6kdyvcsQIvegYzgf41PdUnYfSNkelzLeJx1ePeeF7jhrKMc572jZxmeCVv7sWPf2dmk4OEq3mRr6jXNgnyDQgIDjXBrrxvZM+Lg8t+MSV2sYEwYAlCXhWP+gdKxppdPdKY3fVvXxUUdHKzraW9De1iztjzb0dLejt4fQTxrB7boDx44WO8wdHQSD/FqZ55EOpGneTrr25QdNCuApAMhteXYZZtbx04CP++W6KdYLpnBzTVsDmkviqQ6zrLNBTKs/QtMZN6jD0lkcwqDc50HWXaMj6JGOZX1zI+7Q5WdVJe5WV6K8tlpZA7bw2ru70N7ViRYFNlvR1NSkvlI1PnLgOgei1Fw0cj106z45JeeXa1LAj3kXTV+fqS3IQQ4CQKPhbsT5JgNADgAZgzJcNwa2vtVXK4Kzr9ryz9Cg1Btd8pzREnC+8wBSzL+5JTPDCDXHWUcq6bpk9rXPAKxnJQ52cvCRln/Gj20QDqBycMvSMU+SjY01IiIiLO77ekn6rqOjqK1tR01NqxoEocvn6so2dHVMyrvBmCdvRpwTr7fbNDeeIQvxCAGbm8bQ1kqXqoz/QMLvo0uk5uqbjnsfPbJk3KuFjbgZVYy7CVfR1iTvxx45RtLnMQaMpEvOyIhaODhcxSn3G2hqHEJj/TBokVdX3QeP3fHY/IeLOLs/HY0NI+rYpqZRXL/RhaKiJlSUdck1jipQqecWvKfAIt2HNjUOo/pOG4rji3AzsRiNNf3qfHSFWip5KrY/gmsHvFFzi+/Pe7he2gFn5yLYr8tH0Jlk5HhEId56H6L+bIfcM2ForBtAXe0gSorbkZPdgNCQMsSHX0dC9E0cOZIHl3URuPjrDQh+6WP4vLoEHmuPIeV0OBI+2YKLr63EqZ+vQMwLH+PcG+ux9d8Ow+29vcjJpMvJbMlrNm6Ee6Lkz2uQ98dViF9og7g/L0f422tx6m97sHRpFNa9K32NFxYg6dVF2PzXvfB6cx3ynv8I3s+/i4SXF+HSO9K/96H7yFScOJGIlSuL8NZb7+L99xzwwQclsF2XjkvnArDtb67wffFDdWzAG9Jm876AiqsxuLpnHwodtuJObrjc02yEBkVh5zsHEP3z1Qh5aTm8frMcueHnlIVcc2OsWjbUReN2thfKivzUOmFdU0McWptiERIUgk0fucPv1ZU488YGfPj3APj4hMq1Sh4lHtOoq4lGakowNm6MxMqlgbi4+Qhy3ffhTqGftFU0SDQs8ioronD6dCR27ojDsWNyrzfvQ/rrC5H9wgeI2bIJlTeDUZnvh9L4K0iMjUB+XqQ6B2Ee57zLz41G+d0oOWcsaqpi1byAd25Fo7MjScp3ommZrEQrRYJObYGXpECnDk+ZrU69pPVjh6w31MWhvjwWTXWJUqbS5V2bNQ3eKEI8SsE7im40KRVnxkLPskyWeHO35dje3hyd1nS4EefRampMw80bSagsl+ua5zEP52FG0wCwPkfaok2q3cX20DcdALINx7Y/3ytsQxviO4WQjVDsWQMotjs1kJmxCufSXNxnDm4oHjdbBtizdA5jne1xY3umLcz+OjVzL2be19zP8/G+8B4YwM+4N4ZlIMV9z7IdzGs3zsW0Z1/LlyOez7gmNW5sti8yMhz/4T/8B9jarlPbc3/so1j68Xr4wRKtJ43/bz7wgPea/Zy5ZeFpxHzyo0dCE57T0HwtndgXZvx+er4xA3+cT9pSfIrjUzyG57a0/7OKH7vyfljaN1e8ZuaBH7Dxo10j308DAL/VV6PHAUADSFvaZ0kcH2F72dK+uWK9+zRpc1yC/RJL+z6rLP1u3LiB//2///e3APBR4svNeInpl5tsT++Xjrh0FLu6etDa1o6KymqUU1U1uFNRiZoGWv8NY2LKgH/3MT4xKY0AugKgtcuYdHDYQOjCPalM7t83RBBogn8cWL+v8zFxbxD9w824fjtDKptLOOOxHTsOrMKWPZ9g6/4PcNRjJQISXBCbT0s4AjBXxBUTxriKtiOWIJBzptEikBBG1qnY/J3Kci62cDfiCvaK9iEmbx+ic/chMmsPgpK3wzNyIzzCnHAlchMuBjsqAHgxlEBvHc6H2Jgk62p7Hc4GWcs+DQfPBtvinIKBGgCek+VZAsBwJ/glcr41V4Rn05KLFl0EgdsRaXIByaVhIabAn+SV8C+SkvUIHmMKN+aFo4UZXZ0SahISRebsQki6XEOMk5mcNQC0KMLATTOK2SjxtTQkZNgmcE65K7QWjHJSUJDzCXIeQcLNMwG2OOO/3kwG/KM24IyfvZaCfxoAnvJhmKPaNgeAp/02mKRhnIZ+tqalAe40JORSQ0UdX8XzXyfrkh8DAEq4hn8S7qv3KQCo9kleJE/GuZnHUz7r4e4j/2ngenjFbUJQhvxfOVK+Cvcoy7/Y4t2Iv7pHtEvDvyJCWfk/8wkAdRkzLFAJBLmuAaAGz0qEfnl7VLmLyZMOZM4BRGTtR0TmQURlH0VMznHE5Z1CQsFZpJR4IPuWD4orQnC7LgF361NQ3piO2zUp8Is4DOcdi7DP3QbuV5xwzGM9Tnqtw0kfK2XFSne2volOIkclnwRHeMfbwydRlGSvwF9wpiuC0tzgHeuKyHR3VDTnoXukHgXXs7Dr0HbYbrSCtfNKrHJcAuc9LMvHpfz6SfnzRzjhX56fLH0QlqPF9ch8f7nuIHkeCf0I/0Lkfsh6gQZ6Mflc19uxsh6XL/vzRLlUqFJ8HhWG+NwwJOSEIzEvQpYRyChJQE5pCrKuJSGjKAH516WTVlWE6pa7aO6uQ/dQO8amhjB6fxD3PpWOwf0hqZNGlUvikYkhqVM4z1gnevu6MULrFalrBvv7pW7qQV+v/lJRucebIgA0NcpNHTQ2xFgf0l0x4QNhx+jYoDRICSjY6eBXipzDTzf8CTqosfFBqQuHpV6kCPNMVoMqfW11OG1xKOcgPBkcYl56Ja0BVV9y/+T9T9E/NIG7VU0IiUyG09Y9WGu/DWs3uMLaYSdsnPZhw5ajcHY7BSc1x98JOOw4YQKAx6YhoD3n7TMHgFxXUHC2hSDdh1J2Su6ybor/OM0CgBoC2suS8xDa0iWoyxFYbdQQkACQLkCd93vDM/YGgjO0hV5gZhOCspoV0AsyB4DpBgBsRnBWm6hF1h8DAGdBv0fBP4rhPHcjAtJaFAAMTKlHSEaxbHvAL3UL/JOdEJhsh4DkdbJureSn1m1Ea0VWpqUGgCFZK6TOWIHYkqVmQG8R4oqWiMyBnznkMw83AKARPhv+qX3F1FKpgyjuWylaI7IyAcBHi5Awjm5BRWE5y+U+LpRrJQAk/OP8fx/J8iO9nSJKWin1w3a0DxZg+F67lGtaTMkzZYJ5BHF8Lvg8sawaLkHZeRpSX8T2SkeY4N0E+/jMiAgAuSSQN4AgYZ6CfqY4SiqMsG9EziWdP3neRgnF1IB2r7RLTJZ8Pd1qDsGOznY0Nzeh02Tt19HRBroe72in2tAtcenCkm41ja+D2VFnw3hA6gOCS/1MynPPDqySPJ8U2yjTy9mdM4YrMCj7CAIVAJTO33R80zHKn77yrMB4TENEECDPOq9zWM3xJ/mSe0boR6tGNd+fXDfh39DoiLL8a2huRlllJe6Ul6OyphpVtdVoaGlCh1yzgqBy3a1y3VQ7YadINbblv2EdxTDeA9WJZh1nyqMCgMyb6ZpmXZ/s43/K+zq9j8fK8psKANm+5dfgxqAMB5T+Pbnm+qaK/wtB29cBADIPnPtvoEvqP3nvW4ozHxkw0Lim6XUFFE31nNQDfM40GNR1jKX783Tix0l6cJD1mvFjX5R1KOsDxrF87KO1YsUKeHt7W9z39ZTu3/Ka4+Ov4czpIuTmNMo74x56ugnuZsCehnfmAM+yeuW4wf5PlbhuKY5S1xTaWidw7WoHigulbm4ZU2G0EKyr7kFz07DaVueUJfPT1Ejru26Ul9FNvIaRFC0Lc3KacfZMKVJTakGLQ30s92srRQUu5+ZB7Z8CrQ3DQstx+NANOb4a5hC0S9JuqelBS12/TlfCCAevlnQgL7cN9XXDaGkcQtE+T9x8YznyV+1EU1WPOr8CmCIFHdsnUXqtG9u23YLN2hIEuyci+EAo7D72x9F9OWrOw5Ar+Vj1cSgu/cIehT/7ACfe3ID3/+qNVStD5XxJcn6658xDY1UayuP8cSPGB9nuR5Dwzmoce38PVi5IhbV1Eg7sikDYzkMI27YL61f4Y9VfPeH8543Y+b49vP68AVv+ehpn3GnBlo6I8Djs3ZuCP/3pXSxYYI/33ouGq2ugvJuC8cm7fnB8wwkhL36AsJ99iBCXfaioSEVdRTIqb8ajoS4DzY1ZyMmKg5vVKRx70xZRL0l77aVlSL54TP4vWuWJmuNwt8AX+UvWI2+1A26lXJbwOAXcCOzKy6KR6OOBlD/bIPXl5fDeeRh3JKythdZ/2lqQ4K24KAJ2dulyjflIiI+R/ykBdbXRuFocidqaWIkzA+YaGxJQVREreUhAWUkgktbbI+q3C3A1+BS6uumC1ATlOjWsM1yTdnfJOiXrDE9PS8DmzVk4ejQRDfXxUl5M7ktVXDMZ28a+x4jpNkpanAvvRsh5FG7chlsJXpKuhnQz8MwkCevolqUJCFqCag+Lx5pty3F0+VlVEoq6O9HoNKU7K86jJPEUhJz3uR8vBQDrE1FXkyl1QIO0M+j68ZvdziDoYZvZHG5RtLLT4E9DNvZrv8niNRgy3569T9rHqv9jLPU9UmOnsp//tfEBjvn9Yt/jWbaD+R5n+vyQjdY4xrjClyl9b2auybhXFAHgf/kv/0XaDF5qe+6vrq5Ogb65P46ls43OfezrzRcAshwyniUg/DgxXR5DyKfng+fHpB3q40emy//taUAH4SGnkhiWtiP7hJbizBXTNwDxs5Jx3+bLHhi3R/rK5uDyWwD49dfjACDLN/9XPn+W9s/V0wJDWseyHrK0b64IF/lcWdr3WWXpd+vWLfyv//W/vgWAlqUHoLR7O9mWyntKXlxcv8cKcWwMoyMjyn1UVVUVysvLUVFZifIKUVUl2qWS1K5D76tr4+AZB8NZefb3D2B4SF5K8rLrkw605fM/LLr46uhoQlNTBa7fzISH1z7sPLAaW3Z/iMNnlyIg1hnxeW6IL9gm2oL44m2IKdgqclVQMLZgJ+JkGUeLwNxtiGXcwt0Sdw/i8vcgPv8gkgqPIKX4BFKL3ZFWchppV88iNucoAhN2IiDODZdCnHExmJZvtOyzxvlQwj5ZyvqFUBvROpwLWYuLYbYKCJ4L1QCQ88adD3OQdQecDbbHhTDOybcVwWlbEJ69GVF525QicrcqgESrsQjJo3YdqWEgYR/hXwQt/yTf4QSAslRAsGC77HdFJMET55wrMFkT5kq87F24HO0MT4I7AjwT3POU+3UlxglXaB2o5KTCOAchl15xJqkws+24jXKco5JXnJMK4/7LUQ4Kep72X4sz/utw1t/WpPUiO5z1ozaI7EUa/J3xlXvi74RT3gwnACQM3CDhBHkEgCYIaFj1mQCgsu4j/FPhtBRkPEkzQNJQ24y3TlmG8pgzvkxzBv6d8bOWcGvTuqTnI2n5MD9OsnSSpaPKo7u3pOFjA49wBwSmbUVo3naEyT3mPY8t2YU4EeFf/DWu67kkaYGpyhrdy6p1UaH8V3ksh25qO4ai5V/ebkTnsvwdRErJSWRcv4CM0ovIvu6FvFv+KCqLQGllPG7WpOCWdDTLm6Xj230d3SO1GJvsw9AI589qR09/E8qqCxEQfhp7j8q9ubIJJy/byX1dhxNeq+EV7agt/wj/khzgl+wI78QN8EqyhVeyDbzTbBGQuREEnEEpexAQfxCZV0PRP96I0ake9I50Ij41BjsOuGK9izVWOS7H+u1WOOlzEJE5flLOfKU8+iA83wdhud5KoTkiWUbk+ykASOgXS/ecRaFyb0LlPoQglrCvQLYNca6+7FDEZ4cjKS8a6UXxyL6WjKJbmbhWlofSsnzcKC/E7YoS3Km8hnqpC1o76tTy9p0S1NeXS93SrT4guHff5GJr2m0xB6yl0anCpE5RA9vasqZ/gL779ZxebJirRrNsU3TDyS+fxlXnRQ/I82ssivU143NdzXE2LHWbNAi5TQjIxpXRCXiiJD9GA1kBAuNlrBrMo5KuNLakAT8mDVjVeJbroHvlcekwNnd2IjAiGpt37IeNIy0Ad8LGeR/stx2H845TcHI7CXvXY3DYwfn/jsFu+3GlDSJ7pRNwcBNxSREKGoBwLgB0c1faIJo7l+D8dEqBwQ1yjvVbj2Pd5iOwctbzAa5xkfzu95I66QaCs+i2swEBZkAvONMEANPNAGBmM4KzNQAMfAgAmjQL8D1aKs00SV8UmN4M/7RWBKQ1ISClFqEZhfLcnIF/ijMCkh0QlLReAT5a+/mmWIlsZL+N7LNGYJK1sgz0l2Vg2iqE565ATNFyE/yjS08N9OKKlsmzQHedS8320SqQsM8c8hnwzwgzwg34x2OpJcrFaEzxMtEK2V4t+61EhHy0BlxjQdpK0ICAkfkrEJK9WO7zDPzzT/1Q1j+Ua1mAwBTZJ9eYmH8IrQPFGB5vw6i828dpuSrv/KkpWU6OSNthDPfvTWJyYkrWP5WyTCvBYeXSdmCwRz1HfHaM50etc7Cbz5TZPrVues7MRUjIDjQbo+x88WMignt2dvl1Gt19atc+nNeuU31Janxpy8YrYRe3+eV1v6TBPPC5IuDnQDsbxbT8mgZis55V/UGU8Zwq8GUKM/br51ieUT7H3JZ0VVwjvhFvis891yXupLSt7vH6hjAm9Qldp9ICuF/u18AwJ43X8yPSApAAcETyNSxtsV65/ga5vvLKKvUxVlVVDaqra9DU3CjX3q7AZ2tbiwJy7e20dqH7007V/uKAE+stdqK5zftvDEI9lF+TjHqK64zPuf96eqTNJ9uMz+O5/OYCQO26hGWF5YllwVK8b/XliQNn/PJ4LkD7qkRIN2z6gMHS/s+quTDQPJznmzXX4ARd9eoPClhm9SCj1MEK3D1pIFl/ZETLDHooMH4cUGPZZ7vnswxGW1nJOyc2xuK+r6t4nR0dXdi1sxgrV9zFJrsEJAdkoamGH5M8GfiZq0tUUdENL698nDtbgJvXpX3erUHYQ/G7pnDndi9OnrwK+w1pCPC7piwMy9NvI2/tXhTuvoTGSqmDJC7T5RyAtdX96GibeCgtgsbhwQfSL5f1nkec7xFi/iorBrFjx3UsW1qB48dKFYw0gKFKi+5QKbN0admorRs1gLyTcQt5Oy4gzzMWba3j6vqM+AoEyvHlZX04evQ6Nm8uQn5+k7JgzMlqlPvUqdJITa6B7foUbP7bYQS8vhz7frcdyxaGSL5CkZ+XINdZJGkVStpFcm5RXwluHzmKm68tRtoyF/heDEN2JiFVvtTdxfK/FiIzPRFnz4QhMSlS3o3pKL2eivT0VNy9na7T6uQcgLmwsV6AY0e3IyszDWV301FVkYbEhDjEBAcjcc1GZL20BOlyrqambHS25SkQqSTrlRWZOHIkFB//1R3Wv9+N/db7cetqsAJxyiKuMwU3MzyR+asVSPnFKsSdPouWZg3rlHWcqEH6e4VursheZovyPD95Npm/GTBH8EaYFxIShksXQ5EjfSU/33CccvfHnj3RuOwRj8aGRLk3c2GbBnaNNTGoKAlES2PcrDjcNw30zMQw5i8uNk6e6zy4uKSjrjZOysvDcZ9Kcm5aDTY2xKOmPAZX7Tej6uUluLnVDe3NvE5Cshl4RyhYmR+Mwl07UXLpuIJnnwnEyTF3Un2Q/9fVyF9lj9pr4XIttAScAwq/BHGuwrbOdNQSIDfXqrYG27Wfpc79OohQh6DPAFkU3cTR24cGYqa25D+AjGvV163h0ewwruu2Lt/Z5h+bsU8z995+VrFNwPRm0qbrVZ0n8/x+WTLPlxFGAPhf/+t/xZUrl9X23B/vDdsjln7Nzc1q2dLSrI5lv+6hvpoFMR5BmrYMnYF8lsR02UbiMbrf2K76mww3T9M4P/uM5uGPkmFNZ2nfo2Tkw9K+zyPtXnR+Fl18ppmHbwHgN0uPA4AU/1OOgVjaN1fstz9NOSTQm691LJ/LZ13GLf3u3LmD//k//yf+8Ic/mEIe/fuHA4B6bqtxTLGSY4UqLw3VqWQnfHQUI/JSJwDk4Bu/0FAAsKICd8vKUNfQgAF56WgAKKK1iogNAVaedLvCP5kFwvh64smSF8e9e3ggL4+p+xxY78ENabxfuLIL2/YsxkH3FQiIcUV87j7EZu9AytX9iMvfKdqN2Py9iGF47kHE5x1CfM5hiXcUqYWnkHntIrKuXUF2qRcKbgWiRBrgt2ricac+GZUtmWjuLUZdZz6K70QiNd8bYQmnEBJ/At4Ru3ExeLOIVoEbcT6IrjDtcSmU1oF2uBBqi0vh63EhjEDQRmQr6xIepq0AaS13JXojAlM2IzSTc8q5KmsxWvFpq7Gd0+vKKlBEN5JRosgCiaeW26eXhstJWp6ZWwDSXWR41m5lvact+Qj/NODT0M9BySuOcpQ80ULQZO0XRzmrOeIor1i6DnWSdQJAwkJuM61Nsr0JHpHOan5Agrcz/rQCNJdhDUhpS7zThHL+Djgf6CTbDjirQKA93EWnfAxLPErS9J2x/tOuPQn/LABAfw0ADQvA0/4EfHK+aQAoeVHQz8YkbmsLQFohnvJ2UDqtzi9p+9Kq0w5+CS4IzXZDqPwPITnbECH3ObZ4FxKu7kGcLJOu7UNiyT5w7sU4KW/xBfsRmydlsOAg4vIOyvpBKYOHkFh4AinFZ5BUeAbJheeQWnwJ2dd9pNyF4W59Imras1EvHdKOwTvoGa3GwAQBXAfGHvRgZKoHgxNdSsP3+pXVRUc7K1ZpkAx0onegGaW30nHqghtOXdqCM54b4X7FDic9reEd7QL/hC3wjd8E30S6/ORS/tck+d+T1sM7eT0C0jYjJH0XAhP2ISrtLO7UZmHi0x5MfjqEew/kWR/tQ0xyFHYc3A7bTWuwfqsVTnodkOsKRCStAE2uP+n2U1kEKjegflIG6caTrjlNc/OJ4vNFeZyfLwJJxdFIvRqH9GsJ8jwmIac0FQU3s1BaUYiyhpuob69Ax0Aj+kc7MTTeg+HxXozShebkIMbvsbE8Ko2SdunY35aOVQvujQ9rt5wcVJe6wxicn258Gg1Q0+A8G25sNNK9Hi2D6JqQoILhtLyhazsOoHNAjNtDQ/Tnz8Y03Zmwc6MbidNpmWTUXUaD92nFfPNYdgi5zcYoG5dD0iBWVlAc/JuUjoXU00Oyr7N/EMGR8di686iyAFznvB8O207AidDN1QT4dpzAhu1HYW+aC1BJ9lHK4o/xuM6lCfxpaYs/Qj+lHXppGfA9XuZzAtKdqN02QsCjWOtyFFabj2PzEX8TAGwA3Xb6E8qZQJ5hARhswDqGZzYjULn/pJXgowBg40Owz5JmACCPaZZzt2gAmFqD0Ix8+CWfhn8Krf/sNQBMsYbvXACYZINA5RZUA8CgtFWIyJsNAONkSein4N80ADTBv88MABcp96IPAcBiDQDp7pNzAWqZgN+06A50reTRSt4layS/KxGSuUTuhXYFOj0XINdTFiAk1Uae1dPoGpE2y1SvlEO6CueHPnzGaBk7Is8gAaCU/QnZNzEleqA6o/0D8nyNDOgyrECeFtfZ/jGkwzVIN7YJ6wnp+/t70ScivGM7gp0XigMQyt2utDUoA+KwQcmPlQwASDE+O8TaUlfSN0FIgv5xU16G5Fw9Uh9Mh0/ovOgOvZb+MMAkU165zmeWz6+CYiLjuTYGeFR9wThTrJPGFegk4KNrFVpHGhqghvixx4ACALQAHJC6f0jy3D8s16fgX6OCf2XllaisrEZjY7OIwFNbO7a0NKFZNO0GtbNd1V/MC6+9U94hrOM4x+CDB/dVuJFn87xPS/Jv1KW8DmUB2MO5SvV9MOq8byoAZD3OTj7Li57P4+uRr39k8T+ZBb++Qs2GdF9NnszzwHpBwUhZV65EpZ5SdYuF+zhXtHRmGTf/sY9G8P1Zyv2aNasRFxdrcd/XVazv+O44czoTa1Zkwf13e5D71ioUHfFDVzth2wz0epw05JpCcNAtfPxJOt59twieV8rR36sB3ty4XN6+2YnDh65h2fJiuGzKVS47b/ml4tpvrFCycCvqrzaAkI1z9l28eAfr1+chKrIa3V3ask6l1zWF6soBOW+Z6DbqagbkGJ5nfvnm8XQNSgvAXbtKkJhQJeHzvWbTuqTR0/spuvqAblk+ytqQ8dpbx9DUIG1rdY4J9PWOi2ih+ECuoxfxsRVISpK87IzDaqtorFiRja1b/VFbnYLenmI5pkipq4PwrhDlOeEoPHAAN8OuoLsjB73dhehsL5T/rkDF6ZN+/EBfkSyLZF8x+iWNwX7ZNqXVZdK6dQtx6eIe2Ves9jHu4ADjlqCxJh23csPQ3EBXlPr8s1UoeU9HaGg8duyJQXxShJwvTcI19OrpTkNDfSzcNx7Hlo8vws8zFG2tZlZ3JjBG15itbUnSPjELNxMhYF9vipSpJOTlxGOdTQFWrSrEhg05OHIkA9VVCSody8emybEZKg1L+x+lutp4JCVGICszQu7nnDx/DrU0JaK2Jg6lAWeQ9bE1SjyOy/8m+ZsFyzLR2ZGBsoBzuPH2CpS8Z4PKGxFSZ+XIf/aU4K47C7fjPXHz96tx/a9WqE7zm55L0GL8L0Ta6rDqThQKvE/iaqyvPPM1ko8e1QY12offJPHdbLS1Kb47uG0AlG9lWUa/gffK6Juw//Lkj3fmJ76/OUZr/C/6I0dafVnOzxclA3rq/qHuG/C6uY8A8L/9t/8GD49LatvSz5jvb+6PVpYcUzfcgLKfR68wqo/yGLF8Mi49r5jDPkM0gOFYC+MY4gemPIel9AxxfPtprJeYLtsdlvZZEu8Pj6EVo6X9n1XsBzPdmem9Hi3jPvcPzrgvfTQAfB2/eGctFi9frdYZ9p3nfo6/rXDEhx+8o7b1PH+zpY79yasq7kxa+tiHZJpL8FGylPYPXvk13v717yzGNd9+431bPP/CK9PbPN+//viV2ZIw82Pm6oVffYgfvfjG9PabH9jipy/OjvNQmqLvzmOOQIv5+bHl/PDangQAOa5iad9cGeWQ/XdL++eK3jXm62aWYy26LFre/1lk6VdWVob/8T/+x7cA0JKmASAH0uXPNgDgFK357nHghhXksPoCgzfy7t27yhKworIC7Z0d0gkdx7hyl8WBJL6I7qlOJl9yPLabE+BywIgVqmmg/nEieKQ1AQfYlGXB1BAGhppQeDUWZz1csfvIKngEuCAx9wRiMg4gPvcwYrJlmXcMSUWnkFx4VnQBqQWeyCoMQn5pJG6UJ6O8Lgf1baXo6KtA30gD+kebMTjehpFJyScHNh/0Y1w0MtmNtp5a3CwrxM3yAuSUxCM6zRtBcWfgE3EEHsG7cTFoGy4EbcK5wA04H8T5AG2UheD50LVKCgQGrxMRBm7A5UhHBKW6IizDDZHZOxHDed5y6baT65wXjlZiO9QyWrn3dFVWflGFXG5DeN4WRMoypki7OY2WfdEEU8q6jPPDUbsRkb1LASzO+adcgEY7KHnFOsAnXss7zl7kqOKoef+Um0+JSyu/WEfZR9jHeQRlnfBQuRIlUHTBlejNoq3wiNiKc3L97gRnCtJpADdbDDNBwQA7kXbbqUGfI9wVeHPGGb9Nsu2swmgF6O67Hqd86frTBAAVDOTSTkToSAjINERmAFDFp9XfLAAoYXT/KekZcwIq2GdYIPo64JQPj7fDxVAH+Ma7yH+0HeE5bgjO2oqQ7K1yv3ch8dp+0HUs/6uEon1ILNqPGFrz5R1AXO4hZTmaWHAGKYWXkFYs5a40AMVlMbhZlYrrFdKZrM5BY+ctDIw3YWyqA6OTnVLOOjF+vw8j9/oxPM4B30HQ3duoPCfDHPCVF3Vv/yB6+wimetDe0amsL2hV095Vh7qmW8gtjoV/2Al4B+3HWS8XnPF2xOXQLfCNcYVv3HZ4x2wRbVYuaP2TtirLQJ9ERwSnuiEq8xBCEw8jLd8XjfJcTNzvxr37dBE3qixTRiYGESMd2+37XODsJvfRS56zrCBEZQUgKjsAEZl+iJT16BwJyyYYDJT7EKJgX1JhFFIlb8lFMUgpiEFqURyyS1NQfDcHN+tKUN58E43dNegd60D/eBeGJuU+TA1iVDT+YAj3Ph3BxNSI5GcYk1Mc4JL8jNI937B0ajvR3FSLkaF+PKAlndRb09Z+Rj1isrDjuvpqnvWarHOwjMCPdRHV3dslL6AWNajNYxiPL0ZazajJoyUOB8lVA3tO2hzMV+K66Vzzqd+U5sYzpWEuNt5pnUhLnaEhzh04jLF78t/IvvH7D9DZNwzf4Fjs2H8adpv2Y73LYWUFqGCegn7H1TyAG9S6yAT/tE7CwSRH2Td3bj9a+00DQNO2+f756xQclTtQk+Q8hIF0K7p++xnsOhMJz/hbCDEBQEI5Y24/cwCo3IAqwCf7CP+eKQDkehP805sRkCbHptYgJCMPfsmnoN1/mgBgsjV8U9c8EgAGPAQANeCLK9auPx8PAA3AZ4J8avlZASAB3zqpr2xlSdlYEOcDlHjFNoiWZXjOagSlL5P7sQSBqUvlHiyFf8oiWX6CkNS1KLp7RZ7TKtzDIO5Lu2aSbQMph5OcD1PqivtSLnXbQdoA44SAD1RntH+gW54/ugPSsMyAgFwSgjHMEOEfv5QclOeaZX7afSdBlohfROrJ+Wmxx3kZRlQbg7DP3E2L8SUy2yF6HkLOfaAHKvgxEuE/wb6aY0/E55z1KkE/v44kbGR9wA8AmJ8RuvuVOkNpTC8ZxjgEa/ywiddjADGjruEzzAEePuusR+jij0CvX87d0y/56etGH+eFoLWvpMOlOpeyfNJxCf/6RZ1y7bVNDcrjQrm0uyqrqlFdVYO6ugZ0tHeiv69f7kWnuk8EcS2tTUpdcg+ZJu8180fLPYrXpfJogn+qbuP/qTSnbhJN10myzmMJStWHE3Jdxr5vKgDkIIBur9JLhe4UWYr3rb4csQwSbJkDsK9S5vDt6ySdL1oJSntG6hxL93K29AcArDPN3YDyg009YPj0c1KtWrUKCQnxFvd93dXe3oaEmCLEO55AyQfOuHmJLhbv4akAoCgqqgxrrdKwenUWoiKrpC7+VNKxlAbn9RtHYkIttm3Nwdkz10AruNobzSg9H4HrfiloqR9UYIxuNk+dvIt1624gOKjOdC5TOl33kZnRjGXLkvHeeylwd78q8Xmc+bmeIInLa21pGpb3h7wfn+bYafEaDVnab5Kk3dv9KdqaR5F7KgRZbhdwO+2WunaG03Vqe/MwAvf4Y+8f9sDmw1Ds3BmEkOAohIbEo7I8Q9IoRHtbvlxnrrzXCtDGDye7iiTvBWipzURbQ7bcHwJCbTGoIR+XJnXoMA3vtGzXLcKF87tknwEFTfFEPd3F8i64Kvd09jHmYpyO9nzcvK7n0+vtngGAFMFbeVUSsnLjUFEeJ+lbhmlPAnSGtd7tW3E4eiQJW7fEyHs0DNlZ0VKekh6Kb8h8Dr6nES3+BvrS0G8GNJ+F2lqS0NKcogBfY20i2lolfQuWfQR9NUUhuLprF0oO7kVDTYLk6QngjulQ3aalKbylMQU3Q86j1Pc0GqsJSxn+GQCgHNfTpWGeedi0prfnxOnIRHNzBnK8z6Dg10uRv2Ijaq6Vgu7qv4lzDbNty49IDMhEcfvLhkzfVPE+sQ9i9Ef4PrZ0nz+LmD7br0ybfSW2a7+q/0UDQN2OJgjkNhUVFaEA4MWLF1Q8Sz/el0eNnRvWgezrsL/HvhvP8zgZEItLA/rx3OyzGekYfUf27bjO+2cpLXNxbIZxLe2zJH7A+jTxKYKU+VrrPY3YX2b/3NK+uTLclz4OAH7nZ6/j1MVAnPeOxhW/KFkPwKKla+AZEoFNFyJx0NVaxbPa6w3voHj4BCeI4tX6r15/Dc/9YTl8vHzxfROU+//e/AjeEsc3JHFanv4x2ONsM+u8s/UqNroegLNJV+R4grDn3vwTVr///uy4P3kVgRHJ+FcTqKTedfXGL156YXr7xz//DZ5/7e0Zvf5bbD0diR/8ZAYSGvrjR2vw3sI1WOlwGJ8ss1br77z7Dt6XNF99xTzu6/iZeZqiF9/fgMXv/cosjo73zz+cfZ7jXjH42Ru/nXXs86//ZlYcQ08CgPoj6vlBOorl1nBX/CQZUI/PmKX95uIYJ+M+S8ht6VdZWYn//t//+7cA8FHiIPqDKVrcSYXNSnyC4WycaJeeHFDjlxm8kZR2AVohjfFW9ElFQivAMfU1Bef+0cSYXxrwOHY4lRk1z6NeCA+f31wEgA/kvASAn37KPIzg/oMBdPZUIyMnFOcub8cl3x1IyrmIpNwLSMg6g4ziK8go8kLejSDcqElERVM2Wntuoau/Go2tt9Hcdhe9g00Yv9eLe1NDmJwaBufkuv9ArtUEPO4/kLxNTUjnekgNWo5NcACuG33DHRgY70T3UCNuV+cjJtUbvhHH4B91CN7hO+ER7ILzgfY4H0SIZIdLYZwH0EbND8h5Aj3C7dS8bMEp2xCavh0RWW4K1kXl7JJ1Aj8D4NFlKec1lHXOKafmldsOuguNpNvQfLo5dUNkznZE53BOw93KAi02nxaP+xCTsx8RGXsQkED4swU+MZvhHeMiy02y3KhgnjchXzQtEu3hFeMkYRJOEBjtpLfjnOXYjfCJ1/EVSFQuRbVFoaek6Rm9BZejtuB8qDNO+c9Y6yn50xXnbCnLvID1Su4K7PEYgj57nPJ1lKUJBhpQT7kBpcWfpOvP+BoA6uMMAGiyBJyeA5D75XwEfMqtKAGgnJPhvgwnCNQQUVkYKrejBI4OUrHa4KSvjbpOzqEYnqUBYJjcZ869GEPwl0/wdwCJRQeRXETXsSeRfvUs0oovIrvUB8VlUbhWkYDrlSmo67iG/okGDN1vxeh9aejf68HgWBeGJ3oxNjmA0Yl+jIz1YXC4V7l740Bwpzwjbe0dIg56d6Orm24qB6WBQ0swfnE3LNt9Uml3SEOiUx1/T54JgsTugSoFt6OSz8MzaI+UzX0IijuEkMTDCE48AP+Y3bgSvg1+cTvgF78NAYlyfakHEJZ4CMExR1F0PRqDI/WY+pQWutQoph5wUJgD0QOIT47AgeM7cN7rOOKyQkwKRUxmMKIzghHL7Zxw2ZawjFAk50fLc5iOq2V5uFldgsqmO2jurkXPaBuG7/cqyDf2YEgth+8PYEQ09mAEEw/kOZwaUbo3JY005dZTi1YzdDf46QN+lCANW3nJcKkslqW+UgNXarCdg9RsbEocE/jjknUtB+pp2cdGIwf3udSD+cPo6GybHhhnXA7It3dI3davXQI+9DKzMEg+PZA+D6l60EhD1o160YCY3GbnkPUp4cnAoC4rYxPDep6xqSmMjN9H39AYEtOKsfPAeTgqF6CnFXCzcz0Bu+0iwj8TAOR8frMA4HZ3OCppMGcO7gj85sp8/7yl0jUDgCbZ7zgDxz2XcPiKNO6S7iI4k/CvHpzXL5hwj+4+0xuUHg0A54A/Q58BABL8+XP+PxVGAJgr+ToJ/2RHDQCTzQHgWjMAaLgA1QpOXz0/AMh5/kwg79EAkJonACziOVfJfgMA2sj2OhGX1ibJeiEl4UoEgQSE6+TdshahWSvkfhP+LYF/6mLRArkXHyI0zQo3a0PkHdggz+iQKnu09mf51RaAnMN3TDQh7+0pWX4q0h257p42Da7HNfRjQ4/PmwZresnnks8iPxKi68rm5kZluUYQbzyP6pmUeEyTnSID+HFdu3fRbQ/CPrY/uG60RTjYzY4jv77kfv1csfGp6wku+bwxf8wHoSBhpP6oQD+jxlI/lxqEafehY7OsFSmdZ13nEORxgH5Q8k7Y1yvXNDAkcQwYyGMIGuVeDMu9oatPbg/JNtc75J7UNjagqq4WZVUVuF12F2UV5aiuqUVTU7O8D2gV2aM6r/X1dSb41yz3pkXlxbhvFN2bstHPsCmpR3kN5tbL6ppM12eEGTIP530ioGVdatSL3PdNBYAchFFltVvPX/N1ydc/qvhMfZ2AG59ffjAwJG2Br4tV4lyxrrJ0L2dL13ss5+ybGT/2U1nu2Ud7WgC4cuVKJCUlWNz39Zaeo5Zf+t8suI7i6DzUl3XgiTBrrrqmUF87iLzcelEDGhuGod1kPiIdic/59CrL+1AnxynwJvE7ZUkZII7z53HOvdiYaty60WU63pRm131cL+3A9u05WLjoGnbuuC7p9YKuPafPM0/peQ8fM2/hM9F9dZ66ym6kvO+C9FeXIu2AP5obhxUQba7tR/3dNuTaHkT6i0uw8/fHsGFDNGysE7B8eTISE+LR1ZmP7KwU7NuXDj/fVDTW5SrrwKqiaBS6uKFk9z7U3oiX/5NwbsZlKJdzwZ2h99/7HTZtWmNxn0pjWpb2F6GlidaZqdi/Lxbp6ZHoVfPszYZevbTg60lRUM08/LOI7jmrq+JRfjdO1pN0mo+Dhwr+fTYLPuVGVGRp32dVa0ui/OfJsp4p9ypb/h8zUGYuCScEbG5IRovIYpw5Yvym2kQ0lcWivcUMLMqypzdH+nGiHuOcTwkA5ZjW5nTcupmAmipCVQ35GqvjUVUYguaaRH3+xlTcuJ6E2hreO1peZsn1psLLKxHbbQIR844D8je6ofLqVVUHawBoqW76eoqDtdp9pW4rsc2k4Z+pn/0VwaZvktgG5sdmGtL1qneQpXv9WcS0ZtqxfV/p/6HPPdOONgeAHIg/f/6cijf3x34c3ZLzOiz92E7hz+j7EaqxTfMkMS7HoVlWed95vCH2k8zjEv6xf2ke9ijx+PmCEf4/jM8xJ0v7LelpIeN8xfs733QNKDo4wmkpHm0B+JOf/xrPv/E7vCj6ySu/xg9/tQTeoZHYaAYA//XHL+Off/gSDvklwGbZu2r9By/8As//aRV8ffymASBFiDWt59/AtjOR2CrtTWP/4/S9n7yMK+dPqXUFAN97T1nQTcf5yavwDU3Adx4DAB+S5MPlVDS+96OHre7+5Ucv4f/+4EV8V9Kl/q9c1z//+BW89xAAnNEP5JrU8i/W+PB3swHg20t348qlo7PCTnjH4rtm9+dx4j3jGAHHBczLMj8QYHltbGyUZ2L+5epp5+rT5Xx+UI9x5wPc5ytLv+rqajX36LcA8BFiZUw3eqys1VfrJks+DqJxyRe/Af8oWgESCHZJB2pIGjIcSHrwYErFZ+eShY6Db3wZsZPFxo4a3Jb0LZ3fXMoCUInrHKRihcmOeA/6B5pQ13gNpbdTcfV2Iu5UZ6C6OQ+9IxUYmKjD8L0mjExKZTXeir7BJgwMNmN0rEvOOyDSgINA8cEDDlzxJcUvcGhaTotHvqjkP7lnmg9xSkQQQjektECa6EfvkLxIBhpFtahoKEB8hhd8Qg/CK2Q3PGgVGOiMS8GO8KB70BBbnA+2wYVga1wI4UCxC0LTtiIi0w2ch5CKNlkAxhAA5u5AZPZ2tYzNZ/gOWScsJOzjtsSR+HF5+5V704T8I4jLPYzY7MOIyzmGpPxTSKX1Y/4ZhCTuRWDsLvjFuME3ahu8I7fAK8IF3lEu8I3eDN+YTfAh8IuxV0BQKcZRwjbCh64+o5xxReQl217RIi6VxaAolvMJOuJCuC1OBVib4JsB4SgTDDQDggoCBtrCXZbUSb91OOFjg2Nea3HEc60sbeDuQ/efej7AM4GEe0xzBgBq6z/GMYmg0BwWSpruPhLfR7sB5TyEdAlKKKgk6+ZpaHeidjjpYw3O3RiQsgWRcu/Ds10RkuGKsExZz9qJyJxdiCvcj6Tiw0i9egIphadwrTIEbYMlaBu4ieqWEtQ030Rbbx16htqkHNKF5wAGpNz1Dnagu7cNnT0tolZ5XlrQJcu+/k55pjiI2ovBgT6plHulQyvPCq1lpaHSI8seaWj39XIfrUw4OE0XdgRanINrGOOTAwoCTn46gLH7HegbqUFFfS4yi0KRnOOLxBxvxGZcRHjSaeXKNijuMILi9yM4fh+ikk8gOukMktK9UFGdh7HxdnnW+jEl5fwBn1NpKPE5GJUXfkd3E5LTYxAU7omkzEgkZUUhUZSSG4u0/Hhkl6SitKwQNypLcL1cOuVNd9E72oGhiV6l4Xt9GKULz6lhE+QblfxK/mnZJ8/hOEHflDyL8rxNyPo4oR/hmEg1JiUfykqZA+7SiLon9QrnKB0bGcWoNJA4Tx4HpQkZ2FhRoM80GM+BbzUgL8+1cusnda5R73IQnPURw3ke9R/0SsdM4nMwXIXJf8PBdKbB809JPcE6kscbUECJ+TXffoJUGnMl4TznzGDepHqHMO3xCUIGqX/6uyRPdFNH4Pmp3K9P0dY1isDwNLjuPYcNW4/BbusJrN92EusJ/dzMLPkIAE2iq08DzmkLPROwM9MsADgHEM5XPM6QOWTcIOd02uuB4z6pCEqrQmiWMeefBngKxImCCAUVGCQEJPwz01zwZ+izAsB0plkvYVXy/GdrAJjigMDkDQhKtpX1RwHAtbIUJa+V41YjMn8lCOTMASDhXVyh2RyACvI9DgCah1kAgEVmAFD2xxTxnMYcgFZqfUZrEFMoYYW0+rNBTIGtLAn+1msrwcJ1ygowIm8VQjKXyr34BP6pH8uS8wC+i5C0NahuTZR3ars8qyMmF6Asr6Y2A91ayjrfnbqjd1+eVygwRxeg/JiGzw+fTfWcKmA2qBqidLlLcETLNWXpKs8r6zc+B4xPKM/9zS2NsmxRjVB2XvhhETuLtFrRbj35tSufHz43ei5iitsU47EDqC0D9fNnPMcUn20+d8yXuYWcqoNkqT4oYJ1oiq+eU5GGoJKWugemcLkHtOZT8/F1S70sdQghAjUg4QSAQ4R+ch8IAkekPhqUax2Qcw5JGJcEf3VNDaioqUJZVSXuVJTjbmUFqmqqUVNXh6bmZrkeWqzRlXGHauBWVJZLw75e1WHMP+tBbf1HwNUl8Tg5t74u5lNdj8q/yQpQXc/MfVHbsqSM+0UxnPCPaZrH+2YCwEkpGyOqTLGt+iznZPlWTy+WCQXNLUCur0LMB+uEvpYW9EmZ/WYDQGpS2kV0QdY9q39qWFPrunH+EHD58uVISUm2uO/rLvb5rl6txYEDeVIvlaK6Su5LJy3jNLSyDLMeFi3vCN+UTADvsTLiPzEurf4m1XLuPlrPXb/WjsCACqQk16G1xZiD7+spQtHWllHEHwpE4KpDSPPNUvMO3onOR6HDUWTvvoiEv9oi+JVlcH7/CtY7JGLHjnDs3BmDogIClXwEByVhyZJr2Lo1C3duZUnfqAR3YnxR9KtluPoXK5QlBUodTjefhcoysLUpR955BXJfLAM8W9vFOH9ul8V9T5SkWVOVjaOHM7BoYTHOnuE8hIRVluHX5xWtBHv70uV9n6GgoqU45qIL0t5+idubbnH/o/So+QE/r5j/9tYEtDbTmo9gjRDu8SCOAO3Jc/9lqjjNdYnI27cbxcscUep3Rv5/XreO096SisLCGJSWJkhfTsKfmOZs9Up+83MTsH17hvzP6aiqTJVylYGS88dQumA9bp4+itaGZCQnJWDrljy4n0xWoLC3Jxv1tSnYvy8VixeV4OzBYNwpDEVd7V09bvYNamvwvcwxQKOdRPDC9wihBtt/32p+YltTj4my7a4hnaX7/fQy2rE6bX7wqCHcVyN97pn2vRFGAEhXfGfOnFZhc3/GPH8EdsaPQND4sc1Csb9HcDBf6zjeE8Y3xD6SeX/OXDOgbj7uRZ/Oqo/XRZhiad+jxPTnCxnnK1470+XHj5b2zxXjdioPM9LmCAm3AJ1exWHPGFzxjcA5zwhl2fevby7BFf9YeAXETgNA6js/+yU8JcwrIAo/feE1nL0cirNXwuA3BwDO0s/ewF6PONgsWWR5v7l+8iouBMTjOckTt59788/Y5rwFHyyagYeEdF6BCfjX517H+9Y74bTtAHafDXssACRU23EhAf/PgtvN7zz/Fnx9fPCzl97Aj1/7A877xyhI+igA+H+/+0sc2rlZrb/yni1+//Iv1fr3fvJznPaKhdvOo/D0mA0A950NxnnPMFz0icIlr3C1fiEgZpYVoyHm9W5Zufq/KBo08H/kc8Dtpqampyq3rKsY35hq6Ulqa9Memyztmys9dcnTPROPk6VfbW0t/umf/ulbAGhJrKDp5m5mEPseRqVi6JWXfYt0ehsaGlBTU6Ms/rTrTw0B+SUFKxCKlbmGhvrrAsPNjBqwM5mjzxowf5IkPQUATS+PB7TOuy8V9tQwxiZ6MTjShp6BejS23UVzexlaO6swIGETU4OYpDXRpLbwm7w3iInxflkOgfMJ0lphcoIuyyRNeWkSJNDl6X2+rER0acVwnltDEA0IaX00MjqAto5mNLXWoX+oAyMT0hCSPHT2yf1oyEdmUZCyqLoc5IpLQRtxMcgeF4PtcCnUDpfD7RCcvBlh6VsQmbUdMbk7laKzCfV2yXIXYnL2IjZnn2g/YrL3K9eS8XmHEZt9EDFZB2V5BMmFp5FT6om8G74ouOWPgpsBKLodghtVsahW8xhK52TkJjoGr6GmNRMldyOQmn8F0amnEZZwFMGxBxEQvRd+UW7wj90Cr0hHXAl3EP3/2XvvID+y8zq0bMtyKrtsl13+68mS7Cfp2X6yJCaRFEVRFilGUczkcjNyzsACu4ibd7GIg7iLjAmIk2cwOefBIE7OOeeMGeC873y37/x6fugBBhu42Ed01anuvjn3vff09921OBm6HqfDX8KZiE0qPXgmykgQTpF/UVQbugano1bjZNRKHA1djICQhYbku4/8oxkJQMKQgAdDxD54GfacXYRdpxbgvVPz8e7xufLhmIfdp5dg14ll2HuKhJ0l6SgxuMyRGjQE4P6zK6dgzgok+WcIQHV7WuI6LW7F7qC4PzglIUjwmcQipQ9J/C2X+3IcOrcCp2LW42LaFoRlbcPlzM0IzZB72g6EpkrdZL6NK7l7BAHILQ5BRXMK2gduo2ekFv1jbejoa0JTe6O0gw50cFO7l0TxADr7ejDIv8cH5V3sOrt4vhz/XGqSBUqT9K929FMFXH8vBmWAHh4cwMjQIEZl4kFQyk0JL50kcjP7DkZHZGJ1xxBRdyZHMEYi7U4vxif7MIE+DIzK5GawFl2D1YIqdPSXoaH9Gq6XJaHgVhSyrl5AWl4Q8q+H42ZxPCqqsmWwLpW01KGvpxUTY4O4I+PSPU4oB/mHcotMJiVfXdLumyrQ3FaF7n7pewJKxnb1t0o+WyTeHnnvQGNbHdq6m4z6zruSdpLn0g95H5+QtCsk3UryyZgh/WpM+ppuQMuz3tn3nImj2YyaUMmi8dExKZ8hSZdBd2eXLCplYtLGg5q7VYqGExv2YUv28Z2wz+YnB4Yvd/7oIHeOL8Y99fMbUqK3XybnYs4wSSZy85zEm+eYrWGaRdKsoWmwefT5tWOkGff4TnveJR9U/zk6qG2lR8bUnp5+tLX3yXjUi+CL8dj25mGsI7m3ZT9WbibJdgDLt+zDqu2UuDMwRCAJOXPWnyH2vAnAKTjuPe0ehKl4LGhuJABXShopARgQlCp9rRYROS0IzWrGhTQj/TdFAiY5BKA8kwBU9aCfGAFI/zViVo4LKWk4G7cbQQmrERK/8gEE4GIlAIOUAFyEC6mWAJwuARiV+7yfBCAJvocRgNbcjwCkPxKAco+Q9whPAnC+mM9zsEBAEnCxIQFzjAQgpf+MJCDPDFwsdbAAlzNelHLmGYC/kvL5udx/pARgU3emSi6PsS2yL2pb5QLKLGDZZkn08ZyFcZ4DOH5P+mQvunrkOynfTZJRVK1JUqxFxj4SfiSQODElIch+ReKdCzNK/1ES0KixbBT31q3RMkCiz0r7cSHIH444QeUGBQk+bkz0yDjMRRMXwlR1Qr+cwBppQecHAP3RydffCJKO7P/c9DdufP1zapPdZWb98Znji/qRsZn56ZK8qITfYJ+BhEmpP/0myJ3vvZJ/kn88469fxvwOKaN6mXNV1FShpLJCST+CJGCpvFfV1sgcpFU3kDi34o9WXDQTnHRzjGLamQ+C4yLHLpKrlFRkWu1YaMcf/TFL0m3mb776NHM6Uz5TcOxILFJFq4Yldc6x8rNKAPLnNLspwz9u2S683T7BJw2VqPUjtz5tUPqvU9Y/PdK/SOJ7ufk0wR+fOB57lef9MGpAOXZw/LQXx1NupnHT61Ha/4svvoCkpERPu8cZHOtkJY64uErMn1+Eza8U4Wphm8yDJ2VudUfus5OK61CS7hGlBh8B/mcJ+qOrQ+ImPOweO3SYswerKvvQ3DiCluYRXH/9BIr/ag5yfr4OOV+fg7NfX42lPz+EV5e/jozUENRUp6jqT5JuN64n48CBK7hwPhb1dRmgCs7a0gTk7n4P+Xt3oa40UdYEBVJmubgZego589fi6rEDSgQaEnC6NN+K5c/h8KEPSQAKWpqzEZeYjN37k3DlygVZP3mTXx8ZHYloaYxFeZ6sPa9dkH7q4cYNcd9QFYmSxBOoKAyRckqQdvJwdZ6UKOztjhfQvctOic1Y6RMJGrbbz2zR2hyP3JxwxEZfQk0lpRe9ybb78TBpPSNNWClr24hfrMT1LzyPlLVbpM4ZryHvCgtjsHnZGXzwq83IPb4fzfWUipydFGCHoKcrDSnJMViwIAuvvJyJG9fiZY6agpydb6Lwr55F0Utb0FgRg3MhETIeFmLtmhTcuhEv5ZUGnnGYnRWD949EIDnxMmqrKSF4U/fHOF/1GpseR7jnSATn9uanO0P4PMHswPWJLUOuTT6uOTC/2VwH2bC53vm068ZoYjHpYz6ZnoiIMCUAAwL2qxv/y0jF8lzySYW93CQg2x0vSjE9iMTgupLqK+nGguXi5dYfdMs+6mXnBtc0dMu7l70/uCaje7tWnA0+jOrQ2aC19eFSXcwXCUvGT7A8w6Ni7pcA/LMv43RwFL7zzW/hj77wXZwIicHvf+XXKgG40SUB+Le/WI4TgRH46be/jT//xq8QfCEaq+c/pSpArQTgX/9gLp6dv2o6FqzBwbOx2PjyFsyZP5Ma0K/iL771LM5KmEyPNfdSAfq/v7UQu17bhF/84/dVuvB/Cn6+9cwUAfjrOSum4Zl5cp/L/eIo/OqF5fjKl78xLbw/+/rPsfSZn5py+dxf49lNxyXMrykBOG/BcvzkRz/BD55eMhXeL59dhb27906L4xe/flrD+m9/+lX80Zd/PEUA/o/PfRX/1x//Gf6vPzL40g+W4/tf+srUO/EnTjosSADeul2s+wLkb1hvrE8KY5EAtBqUHrXdss962fuD8cyW1OMe0MfRvrnf09zcomOD/0Vhtf/yX/4Lvvvd7zomM1+/fRKA/IAIbOXquTDjY1Mfq/rGBj1zhmf+kQQsKS1FjRQoJf90Q0jAQZ5++Kc9K56TG/5VykWl+dBZN7NrQOaA0lEZ+Ce1nMyf/fQ/IotdqucaksV4N7p6ZVAf6kLfQKeq7KSqwHGmSRa0Gsb4MCbvjOAepfm46c74BST77lAdmIRr7/cmJwSTejdE4Bjuij9ViThJ8mBYJRqam+ukXJoxNm5VifZhcLRdpQLr266jtDYVWUXncOnKLhw//wo+CNmgUoHBsS/hQuIGhKa8gkiq8Mx8DdGZbyEmk+TeTsRm7kV0+j7EpB9EQtZxZBadR/7tCBTcjkJRSTyKq9JR13YNrT0laO8tQ9dAFTpJ9AzUom+kSc+UG57owPi9Xozdo/QViZpacVuJtp5yNHcWo6qhAEXFSUjPu4jIxEM4H/UuAsNex9nwVxEYvkPuW3E67BWcDt+EMxEbcTpiPU5FrDWqQwUnI1fjdJQ5U/D90GU4oATgIsFiwRIHSwUk/QwBuF9Vea4QtytV+u+9k/Px7ol5en/z6HOKXScXYeexpdh1fBn2nFqOvad4XyJYjH2nlypRt//MCjGnnbEn9p2xWIq9pxdjz8kl2HdS3sXN/tMSr5KEJBSpbnSVShnuPb1cJQ7fO7lQ7gtw6PxyBMZJ3aRuxsW0l+X+Es6nbEBIwjqcT9yKiPTdUj9HEZF8EmFxgci5loYrKTGISYxG4a1CNHU2oU7aRFpOFsJjriAmIRUpmVcRl5yDmromsxndZzakqYbNnOnWp4Pq0GA/RmWiMj5KspntUtqZ3tlOKfkmz9If2LcmJ+9KWzRSLRPSRifuGhV0dyg9pwTbICb17DxKBvYKeuRZ+sVEGwZGG9E7VIPOvjJ09paib7AGfdI2untqJT2N6JN+NNTXjQlKwHKCJf3AEJCStjFKzQxidKxf+pi0rTsDSrCT2LtzdwSj8nyHknzSTyih1tndBqrR1b5Ioo99VvPD/sf+RJhNGPbT8TG5j98xkz4ZG5X0Y/8Vt2MyiRweGsaAjCfdHZ1K+lFCkguQgf4BSXevvnMzmmVJP+b8UjNemLKTuB3Cjc9GgtIQg9ys158fxB3NlfQb4hlXnUpWkJSgBA3rq6PDIRrFzI7ddnJrCBGJR+6zhqRJ/TNdjpmmWd9NHfPONDHskWHJbw/LoF3KgmqhOtHc1IGOzkGERabg1bcOYd3m3Xqu38rNlP47gNU7DikBuGb7AQOabQ3Aqi37FSQL+b7GwoMMtASev/l9mCIUCSccx8wSgGslLWslHaskrnWvf4CjF7MRkdWA6PwOROZ14HJWKy6kNUn/a1BpQKMG1BCA5/meakhAe06gJx6JAJQwee7fNAKwVOJKwZm4XQhKWIWQ+BWGAKQKUD3/j/dlCIxf5iIAF00RgOE58xCV/2EJQEvw8W7NpxOAJP4M+WdhCcCFYk8yj+o+FztYhMj8heY+BXGXv0jSRbdix7MDC+h3oZKXF9NfkPw/oxKAwUk/xsWkxegauqGSuebsP0sA8jvMxR7brPRZGYfY58fG7kifnZD+0okmGRdb2xrRLn2H5B6lckmqc+yjtB/HwjbpZ3rOX5ssMuSubp1xkv2a59jxmWMoyTwuErlRTbKG4ZDw409GNLd9mz8wsY9yk9vMH8aUgKQKDPphH7MEoO1zBP3bdDIcNZ+0fdz0b5q53+0ciGML7Rgu42C6ebYgyb4BGTMGxUyl/gRU90k1nyrxJ89tkv4amayXVVehpILEX7kDQ/5V1tSgnmcdkvzjglDutXW1ugjmGYjMv/4AIWngN4HnKJI0ZfnxpwYuhs15f6wfky+mk/U49S7joF2Ymnr1jWemvk1e6ZY/S/AcQOaPfhjnZ5UAZPvhPJc/rrGcWC7ebp/gk8aIzD8eK/Wfgn72I1n/8O7l5tOEKSvzp7pXec4ELtDdakC5wcYfOjlH9XI/E55//nmkpiZ72j3O4NyTGmtqaprw7ruxgijk55YjOLgYb71ZiPS02lkRe12dUm4CL7tPGkxfe5t8Zz3PG/w0IOnQ9FBq0cuemECXliuJ00lci85FyoIdSNt/DtHvnMVrTwXg/f/zMpI//wzOrd+BohuJaGuhFB/P8MuUOX4uBvryYc/mIwnYO3gNPQNFYp+Dxvp0NDal4/qb76D0i8/g1rJX0FhBqS+6n04Arlz+HA4d3D7NbHaQcCQ9DZXJKDp5AClvvoqzx48jNzdM1XR6EWAfDQmoSDyF7J8tQvrTS1F+46J8q5Ikv97qPWleHHIQ+X/7PBJ+tAhpsWfke/ugswJJnCbi2tUI7N4dgZDgcNTVxjj28Qi9HIY334xFQnw42jR/j65WtKQ4Bq++moQ5c7IkvFj096ZJO/Em3R4VJBOrKuPx9vpD2Ph3O3HkjSNoajRqQHs6U5FbGIudT+1H9ufnoPD5taguDJU26B2WFyhh2NSQhPj4SMTHhaOR5KKY1VZE43ro+yjJDJF6T0ZtTTxiY6IRdyUUzU789N/TnS7rtlS0Niegvk5Qf1vHX847vMamxwv80W5U2ptRW0kY8o9zajNHfILZgfNkf5LO7ot+VDAcro1IWnEey7WR/kDskY7fLHzp47slAPft26vv/hfnMSQDeLGM7OUmALlnxIvrHkNi+Mg0ljHzT3OCxAf7Ge1IeM1WYpB71rMlJeiOa10vOy+0trZI3h5OLlowT4yDaxMv+w8LrpcZLuvBbc74KL1FO4KEEeeFfGa7ioiJu58AFPz1T5biWGAkTgZHYtPaVfgff/Mczl6OmHYG4J//3a/wtb/+G/w/f/5X+PHz6/HegZPYc+A05s5dgq9847sa7g+e24odbx9QbH/7oEoLvvaOeSfefmenElz+8f/J5/8PXnjm1/hjCZsSflT5+cdy/x+f/zr+4ksSp+Puf/zF13Bc0vgnn/sq9p8JV4lBmrtVgFI1qcUf/s9/xJurfjLNjOHa8Ay+imU7juLA0SAcOHYRa5eb/JIA/NLnv4j/+0+/gv/b5d8Tf+ojLd0E4J/8+dfwl9/43hS+/Lffx5e/8f1pZv71wfKpq6/TMYZ1R9j6ZR/gD9lsh5zzu+t+JrCNmDb4aIShl50/bNhsd172D4LJh4/kZ968Lu6T/Of//J+fEIAPxNTHhJVCszsYGR1Fm3xUyioqUMrNqLJSlFdWoF0GMG6y2b/hWYn0wwbHCuFfGvzbnh8kEoncfOLGCjeo7ovXH7pZT3cCbixy01GJD27YGTAubjqZTT5K6ZEw4GSF97uYGOc5RJNyl4WxgIQApf1I9E2K/0kJ784Y3yV8BzSjHQlASv+RAJyUdExOkIgZlHAHMTY6gMH+HgwN9Cq5QFWlHBR7euWj3tuK7v4mQS1auotR3ZyL2zWJyLh6Dhdi30Vw9BZcTHxZib/Ewl3IuHEIObdPIOvGKaQVnERmUQhyboTidnUaGtpuoL2nGh09dWjvapBFjkwYhnsxzDPAVKpK2s49KQNuuLKc7nIDdhKjkp47JA44cZP0qd2kpPOulOndEYyM9+u5hu3d9WhovY2ymixcK41Hwe1Iif8crmQcxUVJ69mwrTgdugmnwjbgVPg6nOI5gBHrBGvNWYKCY6GrcChkMQKC5zvwJwOp7nMF9hGBy7E/kPdl2HliAZR8O7MI2wKewsadP8brh17A7hPLBSsEywRLBYux++RiJQJJAu49RTNKCgqOL1aoPVWInlwk5gvEfpG6MaAfkoA8V5DnDK5ScvE9CXfniYWSBkohzsOBc0sQFL8RF9M241zKSwhOXItzyYKkdQiM3YzQ5ADk3o5HTHI0Drz/AQLPh+PcpVgc/OAUToecR3ZhAdJyMnEyKAih0fGIiE3HmZA4HP4gVPpMPfr6ecaVkU6hKk/eSY5zMNWPuvSJSakrVTsr9cnztPR8O4E9W8tMFE1f4KSKoJntHwQn6uyPlBS7Q3JuguS0TDIn+jA+2Sv1L22WxOBkDybvcvHBzdsejAyL/Yj0UfE/OTaGu+wLAhLjlIY1pDkHZwHbnYKbvjxLimSVj+TjxnlHZ5tKokyRWlN9ztfXTH+bVIyPMq4J3JVn9smxkVHpX4OyaOpFj0zmqA61Uwb23m72uwFZsMqzLEL4h5khCAdVepKSvHc5hmmcLEczNt0/vjhjHPuGvk+3ox9+wEgEmE1unh1GNYPm7CtieHhA86tShAxLngkb9sPAsmE80/w7ZkwPyQcSBf0yniqJIOgjCdLdjiEZf4blfbBPxtpmis/3IiwiEa/J5GjDlt1Yr8RbAFZsCVACcOVWR+pv2wExNwTgatpZiNmabQfVzpCADoknftZs26dYrXfHfAYYos88U63olGpRa+7YkRxkWja8cRwnwwsQnlmPqPx2kAAMz+1AQQMHeAAA//RJREFUaGar9MUmXEhpMOf/OWpAz6saUKMmVFWFzoRHJABDkhoQnFSHIHk/l1ojcZVIXEk4E/cuAuOXI3gaAUjpP7nLuyEAqQJ0EYLiFiI4YaGkmwQg1X9+BAJQzSwJSDM/AjD3OcVMBKCe9Ze/zIE8F4iZYpEh+grmT0e++BVE5S+QcBcgLGseLqQ+L+PgU1IWP5dv1jL0jZZLfychTTXfhjA34wDb7h1pr1R72S39pVUWN13o7hoQdMt3UfrPoPRbmahxbCAJZ4mp9g4uyKgShX7a1Y4Eu5UKJNGupF0vyb1+lWAj+M0nzDl9PCdhQMOkG6bL9CHTj3jXfkl30qfVnbhnv+NYyTHAjhF2vKLELxfTDFf7pNNH3ZgaOywkDNt36YdSeDzTkJLEJP8sCahEoIz7RK+MWST+6lqaUVFXh9sVlbhZVo7bSvxR9afMuSorUV5djYZmWYi1S7lJmfJwb07u+WcfJ71crPKbwvFfy0zGCeaTZcmxkWOXLQPebX4t+O5vpuMR/Uh+aMc82TD0XZ45xpOotW4/mwTguH5LuIA3Z7JwLunt7gk+WbCNDY89Puo/h2VOpARgm4xP1VUY4HfX382nDFtWj9KXuA7jOo3t3f2XvVWTzL7s5c8Lzz33LNLSUjztPgugWv1Tp/KxdWs6Nm9OE+RhzpybOHmiHG0tYzLv9CKxBB1UFcqz+FqRn9eChvoRb3e/RSDx11zbJ5DxlCTfw1SS0r7zLtrEbXu7+G0dR1zUDQT9dBtSvjQX+/5mA95cehCZadGIvxKPN15PwIljcWioy5wiACnt19Gao4iNicfLL8fjyJEYJAWeQOKyjSg4cQitTVkSl0PcuYi8VSufx8EDHgSgE7be7fM0kADMQ3VWOAqeWomMrzyPdT86jG07ElBaHKnScx+nGk0SeiQAi55ZjqJfL0dl0Xn5vlOiz5uIa29LQEnoERT+ZDHO/+16rFkcqeTVTO6Z1p7uBMTExEjbz8PmV9JRVBil+WhpvoK336b5VRw9EoemxvgPlbeqSlkvH4zHmjXpiIq6ImuZj48AJHjmHlV8Xo68gmvXYyWNPhWjVAeaHnoKSUtfQt7bb6C+PFrqzzucmUASsLeb0oBG5SjNqOKzq1faYhclTCltaIi+nm6fG4JShC3NyTJGxDkE4C0dZznH9BqTHifwu8JvhSWt+APdE/Lv0cG5OeH+2YwEzMdHABo1fWxXJG/4g6Sd93/asGnkni0JwN/7vd/Dnj271M7/Yj5IVnDvnHtcD7qsGlC2SfYlNxFAM4bP8Cy4NqKd2+xBoJSUXVM+CJYc87LzgpV4Uk1UHvZeoHvWrZfdR4G7rLg+d5ch26mblKFgDxERc8WTAFT8+Vfx3NqdeP9MhBJ3xwPD8c7Od/HHf+YmzL6K985E4WTgZXzv+z/F3/7wWRwJipY518n7iD1V1Rkcjb/4vD/hNhO+ih0HzmPHjm34+rd/jH98egWOB0XgLxz7P/7ff4VjQVH4wl+aeP7kz7+OsyHhkp+vzngG4J/82U/x9ppf3GfuBtNN/O3PN+BzX/nG1Lu/CtD/98ev4YMzYdNwLDAKf/al6fl2E4AW//Mvv48DJy45/sJx5MQ5/K8/99m7wbjdKkBJlrOO7d4J2yzN29pmR4gT7A/sZ152/mBclMZjXF72/qBbMx5627vBfsx2aNsp8+H263VREvI//af/9IQA9ILd3OHCkODzmAzW/Nt/YGgQDU2NKKMKqvIy3C4pQVVNNfpkUkAyj6QE/Rsyzvw5wIGKm/OsJH6UjCj4Hd2Q94rfEw4ByI8GJZ8mJuSDMDap9zskDeTjoISIhEkViXdlIXuHxMioxGEJQLlbou+OEoMTYiZhkHiYIDko72JPKLFI/2MkYeSdxKGkgxJYSspQMmpsSMIjWcP3EblLuYn54CA3NuXD29uKnv429A+1Y2RcBs973Ri7KxOngRqU1+biZmUSbtUkorwhDTVtuWjsvIrmnhto6ryJ+rYbaGy/jZauCvSPNCthM3FvUO6DKm1FAo+g+sQ7k9x4FVAF5B0DknzcrDP1JvnlOyUyxA3djyuG5HnQ4K50mLu9GLnTIfE1qRQhpQTrWq+jpCYThbdikVV0GemF5xCXeRyX4vfgTPhrOBm6FSfDtgg249ill3AoZAUOBC/CgaAFcicBaHAgeLGAkoBLsZ8IJJZjz+ml2HmMknc8A3AVNu9+Bote+R42vPVL7Dm5CoYAXK4k33vHFinBt/f0EsXuk4b826PSf44U37EFYrZI7+8dny9+F2P3cXF3jAQhScBlEi4lBw2x+K6Yv0s/pxZhb+AS7CNZGbIYwYmbQBWgQQnrEZK0AeeSXsGl1FdxJvJ1BEYGoKAkG7Epqdi1/wSi4/OQf61WFhvJMggHIuhSKIJDLyHw4iWUVNfjVkUTzoWlYv+RcyitqMfA4JCApN+wTMxG9E4icGBoCEMyUWP/0PasfcTpJ6xHBfuMM4HSfmHetZ7plm2VbVjulhRkfzDtV9opVd7eoWo+qlaQ9ntX2sGE1L88T7Atse1omx7HXQlDyTqGKf1A42ec0s+tO/bLCRLK2taGZYwzm+MqiSh3bq5ThZ7qWNfxwaTdSOWxr5l+phJ/TDfJg+FRVek52D+I/t4+WWh1y2LKkH68D/T1YUAmzqMy4WM4/Ahx49n8+cVyk/A4weYPCZJmSu/ynf1TpSq1zMwYp+nRzX9JhzwbiRnmT9zKu5axQMtbzLmJbqRoevWdxATNlBiUCRPNbNgsAxuXDc/aTZk50HTQnvFIuXKixe8BSQol+0iW9PXImNKtkk80Gxrsw9jwACY59rC8pd309/Jchl7Exafj3V2H8dLW97Bh+16s2xagUnZUA7qSakBVAi9ACT63BKB9Jwk4JQnokHYG+3xQ8u7BsATgjNAwSQAewktvnsTJ8EIlACNz25QAjMjrRHhOB8Ky2nA5vRkXUxsM8eeQgEr+UQIwxSUFOEXo+QhAJfcc85kwRQAmkgCsR7DEE5JaJfHclvATEJi4E2fjlyEobhlCBFYC8Mw0AlDGjriFCLqyQOwXyBgyHxG5JNVeNETeFJnHMwBnQwBSus+o94wk2aeE3wtyN1C3uXRv7CLUfK7Aqv+k9N9SCXc5IgscAjBfzKawWOzEnYPoAvNupQIjco0U4OWMuVLuz+FC8jOIzdyMwfFajMr3l99ejjds60ND/O6RbOrR7zy/gTzbtE/a5EC/tE2ZI/T2d0o77pT+yg0Ekn6cdPJPLR7gbkgqEtzcbGf7J/FOYo9Q9bvsAzKWcNI3vc84/Uj6MfsOSS/2Gf85le2P7IO0s1Jrtk9ae+uG4ZHc5/jCc/zUzrpxLdgMAUhzX1qsG9r1Srl091EzAc/7cwhAQb+gVxaVbZ0dKtFXWVuLkqoqFFdWKQFIFBPlFfLtqERNXb24a9afsFplPGxubdHz/6jDn3+78UcSqwqVk3qWKeGWYNQ0cVy0eeYcT9Ko72KvRKg8a/5teTn2fHeHYfJo3KiUo4z1qoJQ3H4WCUCm22ycfNxnsjzBo4LzWBJajwsBaNMxKONPn4xXQ8P997n5tPFhCEAr1WE2eHwLZpKBNDNjLeeWXn6n49lnn0FGRrqn3WcBAwODCAkpwpo1eViwIB/v7czDwQPFSJE5hEqyzUBidXXeRWVFD1579SrWrr2G+LgGdf8wlZ0fF/T8wIcRbB8aRkLv/ucHQNJSX9yGwrdOIf+Vg6i6WivfISMZac9HnJZeV/p5PmC32Lc2j6GwoBmH3gzDvh9uwMWvLsG5by7Fq6uOYsGiODzzTCHWr09HaXEqurvyxF+ugCSgQNbT50MSsGRJDtYuj0TAi68jZOErKEqmykwSfxY+Io8E4IGAbdPMGE5FeTry81JQKXd/P1OQeBtKEpDzxtsI/vZyvPt323Bw6S4U3wxTaTpVofkh1WV6obkuGrdjj+FW1PtoaY4z4Xu4s6D7vPAP8NbaE9i6NRkZ6dFiPrPkHtN880YUDh2KxZkzMZJ3IwHY3havkn9HDsciKTEKbS0kAB9dArCjLQGlJVFITAhBVeUVSb+PIPu4QFWdJBZ5dxN8jItSgjynj+o/DTnos58tSOQRvncJp81HNKrZDKQmVYE2NsSjoS4BjY23JX0kAB9N2vrTAMk+/ijC7wKhWja41hbYOeMTPBy2zDhHZzmSACRJ51Xmjw7zPWeYDJuEDufaXun4NGDTaQnA//pf/yt27dqpdv5Xq6xvLPnEi3tc9nL/rMRnSgXanyAJniX2MCk5upsticH9a5ILXnZuMB8Md7YEhnXP/u9l7wWS8PRj1pzebj4MWM4M14LqPrmu83JrpboiH0AAfuPXm3Di7GV8/Rt/j//2v76I//1X38W+0xF4d8sqn7s//wrOnIvCcz/6oRJ8xBf/YTlOnrv/PLs/+TNLAN5/7p4X/vhz/4DNq+dPS98ffenvsX+77/y///6nfmH92V/q/cMSgH/y53+Fs+dicOZ8LE6FROKUPJN0/CDoCn686YTnGYA+fA2/WHoEf/bFhxGAX8WJoDD8v1/4a5fZVxAcHo0/+tx0v4Q/Ach6s8SzNXuYCl1/0A/7mJedFxj2bCUMGfaDpGL5HSKvxDBtHjiWern1ukhe/sf/+B+fEIAzgZvg3MznQK2b6o4UWWd3l0r8UfKvtNyQgM1S+MMjzua7uueGkQwQMvhyAOEf6dyYYiVR5J2DuHtj3R3vjHAIQDPgkeQgwXdXYDYglbhzJImmg+Yk90gCGpWJxq/1b2HCmQ6SGRYmnVaaaJLlIx+wu/JOkASketExWXyPjvRLA+3DyCj1bpOwI8ki5XNXPoAk7SYFJEzk7oaaU33jfRgx/mcEpbssSAbSzN4t+E7QDQkfqYdJol/Qp3eqclQykUSiuFOpQqZZzAZGevSct46+BtS2FuNWVRZybsYg7eoFJOScRkTyQQRHvoUPzr+Eg4FLEXB2gdwX4oASgAsU++V5v5hZicD9Z6mmcxl2HlssWC7P67Ft73zM3/ADLN70Q7y6bx52frAM+8+sxp6Ty1XCz0j3UQqQEn7EEolrpZ7lt/+MLLzen6/mO4/xvkDcG8k/N/lnJAqNVOG7HyzEeycWYs8ZCSeYKkwl7SFLEJxA1Z9bcDae5N9mXEh5HXH5R3E+/hCOBO1DYnYqYhKzse/QORSX96C9B8guqMQHpy/ggzMhOHvxIkJj49A5NIb2/jGEx+fg4PGLKCEBSBWWJP2GRxT6PGVmMDxCAsm2dQOVeCXYfziBkj7BdmTaJmHbqrsNs/07EDuVgrPtWODz6wW6N/CFTdDO1TcJScfUxI59gemSZ07AuHlOFZru8Y2THhuHSu0xz5SCHJRy6OuXRZssMtrbFST9SAIOyESNZyKqFK8TDtXUqXSexMG/s5RkFPPB/j60yiA/IB8FutdzPOnP8Wv9PwgmL9I3x6T/SZ7szxAkFriprpJ/kj/GT+kXJTBkEsd8mrKQfIp/k1cTppaNEzah5s6d/khykDRlXrhpT0KEYfNjTRWJJA8YJ9PEPHDsuSdh3mX6mHdpMzwXsrS8GkHnwrH9zf1Yt2UX1lNqjwQfpe2UlDMSeUZKj0SfJfwOYNVmMXOkAZUAFDdrp7BPsFfM9k0n8j40mI6DEvchbHjjBI6HFiA8q0EJwChVA9qJiNxOee9EeHYbQjOacCmtQfpjvRKBVANK9aDnHRKQhJ8SekkuAlAxSwIwkSpAGZb4SZX3lAoxvyXhx4nZLgQlLkVQ3FIXAbgYZ3i3BGD8IgTHLUDQlfliP18JwMhcAc8AzHtG8kQy71kl/WZDABri7xkJQ/yppJ9DADow5J/xH5kvZvkvCii9Z6T/LAFI4i9CnsMFEfkGUySgujNuo/iuZwNSJaj4k+fwnIWIyFmE0LR5uJD4IpLy30EPVQb3SV/o47lyVCnRpWQf+0BnJwnAXuknXegf4N+Y/ejtGUSnLEhbO5rQ0tYgi6lmJYvYh5TMHh7QsULJPrmzL4xS/Z+Y85mEIM3ptrOrXe+2/7B/aR9zvbMfatiDDHtQw2E/JQnG8EhS6bgh45IlFOlX+7jTRxkOyTG6p/SeEvw0F3uSEzo+0I3tx854xrtNkxKScu/oakPvAKX/zLl/A5KfQUkDz/vrkHRW19c5Kj4rlPC7JfebZRVKAJZUVqO8qhpVtbVo4jkNMvHtkLJsbGpS1euUACRZxTkW46f0H99JsDJvHE+YZk2nfi/MmOM5B3OemWam377PBhyTKO3NuqHfzx4ByLrmT2tmg8suKLzdPsEnjcdP/aeMRTLHH5V++ziSf4QlTD9Mu2W756aVW70W124cSzimzYYEfOaZp5GVleFp91kAy621tQPx8SU4fboAmRnlqK8dVDJqZoJtYooAfPut61i37hrirhgC0Nv9xwvG09QwhJbm0Qek8eHomnqeTvCRkLPo7JJ7N5/FTlWNzkAGin11fjWuvrgd+d9ciJsROejsnkRlUT2KorJRcZ2Eqs8/JQSbmvjNGEN93SAqZE2VHFuMdzbHYdOmCGx6YS9CvjwXJ7++EFt+sANbv7cTq184jpCQKyoBeK0oGWmpCaiqTJO4jSTgrZupCA1Lwgc7TyHs6/OR/aXncf6Vt1BcnCTpJ3HnTwC+gAP7t04za27MwrmQJKxfn4NDB+PR0pTl+J0Oxsd4rxdE48BTG5HwpXmIf2YNym9eUjWg9bUxaGuR9eDHRQIynM4kgfPs5cYFEoRtbQmS9yu4WhiNhvornu7cIElHd40CPqu5hNPRFi/tLdbk50OQf1PoSJByiZKw4iV9JFfvJ8o+CkjIkYDr8CPlDFKVBPwk4p0N2ttSNN91tYK667qZyfmG15j0uIDfALfKSvODlJEqe0IAPjpYdnauyTs3tb3K/dHBnxZlzeLUk9GO9HhI/zHPZi5hvrUREeFKAO7c+a7a+18k3ahRjfvIvLi+sZebALSXVQPKsGcDEhizdc+5Ed2yrXvZu2HIwtmdeUZYMsPLbibQ/aOQhjOBdcJ2wvAsuO/k5dYfJFIuhkbOSAD+0Re/hzMhkfjg9GUcPnkRR0+F4nhQJH70ne9Oc/e5v38agRdicULsTgRF4MzFOPzwu9+Z5oZ4VAKQWP3mSbz19rv4+bOL8eLyLeI/DH/2eW+3bnwcEoD+8JcAvB/eBOAff/E7WLV62TSznyzcgUOHT+BXzy3Gz59fgd3HQvHCU7+c5saCcRddu65n31mij/sp5GQsKBVH86kfex8CCnfRn5edF0jokdD3svMHx0OmxW3GdmrPv7SgO/a1B6ny9bqY7v/wH/7DEwLwQdA/w2VQ1gH77qQsMEf0rJnSinLcLi1RErCqphoDw0MgOUh3U5tKAg6YrBy3+k9+mPiBsu5mtcGkZAI3o0xazCabQ+I5Egg08yc39H2c4Oa/IQiNfxuGhTXzj9eJcxqJxo13braPK+4S4pcSU0alKOMVP+OGNGA4JAL03CApT6poJHkzJm7HJO4xPT/JgirVaO+GlCnLyG7c3Zc2N2juQPNDuPKndtatzY+bOGRaxb1ugkqHEyjBRIJS7EfuDGB0cgBj9/oxcrcbo/e6MDDehPb+SlQ2FSD/VhwSs4NwPmY3jp3bgsNn1+Mg1W2eWYF9pxdj/+lFCAikdOBixf4zfF6OPSeX4t33Se6txo59C7HopX/EM0v/Fks2/gNe2z8fAWfWYN+pFdh7kgQeJQGp2nOhgJJ+i/Tsv4AzK9V+5/tiR3WglCqkGxKGU+o/eW7gKuwT6P20DJoSNwnD3ZK2fYFLsD9oiZ4BePbKyziftA3B8VsE23ApKQDJBeG4eCUYR84eQWp+DqKT0hFwNBAVtd3oGriLrMIyHDlxHmcvRuJSTAJOnruEwuIKXCuvRXB4PA4cD0RpFfvL4JQEyMBwP/oFfB5UFVM8C0qexQ03wIw0GvuVAduPaUMyoZI65N20CXd9z0AAOn1A+4S49RF71q19fxictmTbotNO7t4zkkAcM1SKRMy44U7CTM+/osQa8+OYc1JKVYHcoO7ukTLkokI+KiT8umSssMQfybxRjhvSt9jHjAQiN7RN32KcgxI2iTJK69C+T8KpqayQxWudSv+p6lKJzxKBJozpeZgJOnF13PN8QE5eVbJR8sRNdks88k5Sg5Mnflzpzi6Qpo1zkmYtAxIRSkqQ/BxQgoESVCQumBe+k/SjO4alPw1ovdM/pSg59kiZSPhGCpDjEscfWQCMjKG0vAYhl6Lx6ruHsGHbbqzdIlACbx/W7ziAtdtI/sn7tgCs325UfhoVoIb8s89W+s9HAO772AhAnv+3VuJevfUg1r12DCfDHAnAvDZE5RkCkIgicjsQkd2GsMxmXE4nEdiICy7izxOzVP9JWAlAEoD0G5xSIyiT8G/iYno8LqTvFjdUAWokAIPjlyJQz/9beh8BqEhYgEvpCyT980FyLir/aR8BKO9TBCCJvGkEoFX3Sam+mQnAKPVn1YHSrSEAqcLTRwAuFXNL/i1CeO4ieRZQyo9nATrSfjwLUM8AJPmXI/ecpfK+AjF5KyV9K+R9BcLSV+CC5DMhey8aWorR1s5vepeq7uzsapN+zj+C+zE4MCxtl+dmtoubJjTJIqGlpcO465H+0d89RciRiGP7Zj/h3Q32IRJzfFaJQFkg852kliXj2J9s37TgOxdGSshLX1TifKBP/Wj6iCGqEB10xiaeUdzr66PsX3K3i1T2X/ZLbtAwLWomsD8EGHcEN8g5Ppjvp6ZPwmJeSQD2DfboeG/GffkGSN4p/dcsk9eKmhoUl5ULSABW4RZVf8pzRU0dquobUCNoaZPylHGxvUMmwbK45FnMVJVBddKU9qb0Dp+5mFO9/lJWLEM7/vCuz5IuHU+m0ujLJ+/2WeG8Pwh0wzGYZaOSl/wJQurzs0YAsj65CWM3TuxZIV5un+CTBcudY8PjRQAOalvXHxP87D40xgZl3se53wCGZDziu6e7WcKm61HbLds+/yrnOs29scYxhYtuztVmQwD++tdPITc329PuswKWHft+S0srqiqb0NL0ANWfFh1GBWhZaS8K8ltRWzPo7e4BIAnmZf4w3LrZhUMHr+OD92+htrpP5s2UtHu0sEhgtkse2knwybM1Z5oaG4bQVD+I2rIOXA9KwM2ILDHjTyb3prmdBgmrqbYfty6koehIGGqL29DSOIiMt04h8u9fRPyK11F9u1Xm+cZ/aXEXTu5PwOG3IvDmmwnYvjkPR+bswpmvL8D2b76E1d95A/u+8iLe+/oyHP36fFz6y6fx6o+2IzktCfW1mdizJwWrVuXg4oVE9HRRco/EnJHyy04Lxbs/24Z933gdq585iuAQntuW4dj7SLzVq17A/n1bppmRAAw8m4iFC/PwxutUeelTN+qF5qZMZFw8hcQNW5B6cKekLRppqZF45+1YBAWGSXiUdqO6Tg9C7DeAh0kK3oeZ3NP8UcPyh/hvbIhFTXWMqs90S9PdB1WpyfPzUgTm3dOdHyjt19OVIe3Ui+jzJwV/c/ARgHGCq7o3RkktziO9xqTHAZwPkkyy8yNzrtwT8u/Dwaz/fVJ6VtvEw7+xs4HZi+DPmGYe+/gQgL71B9t6ZGQ4fv/3fx/vvPO22vtfdGvBtud/+e+pU3sWSSk7d38YuD4ikWCISW83btCt+SHK297CkoXMk5e9P7juoHumx8veC5yXcf3nZfcwMF2UfGScFmyLNDeEyuyIHY5Z5y6EepJOFn/0p1/CF77+XT2r7i//5rt6vp2XO0qw/eH//AL+8H99QaXovN38lYTzgxkJR298Tc/bY9iUQiQZ5u1uOiit+L8+56Vq9Ov44le/7mH+cDDM//k5bzuL//2V70gave388Sf/+8taXn8o+fqjaWpVp4N5Li0r17plXZMAIyFniGqfVCD7DvdlvOraH7bNetl5wfYJ0/e93VgwDTZs9jc+W3BcY3+14dhw3f7d8Lq4P/Lv//2/f0IAPgi6QSQfKi4CR+XOv84ra6pRSgnACv6tXooKnoVB/dLcVOcmO/3Sj3xwemVwoGoDbk6xwDmAMyxVT6hhz25w5CaaITyse1Y8CQsf+WfM5AOqIElniLopIlDtGQ5JEy9QSo9EpmDSH0b1pgVVJeoZZuM+kFwxZwZO4O7EJFSlqG4Gmg1BC5NOA5J9Yw75Nz0vXvD588G/LCwo0XjPBUo+Em437nIj+Ex1qI56VckT65R1pOU+KbgrH8l70kbvDRki8O6g3AcxJmbEqJRV32gHqptuILMwGuHxxxEcvgfHz21XMvDw2VU4ErQch4KW4HDwYgQELpTnpdh/htJ4S7D72HJs3fUi5q35Ln429yt4ZsnfYP1rv8DOo2J3fCn2niSo0nOh3Bdh36kl2KMqPo2aTwMJ9wxVfFLt50LsOu5ICoo5CcCAwNXgGYC87z+7EvtOL8N7xxfg3WNzsefUAhyQ9Bw+vxKno17GhcTXcD7hNQTHvonzMccREn4ZJ4KDEBobg7K6WkQnJ+Lo6dOobJSBs2sAOUUlOBEYiqiEbGRfLRO3YTgWdBlnL0fi9KUw7P3gfdyuKkH/SLcPw0SP896DgdFeDIz0Ymi0HyM8Y/IOz3dk+2Q9sP0KrFQo1biKnRK6U23B1qUPPmlYf0gbcEh0HwHtgrRXbxgySoko9ikByeKJuxMu0ljcyTPPrevq6URLWzM6uzt0k2tU+iWJzr6BPlVp2dndKWNLu5JnnYLe7i6V9iMpRuKPKjwt+aeDPvM7Ln3w7ri0UZJjJOiGwXM3+/t71P2YjEkdrS2ol/FqVBYqJAFtGFQbOpuPEDe1eSfpZ4k/HbOcOyXxKHlopYP4UaIEk5GCMlJK1j032OifYZJ4IClhpZRI9nHTnGSEqj+Uj5/2O4lb88Iw5HlC8mtU+QqkjDmm+X5EkHQKzA8IUu/6Y8FdNLR0ISo+HW/v+QBbXt+P9Vt3Y80rO7F2yx6s2bwHq7fsVSJw3TaSf/uxcvM+rN1+yEcGihlJQt+ZfftcmE7mfTiQiDQE4IbXTyAw5gYiKAGYZ1SAKvmX34VoeVbktiMqpx0R2a0IzWrGpfQmnE9rnCIBrSpQfXdUfyrBl+TAvntACUDxQwKQbgOTqxGcUooLaTdxKTNesAcX0lfiXOJyPQMwOGEZAkn++RGAIfELDRIXIDRjASiRZwnA6AKfBGBUzosGSuqR3KOdm+yzZubdkIKW9HPDTQDyrMH7CcDowmWIvrpE7oslDSQl5yEi90XBHE1fdP4CwULE5C9CbMEyxOavRFQ2sRpRWWsQnrEGUembEJa0DWl5J1FVd1PavfRR6Z88c3d4mO3ZtPu2NplYtrajlVJ+na1iLuPZMM+bJfhjg4wBDvHHBY+FlaZVYtB5p/Qe3U2pBJW7lYrlu/ZJfuelf2kf0Xdzvh/VjBqi0PQf7VMC9ife2Sf5TEKR/c+OCbafW4KPZpQkZF8lqcYxlmFae+PPgYwtau/4Y1p4bqElALnRP0UAygS6q68PtY2NKK2owu1SQ/qVVlajrKoaNQ2NaOefcO0daGhqRld3r5Rpm07SGxobJH9GnTpB6T9zdh1VSXEMMSp/bH44XijJquOJGVNYznbhq2ONmE+lW+4WdDMbsM5Y3pT25gbEZ5EApBomu8FFQsT8ZOLt/gk+ObB/DY8OTCO3Pm3whyz2I55L6GX/qOBYQOnfOunbtY3Sp1ta9Z0/Snm5nw1IAI5I+jjn8CrXB4ELerMJ5Dtrh2SglQz08uOPX/3qVygoyPO0+yyB4wA32Orrm1BdJeP3LAk1qvxUUosScmrm8keJt9Y7ShROmVmIexJ39PtoakMnkJrSipUrizFnTiHOhxSI2bifmweD0nwVt1sRsf19xG4+hIobjUrsMS31ld3I3HwQeU+/jOSX9iDlW/OQ8M05SNqwB9fTb6OxUcZLjzAJ+u/ukXB6mbe7qCzrRsjSPUj/4rMo/MZ8XD2fLN8KQ1YWJZXg8o9fQeSX5mL1j45gwfwS7P7udmR+/hdI+dxTOPf5n+Pa536BJHkP+8IvkPr5X2H3361FdGwi6moy8PbbVzBvbhqCAuPQ05U/RQBSHShJu6PHAvHr587jqV+HYfnyZJw6STIvS+0teacE4N7pBCDDqJXwszLicP0aJfhmUAHqQm/vVfl2J8s3mlJ/8QgOvoKFC29K+OkoK42RsvAgw34b0cEzBaUeGuKU3JuRAFSyLxVXC6KlfsORnxslbh9O3pH8a21JREV5FBrr48Xs0yP8/EGpRCUAa2KlfRXIvI3aGozUjdd49DjAfh84N2JaDfE3fa74BA+HLTfO2e1ck3N3mn1cBCDJHa4FWF/8dj9uJK1NZ2RkhBKAb775hpr7X+wPFlz38HJrKHCrLOdl1YDW1dVqe3X7nwkkD2zfexhYprOVemK4syELLZi/B6k99AfXT4yD6y4vey9YaUr6I7gv7+/fki+sD7e5F7juC7lw2ZN0eoLHByQA3SpACR4b4n4n2AY5FnnVtT/YPmbbTgi2FbrnzwjWjH5pzrbMPQPGzfGQ7dK2UYLvnJO7w3OHQTcz9QOvi3H8u3/37/Cd73zHMZn5+q0kALkhRAJoUtJM3JGFYKtMUkrKy1BaWY4SQUVNFRpbW2RBLJVIomFyQjdRVPqvvxdtYtcnFUoJQDYuq6LKR4R5x30fZNFtCUBDOtAvw3CTWHRHMoSbgoI7xHQSkATh/cSfxTDuJ/5o5meu4Y+q9I2qR5TFsqplHJO0CKZUjU5TK2rTaNJJ/4QSCWpnYd0Yd9PBTuZA0usDzejXRe5Nxe9HAhJud35pM2fGudPhdFCqNnXUmBKUBpy4yzpn2Ug74eYi60afaT+CobE+9A+3obG9BNlXI3Ahch9Ont+BD4I34nDgasFyHDy7FAfOEMsFK7Hn+HJs2fkM5q/9Nn698K/w3NJvYOnGH+CNgHnYe2K5wBCAAWeW4cBZSv0tw/7TS7HnxBLsO7lM7fefWo7DQWvEju4p/SdQtaHi5rRDAAoO0E3gSuxjGJKO3SfnY+exuWK2FEfPr0FgzDZcTt6JyPR9iM38AGHx53E5Kg4pWfmobGhGfWsbsosKEBEXi5rmJvQOj+BaSTlik9LlXoWG9gHk3yxHck4hUvOu4lJMHI4HB6GstgIDoyT6BGPmTuJPMUwJkR4Mjw8Y8s8pb1/bd8PYTbUBYqqt2PozMAQ426o/2F7ZXjwIQJL0Svb5Q9qJwtU25Z0YY1+7K21Kn834wc2sjq4OtHdSdV0r2kn0dQp4F7S2tyo5SLtunsfVK/nnhFX/OB/HXRlP2NfMTwXS3sZpzvGJBKCkR9/ZnySuAZ471qnEISXh7nACKOHcFf8k/kZlYmMkAKWsZvHR0kmqxG/f2RcsaEf1o3wmmWeljaw9N8JJaPKuZIZ8vPr6e5SU4F9TNCdIEpqNeCMFpWQG8y1h61jKvDN+J89UPcg749BzHaUezU8IRhL5nvhhmY1Ivodk3B2Vuu0fvoMbxTV6SPC2N/dj0469WL9tt2Av1m7dg9WbKR24T0lAqvwkIWdUghL7nfMCHRLwYyX/qGqUZw9S0vAQNr19BhcTyxCV04yovHZE5LaDBGB0fhciSfzlGhIwRqDSgDltCMtqxeWsFlzMaDZEIM8B9JL6my0B6EgABifVIjC5CsEpJRLuDVzKiENo9j7BWlxIXuGoACXx55MAPBu3VAnAcwkL5b7AjwB8HlH5v0Z0wTNK6ClppwTgHJXkm0YAOoSfQt26pQKnE4DRlPibRgDK+30E4DKE5SxGeK6855MAXISYwoWILpwvz3QryJuPGJ7/l7MEkVnLEZm5BuGp6xGdsRVXct5AXM5bSM4LkLHsGG5XJqG+uRLNLW1oaqGEX52ipbVB23xf34C0a0PeKakn/ZDaA7g5PTTSJzDSd5bs4zP7CME5EGH6jPFPUp3P1tz0I6Pe05qR0NK7M5nkM4k9km98177swPQl0884zyH5x35ppQ0Jpp1hMW0M20oekrTXvif+2D/5bPqo//fTjBkMgxKG7V2t6B3o1k1/Snzz7D8SgB2yQKT0321H4s+AGhbKVN1np9g3tchkvalZJf/anT/4BgcGJD6OSZTcGZiaMCspKItiljkXwMyLlomMLyxH3mlGCUgSmhyDtJ4EJDdpTolFmvGZ4Bg1G/QP9Gr5tEiboJrWpqZ6LQN32bvBdDxuZwCS9OPigBsnXCzr99PD3RN8suDPAh+blN1HhI5bozInkTGDUomDQxzDPho5Sf8897OqvnEaKusaUNPYpFLBfTK+fZgyMESld7k+CBxPODfhOo0baRYcX6xKKC9/bvzyl79AQUG+p91nCRzXuYnKP6Rra7rQ2jI7Uo3kHQk+Q+KR6PORfW2tVA02gs4OMZsiCI2UXUP9IG7dbFPVl+rHZf9ASFg3b3Rg65ZMPPVUMjZsSFFVpCTcZkdaMq0TyI0oQPK3VyPzc8+h8HSczM0pCTiJulvNyH9+C0q/sQApy95E8jMbUfDV55H75WcQ/3dzkP/GSTTUypjpSPLdFzbPQWylKlTmcRhnAhJw/HsrEf+DxbiZUCTjrCEAy7IrkPrURuR+4Zd4/8frsfu9TIQERCDm1y8h9kercHnBdsT9eCXOf+0pRH/+50j9/NMI+dU6lJQmgGf/lZWkIj83CTXVaZKW6YQcJfa6xU15SQL274vGqpW5OHokBU2N2ZJ3n7vVq17Evr2bp/klujrz0NuTr8Siv50n2nLR3JCG1iZzPl5ebgTeey8Sx49fkjhjJT0eZNhvEB0eZp8GWA7NUh51tbHSXh8sAdjcmISTJ+Lw4pzr2PwKpeYSlDT0ckswLJ79l5YWi7VrE7F/f5z0rceHBLQEYL3kvb6OBGDHFAnhNR592uA8iESSJaz4kxm/F48bsfRZgCUAWZ6sd1ueZq5p1vwfBYyDbYnnWFNN3+NOAP7BH/wBXn/9NTX3v9gfLLiO4V6y+5ppT53zFpat2/9M4FyfaycvO3+QvKBb/sDqZe8GSX3ue3vZecFoHWjWcvGy9wLT8rB86hpU3NCtBdc5Xm4t6IY/QHnZ+ePcxQdLAD7Bpw8SgDdv3Vb1n1QDSrS2mrM13QQg7dvaHu1cvwdL25p9Gbqx/Ywko22HM4Fp49ybY5d3uNPBtM/UD7wujo//9t/+2ycEoBfM4MzNLfmY8IM0OakkH8k+lfyrKMPtslJU1FSjj3/E353EnckJjDoDOzfsB/q6ZcHTjJHhYWV1uUHFP9WZ16lNMmcjzisN00B3U8QHn+1GmwXdSDgTXPi6MSJ2NnwziTFwhW2h/v1Bc39YOxu2kxYSKWOTGB+7Ox3jJAnM4pob94agHMLkJFUE8t0vzCm48yEfG8WgAylzPb9PoO9Mh7s8LFjW/rB2fmUhcU5ImjRshjkp6ZxkOhi2lLu4sSoo+cx61rpz0k4yaoISglR1eueufHSoDpLth2fcyYewswyl1RlIzg5E4OU38X7gJhwN3IDDVBF6eiUOB67BkaC1eO/oIqzd/o94ftnX8eKKv8PKzT/Crg+W41DgWhwkcXeGxCGlCFfI+wocOEuI/2CqGl2pOBi4Ss1oFyDg2YD7BAE0D7IEILFSnnn2INWRLsbhkBU4cn4Vjl/eiNCk93ApfhdSCs6gvjMf3UMyQHb2o7WrX9r8GHqHRtHW3YN2SqMMDaJfBrne4UFFR18v8m/cQEhoOKISk3Ex6goCPjiF8CuJaGxv1c2koTGB3AdH+jFADPfr5jA3cEZJ9LBMVW0sy5xl6gd3u/Fqv9o2Cad+p/z62ochBUkCmrYxO8k/woYp7YAQM/ZrK93LeFQqhaSXlAU34bnZTImgFhkTFPJMNQNGfaA5O4/E3djIsPQbd7oFMq6442LedQNfysbXDqkyTMYaGXcGJKxJCeOe5I9E4JjUzbiESyLwjkyGVBrQhsfwZ4Al/+wmutuMk1V9Z/zyzL9XulT6yRyuqx89ubdKXpuaG+VD265EwxTpxzQxDKcsTRkyb6wjY2b6nI2HcTPPtk/Ku1N/kwo+04x+R1U60vzEcUfa0130D91BeVUzzofGYesb+7Hm5XewYdsevLSDKj0pCbgH67YHCCiNtx+rKREoWOUQgIYEJGm3z8F0Iu9Dg+TfZhKAB7Hp7dO4lFyBqJwWROd3IoKSfrmOGlB5jsptVwlAEoAkAqkilCRhuCAspw2XMltwIa1JybygxFoEJdU+lPRzwxKAPAcwJFn8plYjJLUE51Ov4WLGFYljLyLyNuBS2iqcj1+GwDie/bfYjwBciHMJC+Q+H+cSF+ByppG2M6o8fw1KASqpl/u85GWugZJ5JAipAtScE2jIPsJfLejDCcDIvLkCiZeEX95SiWuF3FfJfaWU6TIxXyLvi1QSkIhi+nLmG9WfWStwJXcTEvNeR3L+LuTdOoXi2ijUtaejtfcaKuoy0dRegobmGjQ0NaK1vUX6XKe0Z1lQ8Bsg7XdsTPo/IWMASSiSUZQEpnq7kXGeo0Wiz0f2+UMJP3E/QmJQ3Jl3QxLyzj5kz9skcWWJPxJXfCYYDjetp87Ac/qar5+xP0mfkWeGQak1ulWyjPGJmd6dsCk5RzWgJB6ZHrvBbvsqx7wpAlDGSmNHKeFBGeNkkeYQgBzr+4b5cwwJwCH5nnShpLJSVX5S9WdxeaWeBVgtE/R2mZxTxUtNbR2aZVLMBX1Lc5OMM51K/I/LeNst/jlR5uSaG/VDMt/iuDuk5c7yMuVhy4R5IfqdnxZYNnzX8UbKyI5r9p3SghyDHgi6c8qI7lWqWcq+qalBw7Fl7g+m53EjALkRYwlA/rTh5eYJPnkMS7+fifwyhNyD4Xbn7/9RYcOg5oJ++Y73tjQrMe7v7lHAMDt7ulHb2ITq+sZpUDKwrkHtOmRM4tzwUfJBkv/DEIAEF+q9vX26VuUmGi/O67iRyP7q5ceNX/zi5ygqKvS0+6yBmw/cBGtqEjQO4WGEGiXpmptGcbWwHdeudqKsqAEVqbdRf7sVLQ1DuHk2HldfP4EyMTMEnyH6mhpHERx0HetXJeH1rcm4fVPGc1WtOQsCT/y3t44jKrISmzdfw+HDt9BQPyRpmUE1530wcdzIqUbU6gOI+fVWXI+/Jvm+q2cCtjSO4MblDBTsDERJRglKcsqRtysI8S+8gtxvLUTh+v2oq+hy0usVvgsdE6iv6UdR4jXciC9Es5SJLYemugFk7w5E+nfnI27uZlwPz0DN1VqU3ahHaVEteMZhxa1mJKx8B/Ff/BUCvrYYC35+GEePXEZjfYaSc73dsk6Ttdo0Mk5BScBcdXPzeiqiIpJQVJiCjrYcMfe5W7P6RezZ/YrLnw/073b7IHRJGmqrk6QeYiV/iYIEqaM4ie9jPAPwQ4CEW0tTHG7fikFlxRVJ00c4v+/jgKSnsT4GVZVRqgL0QeRcW0syYmOvYOvWDOzfFyP+mB9vt4QhAFORGB+HJUty8MbrGSi+zfw+XgQgJRMb6gtkDscfYPkD6ac/B/IC02WlM4gn6j8/HFhelgC06voJzt25hvAq+0fDHZ2Lc/7KcNmmOI993OrJ5jUqKlIJwFdf3aHm/pddi1jwjD//y18K0F5cj81GCpDxknTg/MbL3h90OxtJPYZHt1x7edn7w6ZjtupLCRJ59ONvzrDYX2lnwXWZKfvpbr1g1S562fkjNDLGk3R6gscHJADLKyp1r8Cee8kz/7g/6yYAKRU423rn/oYh3tq1zXKNQJ6HZiT5vIg+fudI1LF9se1yn8WOTd5xeGNI1l9Mu/XH41lmSrfXxb7xb/7Nv3lCAHrDfEjuSLr4N/movLfLQoiE3+3yUkVpVQVqmxowKGmmPQkCnufFChmTxXtvj3x8ujrkeVQbBQtcSQcJk3+tMw6zke8Vvx/obkLCVvCZm2vOZpve6UYawjTSjLCb5XTjJr+84ISjcId/P8zGlxO2bioyX5SocyTsxu9CVWneuSfvhhAx4XKD1BCABqxvhkP4p52wxJ/7meSciwCcJAFI/6acpkHjZJptXpx0THPHPJiym7grk7qJPozd6Zf8yfMdxmsmpMY/1SAa1ab8uBoJJdob/+N3nA+d5H9yglKHLBMpL274jvViYLgFdU03cK04EQU3ohAaE4ATwdtxLHgzjga+hIOnVmP30cV46bUf44VlX8e81X+PDa/9EvtPrsHBs2txNGQdDgevxoGzywVLlQA8FLRKCb8jwWvFzSocEvB+8CyJQIHYG6JvJQ44BCBVfx7gu5ovledl4k7CkzAPi9mp0M04H/suolOPoKQuCc09t9DYVo32zl70Doygo7sPjS1GOqNXBrFBae99MiBRsmNwbECe+1BVV4PE9FRciIjAxagYxKdlobZZBsohsxnOM/4GhgZ0I5YSZIPDJP+GMCKTN21fUq6WcPO1x5kgZa71ynqw7ckNMVc3dOtrxz6pQOnvTlj3n0FpYdKi5B8h4ZFsmuRdJrNsDxMkD9kupI2MjdoFA9VQdMiCjKrrGmXwb9ONdpJ+vJMU40eAeTZStQINzxlL9G7SruQb06B5MWZWCkfdSDr5UemTSS/VfvJ8zhF5r64oRw8nbCzb0RGNx8Rl8jBVfn6waWCcjIeYyjv9C/jMCTeJCtYj89fW3qokBe24KU6i03dWoNSHyz/TbfLoxCV27s07vptNdvpzxgWOGQxD60/6o5K4kjbWAcMkgTwm44uSheMYFXOVBBwaQ01DO4IuxmLHO4ewcccelQRct22PqgSlOlCSfDyXb/W2AKxS7De4jwAk/Mi8D4G12w5I/Acl7oN46c2TuJBYPkUAkvgLz6Gkn5H+swRgtD6b90hKCjrSgnR7KbMZ51MbldBTAtBF8D0Mqi50GgFYhZC0EpxLLcLFjBiE5+1FVMFLCM9Yi0uJK8AzAM/ELxZYFaD+BOB8XM6cr4RcRN5zgqdUAlDJvFyeAehPAD57PwGopCDJP28C0JJ/hBKAYqaEY64hAEn2ReYsR0T2CrmvknJdLSAZuELMliEyeyVictYiNncjruRsRfr193Cj+iyqWmLQ0JGOpo4CNLZfQ33rDTS2lqCprQptnQ1oaq1Ha3sz+gZIiLFdD0m7o4Qu26XMG6T/Dw+NSN+W+YH0gVFpv+a8q14Z60iAD04jpyzUXMYDtZM+xTmRNbdu2M9UGq/XSPexjeu4wD6k32bThxgOSULb74w9+5Ppc9rX+Czp4+KIknqWDLPQ8MSMfkjckwBkeNo39dtn+qgZWwl+EwkSoSMqFdfe0SzfjhZVAdo/0ifgTx9UAUoCsBPFJADLzdl/RIk8d4g5yahWmdQ2yqS8Q+ZQJP7qa2sxPCh9W/o0z0ilOSffXOhyIs05m6oW5xgq6WI+mQ4dY+Rdx3lJG88e5Y8ZnDhTstqMrWbMY36mxh555/PDoOWqY/C4SmayfhobP1sSgIyfCxO7ccIy9XL3BJ882F9Hx2XsICi16gIl3Kjm0kd68dkPtOd5euqOsG59MAQhf8Syz9MxzR1/zpIxrqepEZ1VVTIG9E4L68OAqoAp6UfCz58EtERgdUMjWmXuYn8Omw1YRl5lOhsY1Zdd0hfuOKtTsz5lv7Dj3oPws5/9DDduXPO0+2xB1rMyVywqKkdQUD7S06rR0jQKT2JLQHKwp+serhV14JWXC/HyxgJcWn0EV3+4Gvnb30flzUZcW7sXBX87Hzc+iJRvDf35CMCTh7Ow+x924eT3tiM7NEfGIMfeIy4vNDWMoPhWNyorZM79CP4ISunVlrSjKP4armdXoKV5VMlM2vHeLuG1tIxJHuW98658k0ZRVlCF28HJKE8rRpvYGSLPgvF7p4HhdXcb+PxMoF3ScDW5FHG7QhG3cR/yfrgSRS8FoO52s0ozEk1VvUhZsB1Jn/8p3vr6KvziZymY82IicrMpQWbO/XsQSUcSj9KAXZ05cs+V+KfbGwLw5Wlm96FN/BESlqe9gCRkY0M6Ghp43p8jcfeIxJ+eE9iVJGmV+8dAGjIN3V0JyM2JwJbNidi/Lx5lpQ5B6ef2N43a6mhpU8mSZ2+yTNGRKu0yGcW341FeekXyMzsVoDVV8bgSewWpKfFSJzx70dvtbxo+AjAOtTXZ0r+aZYw1GmS8x6NPFxwLu7q6p+ZGj8uZcp9NmLmyP6Fq1w0fDUaNPX8WZLic33Me652OTweWAGV6SQD+4R/+IbZu3arm/hfn5G6YcppwbM1FjQXuiz+e2qtJ5mv+YXiBpAX3qb3s/EHiYSaywR909yhqPUmOPOq5fozDkoYsH75bUN3nh+EVWE/0zzmfl70bETFxj3gm3xP8puFWAco9Ut4JjkEk/SgRSNW5JAhZ7+ybrFvTX0d074PjCQk82rON2jbmhulHbfots+OOf3txQ7UvdfOHYaNtg32LY5ZNB+PmPo4Zy6hVjUIWxo5xMe0Mh+6se/84vC7+fPGv//W/fkIAesNsTOtm1uQExqQxNLW16Nl/xRXluF1Rhsq6WvQODmCUCyX6maRbEgtj6JdK7exowUB/jw5IrCir/tMH08BmBW5MTQP9Eq5wHBLKBzYENj7aGwknJbDkfWaYDTIDyY8/dKPdEJi64UUwLVZSS8/nkjgJSY8hx+ymFsN2hc/Nen2nNJIbxp0SDRbifgoSlo+MIZgGmYwp5MM6Dba8/OHvzoDlZcgGbhyKO6cNuMvPlKEhXdwEoEoz3hnGpNxJbN67S//ysVYzkjt8H0JXj3Ta5gp09tShtasc9a3XUFR8BREJR3D6wms4cnojNr/5FJ5f8jeYu/LvsXbbz7D72ArsPbFCVXsemSIAl6kUIAnAA2fkTtWep/m+Rp9JAKp0YOAKBAQLKC0YRNJvFfaLe0oGHghaLncSgEtwkJAwD4v9iYubERTxNlLyglBSm4bK+kK0ddUrWdfNwalDBrjebqMKasioTBsc7tcN60Fp730ywPYIeH5TQ0sbamWw7OgTv4OD6Bd7q2rNhwHd4FYJCpa/rQ8pM9MH/NuIbdd+fUn9kPTxh2mPJizbltimTTuklNxUuxOz6e3LDdN+GI5Nx6S0AyXsRkmqUepV0iMYGuRfyDwLrFVVAZu/QSj1xz9QjNQfN4qVEJvKJ8N18iKY2lS2adY2Kelg35Fxh2YcO5kX81PBhHx0RtEr5d4rHwxVASqor65CdXk5hqROSFjqOYAal83zgzH1MZT8Mk2WbOBGGydIPLuPG94kOiklxDvfCfUnbkkIMt9d3R2SxiFVH2rtLLmo8Thx+YP97I4S7IMCyRfLRclbEoD86UDC47gk4ZGMMeQfiXeSq1TlTOL+rrThcTS29SM2uQBHT13GljcPYIOqA92HNSQAt8h9e4CLAOSzIQF5Xy3uVm8TdwIvQu9RYQnANVsP4eV3zuBSkk8CkGf/UQLwfgLQSANOIwBVGrATYdntU5KA5hzA+4m+meCTAKQ/NwF4FRczohGetwdRBRskfesRmroG5xKXQVWAkgBMWKEEYJCe/zffEIBJ8xFKAjCfBOCzPgJQCT0SgHMeSgBGq+rQGQjAXHkmlPwzBGCEmEfk8ny/BVJuiwRLFOHZJAOXIjJnJSKy1iAycxNisl9D8tX9yCsJxO2aGDR15aO+/Spqmq6irvkGWjvL0d0n495wC4ZG2zEw3K0/L/TJYqOjUyZ8bQ3o7W+XNtav7Y0SufrtkLFgVDAywoOieZYXf3igFEs/hsUtzwB0E3qc9xCUrLNmxtxHALpB9ZQk/0jacXJo+o2vr7Cf0kyl9sQN+yNJQ/3RguDPGjKh5aSW70oUyrhOtZWqGsXph+xLvOukUp7pjuGxLzN89is7Nuj4JGMSxyYdQ8VM1Yb2yBjY3ozWjmZDAFL6zyEAKTXeIovDYplX3S4XVFSjRHC7tBQNjXUqlcgxk+RYl7hrleeWpiZNC88gJgHYJ+keJVHFMU3mapyv8bzmMeddy4P50DSa9Jq0G7WmLBtfGZo82zHO3+/DYMtdJ+wy1jU01Km5jdMfrNvHhwCc/uc0CQ++e7t9gt8EbD80bVHMXDDm0u4ULncOtA1PtUsDzq2mIO3akIzTQTMD+b475CNJNSXgxkgANqCjshKDAx+dACR4DjLP//MiAAmSgJQEbJGFb7esq9zEpBdoT3KUfdH2J3PmsZlfPBjsA1QfxnF1WNemVg3ooMxduah/WB/96U9/gtu3b3rafbZwR741wzh27BoWLLiOXe9dR3kpz7T3kVluGALwLq4XdeDll/OxcUMeLq97HwXfX47cbUdRX9WD4tAsFLwXiIrMMgnHSvgJOiZQEH8NyT9YifwvP4drJ2NkDJqlBKCFpIvkmiXuHgXNNX24vv8i8p/fiqJTsU7cbjdMo/vdxNNhzfzsurvuKWHnXVYTqhKUpKPbvKZ6AO8fLcX6jTdwZFMI8n++DgXr96HmZpO67RJ/jVKG6UveQMIXf4l3/n4lfvnzSDz7TDTSUqOk7L3JODcsOWjOB7wf69bMlXre5GlHqCrR3kIFpfy83JBUbGvNwc2CSGSnnEV9XYz48ya+ZgLdN9ZG42bcMVTkBaO9laorvd3OFkoAdiYiOTEUixalSxtNwfVrVyS93u5/k6gsD5d5TZLk25ssm4LY081D3bmhbkkWPh6SfxbTCMDqTJnnNen4yvmW93j06cJf/Se/E4bIeYJHhc5J5G5/NuOck+ua2X2jHw6uYUgkmbrqlXn2dLKW89qPBlP3D4KJx9vcwMwjoqOj8N/+2x9iy5bNau5/2TmcG9z097/ce+s8t9iSgNx79grDH1zTPYx4Y/qspBGha0UPd25YstDs3zwcbAd0/yhcAAlGmyaCBMls0vYwcK+OhI+XnRtPCMDHH5YAZPsgKW5JP9YxORoSyNR2QRLc3ZbcYF9ie2B7Mz8EDqg/2un+h0fbeBgsP/RhQYlgGxb3mJkud/iE18X1zL/6V//qCQHoDfmQ3OFiUJ4lbb1SyVXSWG6XlSkByA2rqvo6DItbkoNKDHDB6QxyvT1dMvFq1b/MOWCyUWlY2kjuiDtLoNHPh2k49OOEZRuekhwk/giH9FA7boI5Unkk8MTMbvwbuN/lmeSCbqx7gQSg2Wwfk3B57qHmfVI+aJPykeV5gZSiuzsg8VMyjxtr/BuXZIkN34QxoecFSphTcVt7mjFfFk76nTyM3/HHhKSB8UvcTIPkfTrEbhq83BBSlyRvVHqRkos8M5DxMn4DQ7KYTU4lRCW9RpJKynp8RO+q2nSyF/fu9Yu7HrEfxN1JyRv9CrghzI+TTgjuDKF/qE0lS26VpyOz4DLC4w7jrT1L8MKSb+K5JX+HReu+j3cPL8W+kysdFZ8+FaCHgijlZ9SA6rl/JACp3pPk3xmaL8eBwOXYH7QU+wOX+QhAqgYVfwd5DqFKAJIAXCx+l+Fo8FqcCX0VsWkfoKIxC9WNBejsrUXfYDs6u1pVlVs/VbkNUrVCr7RxSrMMKBHIjU8OaIND3PAexeDICAaGBXLvGRpQ9aBW4o+b2PzYs89zUsXJhWnHUlYsL6krYlLK1JxlyU1eC2nfUva+umG92D7Atm/7gbs/2D5h+49TfzIRuyt1N6lxmHZq3MwM4874IQFoCLUJJQB5DuZgvywW2jv0vKp2GaQJEoEcsA0BaNRh3jfeeY4FJq0G3KB20s4xxHmenDSSt1S3S+mjkcEh9HJSzXOyhofQJh+8+ppqIxXISTYnn4SE/8D86rhmnlk/3BhkHZM4ULWmKkFjzvPjZroSFKMOScH6Fjued0g/zCvz3NllSEDWP8PlJNhuWppnJz4nXpMOmrM9cCyR/sW6kvTr2aM6Hjnjg5YLw5R+Ln1rXMcg1j/9Mq+UDKI653to7xnD7YoWHDsbhi1vBKgkIFWBrlVJPxJ8DulHMlAwJQm4bR9Wiv0qgReh98jYGoA1Ww5g3fYj2L47BGFp1YjObTEEH1V/ClQNqEP4TSMA89wSgCQAjbpQ3kOz2wwJyPMAp9SA8mxAi+nkHzFFAPIMwORaBKWQACzG+bRCXMyMQljOHkQWbEBM/kuIyFqL88krEJhgzgAMVAJwGYLiKP03T3EueR5CsywBSBWgTyOmgKTeC0r6GQnAefI8R/LygiH6LAGoz4YAVBJQiT97J/H3vJSJBc8LfF7yTfJP4spdaIi/7GVG8k/A55i81Ugs2obskj24XhOIssZYVDVloqrhBmoaylSdZ2c3z8PrQ2+fjGXSd4aHBzA6NoDJu843YvyetOVJ/emhvaNR2nKzPMukS8YXJQClj6oK0BEeJk4VoDw3axhG0sYhALlJzb7iD3HHfkIoGagwdtPM5Z19jtJ4JPJMPzVEunsMYR+iBCBJLts/GYZu7jth613MaU8in33W9jmOy5aoJ/hOe8KQndKvnJ+eDMycid82hsv+3sbzTdup8rhJCUCq/xyg6mcpg34ZAwwBWCl9kVKAlUoAlst7WXmJEmiUmqbaz/Y2mYTLva+nW8ZaGbMnJ9DW0qxzLZXgEzOOH0p0cFx0NhPsODI1zsizNWMa+VPCkEzkaa/uJU/6LeI45HL/IJi8O/FIuTAcEqWfLQJwXL/dduPE/lHr5e4JfnvANkBCTYm3T4AAJNq7O2eUAnSDZwN2SL8yUo3eYam0ogP+eMG0k8TUfurk6UGEIOdY5i9czuGNClDeOa5xo5KbiV7+LH7ykx+jpOS2p91nDRwHL1y4hkWLsrBvXx4qymRd6yKt7kMHz/kbx83r7Si62oKqknYUZ5SgpqRN7Tra78hceFTJQrc/kmkNtX24HpSgBGF5YY2MQbNQqflxgHGXd6Jw0wFc/esXkffqBzJnfUTy0YJ5bBuX+m9HuZRVuzz7k4DdXXfR03dPSUK3v/LSHrz9dhFeeKEQHxy9idqbDai6Kd89Kc9ukqVt/N6NIy/xJl5bcgorFlzE5s2BOBdyEVUVyRKGBxnngkr+deRKmrJUAtDL/dq1c7Fr58b7zFXaT9w3y1ypKPQkrl06ifpKidPDHYnB23mRCP2hzAu/NwfB+3ehtiZa7LzJL090JaE48n0U/WA+ipZvQE3RBYnfw90jQonF+lhciQ1HUmI4GuofDwKwqSFW+k2KPHuTZf9/hBKAjQlKANZUp6O5pfGxJQD5TTDSF4as4ubp/YTOE8wGLDOWJ7+jlKTkXJN3ri0+DgLQfr/dEoDTCUCZs88CZh3jD6bf270F50sG3ukzeTTges0QgP9NCUCa+V++8Hzg3Nx/L53t031ZkpBkINd2XuG4wbIhkeF15hj3b1pbfUQIy5V7WSTa/N3640HhzoSWllYlY7zsLFjWXGPZNBH2B62PC/wBiuGybXrZW+Tk5WPR8nV4cdFKLFi+FotWrHso5ojbOYtXetr5Y+7iVViycoOEvQ4LBV5uZsI88cu4vOw+TSxYtsaU17K1mr4XF67E/KWrTbksWuF6NnYvLFiO5xcswwvzl+vz/CWr1f/z85cJloqbFffFsVAwf6kJn7hx85aq/XS3GX9Y6TpyNpQkZvv1qnMLtg2651rey34m0L1qVOo2bdhN6j0IJPlI+vGZeWF6bRoZFs394/K6+IPjv/gX/wLf/va3HZOZr99aFaAcZPgneZMUKs+puVlWrqqqSqqqUNfcBP5pbhaVch+XtAuo/pN/rndJZYzIh4eMMT9CDNNCw3bi4kfh/vhnA194+j5FfvBuG621twSC7+PjIxLMxjk3LkkeuN2ZZ5pLWJJXbrrzz3tupKuqRLFTAlAhH1eJf3xCFtsEpXVUKsL38efCm2r6SJbwrir7CCeO+wkJm3ama1LCJOHHO0k/QtLA8lPJwxGpK8bLdBiYc+SYNpNOSmnyXDmaqx8x080BeWc9kOCbkPAnJWxL8E2lSfJu6kzcqbmvnLQcaCfhURLQnnFoCFC+07+vHsxkgRJUQ+jt65AFoXzwehvQ0V2DmobriE0IxpbXl+LZRd/Bi8u/iy3vvoB9J41qTyOxtxQHgwVBywVU87naSACekeezqx2ikGTgClXteSBogVHxSQJQ7APOrJVw1igJuD9wCfadXYgDwYskTJKLqxES9Q4Ki6PR3FWMnsEG9A21S/p4Xp18ZHs7MTw6gIGhPgwO9ao0iUoAyiTDgKo9DfplojzATXSZOHGzd1gGS7vJzYHzvsFV+5IFy9K2Cakfh3Qz5B/92fLknaB/p+0rXKSfxVRcPj8TkgZf+G43Dlh3U89OPHTHtDt+SQDekYnh8BDP/OuTRaUh/1T9p4CkH6F/KrU267l/nJSpWjqnDPzHAd/GMsvC9kebboG6N+Akz7RD0744Ue3r7VYVxFT5OSQTxn4Zg5TspB+xtySgStLZ+BimwEhhytgnaaOkUv9gH3r7e5RM4KY+yQd+vNykAsOwZIDpL9K+xY4b9Nxk59mEdMvwemWipiQgJ6YSz1QZOJvnJj3Ty4XvlhQ2dWXKxpCAJt+ECYPuORaQMKQfumV98U61zjKGTN7D4MgEbpZUI+RyDN587xDWb3kXG7bvwZotu7CGUn5b5XnbfqzdcQBGGpD3A1jpnAuoZwUq9ok7L5gwlFBU9xbWXwBWbwlQEnDdjqN4LeASwtINARiZ24bIPB+h91ACUJ/bfGZiH5bZissZLbiQSiKwUYm9kCR79weJv3oEJTfgbEojAlPqBbUISbuN8+nZuJgZitCcvQjPfxlR+eslPSsRmrkM51IWITB+MQKvrEBg3AoExS8SzEVQwvM4n/ICwrLnITJ/vqRnjviZg5iCBYgUs6jcBZKPBXInATjXIfaeQ3T+s5L+p32qQvNeRGSO2OfKPfcFgc9NlCAyz0gU0i4sU+LgGX/ZaxCWtgFRmVsRl/cWsm8dQV7xadyuCUd5Q5wgGTXNOWjuvI2Ovhp098m41ieLRWnj/HmBar/5c4uRaGMfNd8x9o3xcX5/2B/H9UeIDhkTe2VMHJPviJJiTp+kOnBOsjiJVHWeMtar5B83pkcsWW7INy6wCLeZHSf1HDux47MblNyzakDZP9hX2f907GQ/ZL+Rds8+RjdWlYnaq50D9i3NI39MMaorGT7zwjFapegcP3TD/k83TBN/CLBx2rCZf6ZfCUpx194hE9e2ZkWvLMz75XtB6b9BcdMt73VNjSiVuVWxEoAyt5J7cysn4Waiy7/1+ExVoG2CMRnPKPHHMm5qbECPzLPMOGzGHP1m61jJvu41jhgwTywzSixzXLN5UXuGI/bqx/E3K0h5Wz8s78/SGYCM257/R5AM9HL3BL9d0DmAkmmcv8n3XOYvXTU10r77fOYfEZQubJQ1VmW9c/6fAy8SsLqhSY9joPpQr7D8oT9e8Ac1/QFDxl3JA/s6+7lXfgm2ffYBzqt4kQDkM/+upeoclTT28Ef86Ef/iNLSEk+7zxq4QclzaGtqGlBZWYPqyg60No/DTWjdhw4jAUd1oDyHr6fbkYajXduESrN5kWtUrdnVB3T0A11ucuwTx4SSlqWZpch5Pwy3c8olLYz/UQnACc3n7Vtd2LA+BxtfKkJ6WoOau93UFLfhVtxVVN9s1rJSc7mXlfTg9ddz8fTT0Tiw/wpqqnqlrEzaaqt70Cp3JQrLOhFwIBdLFofj1MkL6GrPlO9ghqw3vEk9i9aWLAQGBmHr1iBERkSjpTnrPjfr1s7Fe+++dJ+5Entd+ajMj0T2Dxbg6j8uRklkIMy5gG5VoMZd1oWTyP3CMyj68rM4vuJNFBZGiJ03+eWJriTcjHof+d+ag6I5q1FTcE7y5uHuQyFJ1kLJ6Ouhyk0v+988qioeLgFIlZ8kzR43Sb4Pi7bWVDQ6EoD1dRkyP2yU+SKJIP7I5j0efVrgPNhqRrCq0e2c+QlmD0OgcT7u+8YSPsl6Z/3yEcBwDFlrfmQjDPlEe4Y/M3yaiO4384JxY+LUPYdxC/4AKesUmd9zLcS8+oMkMgUBQkMvqwrQDRs2qLn/xbC9QILCfVmNBfaqqqpynjC1tngYSCa0tRk1oLbN23PMSCywHG1+ub6hOfPqDsMLDNeLmJgJVmrQy45lxrBoT/BnepYzzfjs5eejwIT7YBWmts7p1hIyDwM5AZatap3zsHeD+bSaKLiP6OVmJrAeGQ/LyMv+0wLTw3Rxf8LWJd9JXNfX12v5cL9U90IcMC+mvKlRrE/dGylimZc6bYJmFubdZ2bjYR2x/7C9cOwhccZ3gvHzzvD863kmMEzud3jZEfxecN/ExsX2ZNPL+0xgmknyUTUpy4TuGRbbjLGf3q9ZPnTjNiO8LkoI/+7v/u4TAtAL3ExSqR4Z5EfHxlHX2ITbFVW4WV6FWxXVulDt7qOEF8msMdydkEkL1c6ND+ufsR3SIHtkoTgog3JLa4s2ct+HQj5EulHoxOWYf/Iwm3Mkze7IYnZs/A6MFN+EmBsYszvqhqTZGD9quqlFcAN9RPJoOuHDYBbZZtPUmjGv7LwsV6bHEIDyEeWz9ct4LHTzjnbcmGMaJ6fS5iMdBSSFnLtK5LF8xX5MwqN7ErWjHHjoj3XKPDBd4oYkHP1qvUhcPtWkhmy6X/KM6WSaLClpCUlfuU3l5QFgZ2UZkTzjXctL0zWKtvYmRMdfxKbXlmDuyh9i3fansO/kGhwJIXG3BAcCF+NA0GIEBMkzJQGD1+BgIM8JpOpPQwAepFRg4HIcFneHgubhwNlFjvk6uW/A/jPrxe9qHL6wCsfD1+JE1Bq8f3GtuFuLc1HvobqlEF0DVH8nk6geGRy72tDd24UBEn4jJPj6lRjinef3EdyU4bl+NON9UNwNjw1jVOrRtiXCqzw+LbC98K7EsbY3x07bh7QFlz2JMT5rWxHQTFVkDQ/qAM9z7trajN5xqw6TUnI0pySc/rHU2iT2raD0DfsC28FUePI+Ff9MULfOxJPQtmj7is8dx5xO+cCNyQeDJCfvlP4z0orjU89mw5x5YX8ZBc8X0rod6nOIv1709HUrKCHE9jo1mXDFR2g+NEx5JtlGN5I/qunjTxH8SNIv88zyohlJB8235oXlLP7YRj7BdkJ1vJo2SePQ8AhqG5pxJTkduw4cw4Yt72DdlnexdvN7KhG4bscBrN1xECu37MfqbYewZvthrNx6EGt4bp9D/hmCj1KDlAq02CPvJP92O5hOBK4Sv6u2BijWbD2Ada++jzcOhiI0rRpRuc0OmWcIwMhc35l/0bltiihC3FgC0LhvVUTmEmInfiKyOxCa0Y6Lqa04l9SMkMRmnCOSmhQhiY2KcyQBkxsQmNKIU6mNOC04m9KA4LSbOJ+RiouZ53A5Zz/C8rYhIn8dogqWSpxLcTljMc4lLEHglVUIurISQQmLEZQ4R/AsLqQ9g7DsOeKO6jgXIDJnIWLyliAia6HkYYlgoZjNkzST4CO5R8k/qyr0KTF/RszFTvyRBIzMcUjCgqfF3a8RLYjIFeQ8q/bhmUuQVLQVWbf3ILfkA1yvuoCb1RGoas5CTcNNR2JPJvSdzYqubumTvVwgUorOtL+Hw/Q5nRtIW+7uMapvGYbtv2xXbONTZB5BaRQLx4z+p0jAKXeG9LP2lhxUt1NuqAZ0QMcTQr8fEh/jtmOJTS/dkuAiNI/at5yxxrkTVBfK/qlndUr/59hmST6Sm4yXP3gwPrrh3UpxkyRg/DatlErUn6CkXOhWCTyZB3XLBLhfFpGDwxKWjEc9fX1okEmuIQArcLu8XH+06pEF/MDAgE7EOQnmhN1O3DlXpDr1cZmX0Y4/E+i47SzC7Phmf2yYEVIOdM+FLNPJ8rXjIO2V2JR5hCkzP7jDcUHLneHKM8uD0ovW3AuM8/EgAM1PI+4/sm15PMFvN9i3jTQd53Iy7+vvQb/07aHh/vvItg8NEosyZvA8wCbp43XSr0n0eRKAApKDDTIeUCWoOTvaI8wHgISjkWikulDn56WpPMscXvLMP9BHRkZ0fWo3X7hpx00x687nx4cf/vCHqKgo87T7LILfOW5MNjW1oLi4AY31w/dJ8PmD9iSv9E63HQ6mufN4Fz+K++w+YZC07HYk87o/PPlI6b7r1zqwZk2h4Bbi4+p9hKfkq71lFNcCLiL7WwuQt/0omhuH0EW/En/J7W7s3HkTixfnY968ZLz88lWkJNehNL4IeQteQ87LATj1QR42b87BsqUp+PWvo/DG66eQmx2PmuoUtLVkSzze5/LxTL6S4iQsWRKNX/wiE2+8EY3qyoz73K1bNw87391wnznDZRi1JQnIWboRBfPWoyzxvNStBwHIuIqikLByE6KfX4HIEwdRXR0jdgkCbwLsPnQYqbjy9DMoyzyL1qaPSVJPwuhoS0BjwxU0N8VL2u9342X2kcG0z5R+Ma+vjVJ1mF0d6WLmTZi1t7KOUyR9qeLHmltC0E0K+r8/bkhVacemhmQ01BsCsK42TeaHDTq2kjjhmOM1Fn06MOOfJZO8VEo+wezAOSbvLD+r/pMgYcc1lfmmPgpMHRm/BozDHTbBdkVCgaQBCSQfZC3C9YjAEnMEzWlvNQEwPG7eWxKYhAM38S0secB9H65R3OBGvb+ZGxs3bsTv/d7vYcWKFerW/7JrC38wDZyTuC87X+HFtFpSkM9eYfiD5WBJCd4JEhasMy/3XH+xjLzs3LDhGvLX240bXD/TPeuA7yQ9WLY2TRSq4Y+1bj9WFeNMaf2wsGQk0+Rl7wbT+yhpoFuraeVB0DX2mCFy2Ga83DwItg162X2aYP65X0DSjfsDrFOuO7kmZ3+z59252+NMYFukO9PfqcrT18cYPt3QjG4eBN1TkLGC7s1ej3fa3aBbf/KZ63/2UUsmPgg2/ST5qJaU6WUeWDbuMN2gvVv9pwXDMuOpz8zrInf1O7/zO08IwAeB6eKZZVX1Daqe6mZ5tZ5TU9vUirEJSt1QjaVMWEg8jXOjfRi9PfKBkMrpHzIbXNz413zJx0k3qiacjSIJ32x2z66RfTxgGuwHc0IaATcxJR3Mx+SkNgqV7OOHVNyrJJCmeVQ3zXmWnUo60uy+sKeD/qYGQlcefaSBpIFwCECfFJYl3rihaeOhf0mXEm2SRm6ySVqm1HcyTYLJyTHcu8u/cyXtUi8qCSEwf2gwPyYt3NTQfBHybKSKpF40PTYtlvyjykGCzzSzbplukoAkJpk2U26zHTSYDrYDbrzayYtpJxL25DhaOmsRduUMVr/8LJZv/Bn2HluNw4FrcTBwGQLOLkZA8BIcCJbnwJU4HLIWh4JI3jkkYCClBVfgkJ4TSMk/cU8/PPdP3AcErcShcytxInItziVvQnjWq7ictg0nwzbhcNDLuHzlCLoG69E71IHObhJZJINkkiQD0tAoN2+NVJgSgMMygaJEh5J/Mqly3oclL3qmjJSXm/x7rAhALWtDRrOtutur7aMEn217Zvu1dvww9/UbFXuU6iOxx2d+QEhs8UNG0I2SgT1d8kHix6JNPxAMz27cz3occNLGtsp3psem3fYt2nPTnpI/PSTe5E7VeRMyASPh6SMCxa2AaSBhyI37vgGZ9Pb3opukHzf7pI5J+LIubd5t/qfKywXTNxxIn1OIe5IKLBsSolTZx/Jk+lgWU8SgE56VKrL50vg+xnbDcUKluqQcdMybuIvO3kGkZhdi96ET2PZWANZt2Yl123Zjw479WEsVoFv2YfW2A1iz/SBWbT0gzwexmqTglFSfQwIKLAGoJKASf5b8swSgkQAk+bdawlrDcwBfPYo3DjkEYF6LEnpWApB4OAFIiUBLAvLOd/rpnCIBL6S04FwSyT4DlfxL5Jl/RvovJLkeQSl1OJNaq9J/VAt6LvU6LmYk4VLmOYRmH0B47qsS10ZE569SRGSvxMXUFQhJWIXAuKUITJyHoKQXHALwBYRnz0dkLmEk/WLyDdlHNaB6dl+uOdsvkipCc5+R+zOIyKV0H8k/eafEn6oLnSPvcxCZPRcRWfMQlb0YMTkrcSVvA5KvvoqsW3uRX3oMt2ouo7I5EQ08o2agFO195ejorUVHV5OjMlPaGsdcaWNs90btpTnvzPyIIX1yRviINrZL9n8rNUewr7Od0i3bM8k8uuezJcfoR0k+PjturJn73Ur+ccw1bn2SgrSjuT1vk/HSn8blxGcx7JB2TB/d0IxpZzg2bZaUZNlQanhQ8kRzLtzUXhZg7KMk7c2fbF16t2OcTRfjoB0XNbQn6Ugz/vRACT4uRHXRrSqiDQnYKYvr8uoa3Cotk7lVhRKArTJp5sTdqrjgpN5OlNlfudDlgojEIhdoWieSJ0v+ccwxqrm9+z9hx0rmmyQl06/jDc35XXDGON794Q5HwbGJ5i47jm+fHQKQ5xYOaf2wrLmAsOPuE/x2g2PeFAEoUPWaI49Ous0WDLtP5hxU9VnzQBKwQe3bZJGt5xN6hPUwaF5GB7Sv+vJs5h78JnDjz5J/BMceLug5Hs60Sf0P//APqK6u9LT7bOKOfgfCLhfivdcTERt2Ha3No5gVSdcxicbqXlTmlqOhvENJQWvX3SWgZKC48fn5FMi/KZCk85ZOnDUkL81No0hNaUBsTC0qy/scO4bNs//GcPt0HPKf2oTCd86ipVG+f47fFinTa0XtCAstw/r1BVi16iauxNah+FI6rv/jamT+dA22r7+CufOKMGdOKn75yxg8/XQSVq5IQkJ8BJoa06V8vQnArs483L6VhI0vJWP+vCycOB6Npob7JQDXr5uHd9/xIgANSPZVXYtBeU44mutJVnm7s+pCb9+IQGNDrLx7EF8PQVdHErp6klUa8MP490JXZyJKiqNw6GAMzpy+gory6WmjRGB3l7m7/T0QdOsPay73ttZ4VFfFoK4mFu1tJEENOhw0N11B0bXLSEo6J+mJl3lSstRjirh10JqChrpEREVG4/SpGFy/Fiv+SAYmi9sk6YtJ0naSJJxEBZ9p1tZqwvEm4T4COtJkDDQk3nQycnZgmuKuRGHXe4m4fDECVRXRUj7JMv+p07kHf7LwHoc+HXBOxvmQ2Vjm/NUc36JzxSd4IFhOBmbdROLPSMP4NE0QlKq3BIvu0zn+jBSd8UOoNhUBSTp+kwiuNcx6g+sTQ9Z1dlqizg2fROBMsISBm9xz27P++XMc42CbYD6YdoLrGv6YSJB44xqFUjZGZSj3MrwRHR2tKkDXrVunbv0vlokXWL5Mg/ti2t0X10+8qL1A16Ye4fiDayyutfwJNi+Q9KBbLzt/GGLi/vPJZoIlTkiM0K/1b7Q5eYNuZkNIPgpYzgyXdexl74bP7cNJPYLta7blR1LI1qUlRmcLS0zOZt/+k4Dp0+YHYZYN9wTYVpmmh8HWv+mX7dIPO7QPsi3QnOX3MFi1nwzDy94fj0pYMz1072/uRf7RHYk7f7LP/b2ZDdg/GR73Zeif4yTNvdqU18V29M/+2T97QgB6wXy8+NEaRas0urKqatwsqzASgILaxhbdNKaqyDvibvKOLAjHhzE+OiQTojZ0yweC555xcUq1VwyLlctwGb5W9Me4oT1bqLSTpIFSOUoC6AY47biYndBGoeptlBQxfriJRoKNRCfPsiMR+KBB2GKqQbvyajfdTHmQQBMoAch43KSbj2zzhcnO4UgOkohU9Y4kzKTslcDjIn5U08jNfbYlLtINmDcSdRKPSl9ygmLCp1+eM6dkiHyQ7yMAqcZzGgFo/BnSkmlnugibztmBZXz3LtURSlpZHo65bSM8R7Gm+Qb2Hd2GOUu/h12HVyPg1BocClqN/WeWIiBwCQ6FrADP9TsYvBoHAsX8tFETelCeDwaKeeBy5xxAeSbpF7xK/CzDsbCVCE5cj/CclxFbtAUxha8iNH0rToa9gvdDdiDragwGhrvQ0sbBkGU5CZUWlXqkNB/PVrFSfySHSPgZqT9KA5q/qpU8pgQFy5sQv48dAShgebv7pbZZmjP91k7SbNsy37kBb4m/tnae69eqkkDc8ObGvG3nU3GwzMScUjGtbfwQGZ3RDItkAe3dm84PgvqR9qJpc5nbtJt0GhKCG/mtzfKxqa1BS1MjRoYGdHN8lBNp+cjxfVAmB/yI8KNMDAz2Kdk3In1+RO5aj6w39iveGa+AcbJvuTe9NR0eUHdy5ySUcUyRFixHKTOWH4kD22cZJjcemT++M0/+ZfrRwI+l08+kv4/dmcToxD109Y+g8GY5zpyPwms7j2Dd5p1YQ0nAbXuxfgeJOpJ2lASk9N8BVd95Pwm4x08S0I19Av9zACVcCWvtjiN442AYLqdVIcpRAUo1nhGPQAAqaSjmVBdKRIs/giRgZE4nQjNacTG1EeeSqfKzDkFJtebcP6r6TCbhV4OglEoEppYjWO7nkqpxIfUaLqXLYj0jBOHZARLu64LNiMnbgNiCl/QenrkGF1JWIihxIQKTnkdg8jM4m/CsxLUAEdkLJf75iM6fI+MMz/WjdN8vEZn/C0QV/EreCUedp0P4ETF5L0g+5TnnVxLvL+T9ecQwnOyliM/biOTCN5Fz6xCKyoNR0ZiAps6raO8tU7KvpaMGze316OxpQ++A9EkZn3Tsd9oR72xX7Hckptn+2T+ViHsALCnH8Zp3fZY2y35vxoAu+baafkn3HAtoTyhpJ/3NxqPEntxt2NYdYQk5SvnRj7Wn+lzrx45BHZ0y35A+Rbc2ffRj49I+J+kiycV8angSlto7YTE+jim883xWmum73O04aNNNc0o9825Be8bPdDAOlo/6l3j4zrJpa2/R8U8X7wpDAlJTQp1MiG+Wlir5V1xejvKKCpSVlYFqbDhp54Kbk2kuBrjA5uKa4DsXFIyf48w9fuc5HkkdKAE4CzCdVEfMdNr80lzHOS4AZMy7f/zwQd3NgM8KAcj5CxeJdqPDLDC93T7Bbxf8CcDfCMZIBA6qNKAX+WdBScCahka0yXziw5KSzBvnONPzbaQ+OOZwzeEmAY00ADeizLzEHz/4wfdRV1fjafdZA8cAfie5ufnBm5dw4P9sxLlfvozcqBz57jz8nLyOjkncCk5GwVObcO2dM6iv6FJVn20tY7h9qx2V5TKuU7Ul3YtbEoJT6kL94UgHdkicKl34Ucm6TxQ2fdPNiMaKbpRnlKD2VrPmZSoPkn+qTWV5ZGe2ICG+AZUV/agvacftc6m4fiEVifGVOHmyGHt2p2HOi6H45S+T8POfJ+PNN0JQXppo1IBOk8jzEXItTVnIykhBfFyKuCUZc787EoBvv7XuPnM3KOFHNZ8PUjdqJQEb60leRYtbhxR7ZDxMajBBytkNMSM8/FGyr6crEdlZEVi8OAvr12chLyfW51bSWFcTg+tFkUrY+afZEnbT4yPildhTtMqzIk7KO0baeSxKiqOxf18sDhyIw7WrEbIeuyJ2sWgWNDXEIC7yJHYufh0bn3kdb70ZgmtFMWIv81mZ0zZzXtuQIH0lFq+/noD583Nx9gzDiDPqMxXyXO8HMadEIf2TKFSizoOMe2R0pKHmZjjyTu9H1qGduB1xDM118Wru6d4DJCYPHYzCs89ew7atcbh5PRJVFZLeJp77yR/IenTuNNP4+psGN1btj1G887vgP8/7bYA/kafrFD9Szg1uonMeSbhJOiNJ5yPVLHxmPvKNG/6+Z/POb7KBUePHu9uNf7izgfXLtQYJaO4JmL1GtkEKFJi9Ue5fW7jnBIT/5W9v4X8lJCTgv//3/y7j0XpPe/dawx9cM7gvEojuPXZLGvFqbDTHETwMLAd/AmEmcL1kiBJDPjwILGcvksQf/KnUEiUE/c0mfGK2cTwqHqVMHsUt+xTTy77kZe8Gf5a37YOElpebB4GqMB+FgJ0tODZwHOB+Aglp9mNLtNk69ALtrRvT/9p1fDXqOE3ftm680MB5v8TDPQAvezdsfLNxS1hCj+OYV579wfGP7v3NOZa5yT7mi2OgJes+LNgf/KUZrTQg68E/LV4X29I/+Sf/5AkB6Al+/GXhwzP8aqWzFZdX4nZ5FW5X1qC8ph6tHVS7RfJHPhLcbJJFMgnAgb5umWy1oZ8fPWk8JFAsIcDJBDvLVPiC++L9hKFSfJKGCWlAd/msZoYgM3+kGHf60Zc700h97GaznJtsnAQY4sI/bH/YCYMlAOyESjf3Gf9dbtaZMjREAcN3SLcHEoB85sacIQAnLAEodaAkpeSL4dk8cOPSSnDwTDKaMQyWxV3JG92rVKOmVdKoYBhOWvQcP38CkPY+t740PrxcCKaNZcBymZRycJc370p+TA6if6QVGflRWLLmF9h1ZB2OnN2EA2dI7q0w5/XxTD8BpQD3n12F/VTxGbgah4PXIIDE39llqiL0QPBKHDq/EsfC1iEk8RVE5r2KuOuv4cq1rYgu3ITYwh0Iz3gVJ0O3IihsN8rqCtHYUuuQ1zIBunNXylrS6RB53DAxJNGIqvhUqUASgtyglj5MklDJv7tSX4LHlwBkuzCDsUqdCfhs24utE7sJzDrjBKWr06j6JPnHjXWSWJwM2fHLtndL6hG044Z9ZxfFwlvNZrPEYdPxqGOCDdfCptG2LW1TAp4FWM+PT2uLkn3sA4MyGe/tlsWWfKypnpMkgbY5pofhSZu0daz9hXXJshE7SwjYclPy0kmThekfPhh3Bsw31fZR8o/lpmUt6WU5WmKQ76wLlqP6ZbqccD46JF/SZielXXKMMtK70rYn7ko7BQbGJmWMb0FYbCpe23kIL23fhTWbKQ1oCLxVW/Zi9Tae2UcS0JzhZ0nANcS0MwC9MDMB+ObhcFxOrUQ0JQBzWxGhJKCRApwVAajknyBHngX0E00pQEoSyjMJxdDMFlxIa0BwUg2CkqqV/DuXSgKQ71WCCgSnVOBcciXOi/3FlKu4nB4j/k4jPHuPhLldsBkxuRsRk7dJ8DIiszfhctpLEuZKnE1YIJiDwMQXxB8JwEWSFqr5fFHwLMJzSP79UtL8M8QUPiXjz6/FnNJ+zyGKZ/3lLERU9hJEZS1DVOZyJBasQ2L+eiQVvILUotdRWHYElc1hqG1LRNfgDbR130JjWzGa2irR1tmE3v5uo9ZN2qz2aalnVeUoda/tSdqw6dumrdOchJVK3j0M0nb5PTGLX0OesU1z0uUmtm2YSrKROHO557ub+HsgHCKQ6WWYtl/zmfGyHbMPkeDTs2ytnebP3OmH6aDkLSefGobknWOG2z3v1ozgs/ZDlpEztvBZ3+XZvts+yrFNiUgdS0z89E+pQnMOoBkvBwbNn7JKAsrEuV+eO2TCXSVjVEmVzLPKylBaXo5SEoDV1Tq55aYQFwlc+PCvW84X+ZctJ70MT8cspsdJF39ysml0w+ZtCk45KEna26VlzbZix2+F03YeCNc4b0HzzwYByJ/AzN/EdkOEC7rHZQPuCT5dfBoEoMY3Noie/l6V8pvxPECB2jU0op1jj184swElAO8nAM04yE0JjlVcLNtNP447NOfcwd1HzPpkHN/97nfR0FBvxiQBx5Jp48knAhPH7OJ5FLcCydPY6CiSj55H6leeQ8oX5Nv9qzUoS7mhZJ4h4xxirn0SXZToI+S5vf0Oig5cRP6Xnkbh0ndQX9KmBF9hQRs2by7E22/fxI3r8t0U922td1BX1YPG2n4p3+kkoMbTcw9dvff0fMFu3qmu82M4K3CKUPSw84ZxP0Xc+UPy0tt9T88+1LKYwY0tI/vOdDQ2DMk3bcTk1xU+ycR2Ae8kT6sre3H8WKGqAf3pT6KxauVpXC+6InZZ4sZbCtAQdrSbwV4wf94vlQT0svPBhjFzOLSj1GF9bTLqaqLlfTqZ9pFBck5ASb2evhT0DqTJmiJZ5jhJ0k6S0dWdLO4MsUfij8Qdn7s7E5XcO3UyDMc+CEXJ7Sgl7Cil19oSh0sXw7F+fSKOHI5AraSbRBvJOiXsGi1iFE1uNBg0NlCyMhqF+Rew672LeOvNc7h86SxWr07H0qVZiLtyWe0b6qPRKKitiUTE/j248rXFiPjKIqx+NgApqVESvlGNSTQIKsspsRiG7duiERN9Gc1Nxnwa6TcDSARSIvDjUAtK8u7mkT16NmPBd+ahcN4aVGTyfEZv995IRU5WFN59J0rq4SLKy6KkThJk/lOrG8Ccf3Dj1XMs+hRAQsjOizgP5dxo2hzyU4Wd0/LuD+PG7sMZ0s5H3pk1jIEl8NykHdcKhJWE56a4rR9L0nGTnpvwfKaEFN3SjRfB9yAYPwaMh2CcBOelbnD+b2Gl79xwz2MfFcwLfyzkd96SLR/3ZcO24SclJSkBuGbNGn33v6bWGB5g/bJ9ui/Wib2YF85feLFMvcLwB9dAJBC4z+tl7w+6JWnjZecG2x3dst152ZHQoD1hVXzymW3C3/1MYDunH+bBy/7Dwqad5e1l74Z1y7R42fujpWX26jlZFrxYp7NJixvsk0yXl91MsOMH64L7DOznrBuGYyXzvMA1O8+SJNlv9/MYlhlTfeFznKF7hukms2YD7gWwz86W1LPp9bLzB9fiJExn064tGLZ/u2Oebb7d5h8H7k9zs8bD+JgW7vlYtzNdJAD//u//3nmb+frtOwNQCnLy7iQGpOFXVtfiVlk5iitIAFajTjrs0PgdjEma9Q9J+diSAJyQAbOzo1VVaA2Jv275ELXJoKYDgd2c56Yj49CO8PE3ioeB5NXdiRFIgpUIvCPlfVfScVcJQG4oOmSIpk0arz77NqXMotE7bH+oW4FuBEr52AHRbkz6CD3ClgXNWV4ObHk58JFz0qksQeciC8elDmivxKLETT8cwNjuWJ9WClA7Jd1pWBKP+FPJRk2HKy2ajiHJs5cKUDdsegzcafYEy1DKk+nQxTifxZztQ8uG9pMjGLnTg8q6a9jx1kq8vGMu9h/bgPeDNuJw0DolAQ8ISP7tO0NJwNUKlQYMWom9p3k+4DIcPLcSR0NJ/G1DZN5biC58U7Ad0Ve3CF5GVMEmROe/iqjsdxAS/Q4CL+/DteJM3UxnGkdlgsizGjW93AxVSL3Ku5UIJFFEIpAb7/a8P+PO+HGTf48XASh1J/nQ9k7Iu60D1ocxGwclbwYc0XWSd4Q5v86RGmF7Yt70LuExzywHGw7DlWf2A0rYqCTMMFVPMQ5fnO50zQgnnRa23UzZaXhmMsS08WyylpYmWbzJB03Gpt6eLpUMNGcDih+J1z3uMo0kTVh3TD/HBJsH2261vNTMKasHpJ1uGT7vbOuUPmaYnCiR9GNZ8p32lALkO9Uy2jB51/g+xnajZSZhmnwwbMmvjOej4xMY1rH9Htq7BxGblIk3dx3BSzt2Ye3W97Bm6y5Qkm+1JfKovnMKAS5S71EgfgXrX3sf734QjdD0aocANBKASv7NigA0JF9kjoUhAOnHSAcSDLMFl7MacSG9FiEp1QhOJqqm7iFJ1Sr5dz6pBhcTa3A5JR9hGeEIyzqKiJw3Jc6XJX2C3JcRo0TgNhk7+APBDlxI2YyghHU4G78cgfFzcTl9DiKy5iMie56kba7gBT2vL6bgOcQUkgz8laTnKTF3yL+spYjKXIOYrFcQn/M6UvP34EZFCMrqo9DWm432vkI0d15FS8ctNDSXoKOrAf0D3U57Yv9ifZqNTaqGHh2XPjYxIP2R6mV9KjK1bU3Vv9MuZtm+pvqChRMGf/SxJKAlCQmOHeyH9p3Paq9pdhGDjrmFNSem+gL7m9yZbvt94wSb44m6o52YW3ubP8alRKG4Y1gM5+69yakysOHzpxx3mVhzN7TvaBjm3XzjR40EtEz4mXb154TDdPHvRfZ1koBcFOgZG0PcgJfvhoxBAzIWtckCpbSyAsXlZSgpK0O5PNfW1elPVDwTkJN9/knHRQjrmBvxnOhyPPV96823967zrmmdEWbc4hhHgpbjDsdFa6Z59Hv2Au0ZL58Zp8Yrz8x3c7P561brwwOs/8dBApCbQFzssIy5UWDIDW+3T/DbBZJj0wgzqn3v69b5i9v8kwCl+prb2h5IAE6hoREdnFfpT2iPAHHP8cA/35yrcAOU/YGbdZYA5J2bbGaT2o6xZg0F3FMCkJtZ+oOjmA2P8CcIngFPt87Y/LFCwpR47FrqwXEYe7PGmR0JaMakCcRF5GDHt5bj4Jd+jv1fnoNjqw/gxq1mtDSNobVxFM2NI/I8gobaPjQ1DKpKy5bmMZRdb0DeqRjcSLmJpvY7Mn7fQWJCPebPv4lFi24gJZkbORMozy5HyvOvIG3+qyjJqRAzQ4KRDKuXMHOPhOLq+xEoKaxB0YVU5B+8hIpbTWo/RaRZ+BNsDwCJOhn2lbTz8kNi0E0O8pw/+RzdF29724SiuXEY2Vk1KMxv1DJwu5kREm/NjSZkbj6I9LW7UFxQPY0EVJLSAYnARokjPq4USxYn4Ze/SMe8eVFIiCcJlY72VkoBepFyBh0eZhYb1s/Hm2+s9bSjv/a23JkJRg+0NmcKEiR/SeLfkHeGkHOReR6gJF+7wJJ3lLRrV0k7I2HX1hqn97rqSOSfC0DBqd1ISw7EhYBDSNmxHUURh6UsDFFnQLItHBXloWIehdaWaKkbQ9Y11EeiujIU9XUROH48Ai++mI/Nm+NRWhwBknSPCoYfEX5RwinAz356A8c+OI/Qyxdw8sQFXL92WdxESZxReq+vi0Ry4F5E/q3Mjf/yBYQE7EN5BcMwEnxutDTLvdGcXUjJPoKSgq3NiUrwkZyjWk7e+U4JwikiUPx/HCQgVZJeP3sQmX//ItK//QIylqxDRd5FqV/azz7srs5UCYvpZ76uSDlcQVubjwAkicM51CczXs4W5scoklBME0GCiXMjmn984HxxJkx3q+sXXTNMl7wzxJ0l79zSdoa4s+m3pJ3dNCb5wI1j/khHmGf73qxzUred3US3pB/DZJ0xbl78NvLZ2s0G9E8yz6TfwJ/UexS464twp4Vx2TbmD7pjmZBQs+Sc/2WJOwtKBfLbyG8pBSi4BiXpxrUJSRqbF+bP1oU7fj6Hh4fjD/7gD+RbuEjbvf9l1xQzgXXjvtwEIK86WUPxYnqp5cQrDH+wjpk2Lzt/cN1A9152/mD58ucpPrMfcS1IvwTt2GbZ7q17a2/fZwOGw/mXl91HQWurkVTzsvMH3bIevOz8YUkwd75nAsO1F3+g93IzEzh+MB6OGXY84R4ciSJD3HNvs32qPrzA+EnW8QcAS+5xncu69IrzYeB4xnAZN+vtUUB/j6IGlP1ktm5JLrIsZkvMEjY9XnZ2X+LjBMcP/3Rz3Kcd02L7GTHT9U//6T/Ft771Ledt5uu3TwWoLJBGpEO2yyBYXlWF22XlKKmoxK3ScjTIR3P87j2MjolbcaNSdNKZRob6ZfLVrJvX3AzskArqlk7CxaUvXFdHcSYaU++/AaiE3J0RKXCmmVKLo0oATm1gaXq4eSp3ToDkrptldCN51cmPLh5nAfoVP6PiRzc75W7D4MLYhMXFqF280o+kU9V7uqBpN2HeTwASJOao8kvcMUwB60XLlwtjaVuDg5Q4oNTPXZ3YTaWR+rnFvfp3LaJNWgimgSQgCQrGRbc2HTYthE2HIQn9y90f3LDk4pvtnRuINLNtQ8tbzMYlrMGRbly/nY1X31yLleufxq5Da3Hw1AYcOLUahwJX48i5NSoFGBC4AodCVut9v0r9LdfzAU+Er0dg/Cs4l7oDkflvI7rwHYTlbhdsRuy1bYItiMjbhIjs7YjKehfnY99FcNgBNLSVortX2vn4kKpU1bMfCSX1ZFLuEEQk87hB5E/wabtRmHeevThlJ8/usvhUIWlkPWhbdb2rmbxzU56TJiWq5IPLjy4321VdnDNWsQ+TwKUk59S749+0QduW5FnAOtcztCzJJWVCt7MtF/phf7XtxixWTPppxvC5Cc+FAKVyuPGv0nX8a13sqP5TIXkjAciNKoZjNqxMm9Sw2B7dYTPOqXFC2oSrnB4E+mc42qYFfKc/PjOdJExaZdy0f6zwTrWGTLMlE5gvf3LiQ4NtUOqERPXkPSN9a/7qpD2lvlkXkxgdn0RX7zAKbpRj14ET2LTjPWzYsRtrt+3Gylfew/KXdxnS7z4S0MF2++xF+rkRIGEexIY3jmHPqTiEZ9QgOt+c42dIuy5E5QtmQQBGi1uCKj+Ne0r/OcSfhBmR1+KgGeG5TbiYUa8kYGBipUr/naM0YHIdzifW44LgYkIdLqcUICzjMsKzDiIy9zVJywaJY5OSf9E5WwXbBTsQlfOauNuO8ymbEKznAc5FaPqLiMyZL+lYIH4WyjgzVxGe9SIisuZKPhYhJmepjD2rcCXnZaRefQcFxcdQ1hCG+o5ktHTno7GtCE2txWhuLUNHVy0GhtrlWzIobZltkarapL7GJqXuZEE2wUXZXQF/9mDfk/Y2Kf10Ykj6p9OWpb4t9McUAdsF2yTtZwO3e/YNfZb4SEZxnOAYMSjtmP3F9keF9DneVf2nc9dnMedEWsE+av3R/Yg5q49xarrlbtPBZ/YXEnuM2+aFbVzTqeMtv79GFSf7Gp8ZNtPMfmXLwvZ19efEwbvp8wzHwNrpTw4u/0wDF3BMs/qReOmOdrrIkHFIpaZlAdEli8Y+LowHed6XLJJlPOqUuVJlXQ3KKAVYWoyKykrU1NVKvbfIPIqqTjvAxSwn8lxQczFGQpAS1TpmSTz2zu8rn2cDpo13jkHMAxc1NHPXl26quCFl6QbHWJKcvX2UsjTPLOvGxjpfeXmA8T4OBCA3kLjgZ5mybHWu5eHuCX77wH48RZaNDaGvQ/qv9MvBAenrbiLtE0K3zGFqG2c+C9ANSgu2y9jyaGcCOj9O3Jd3mQtI/zebPkYNqF2/clOPi33rjmNna3sn8q7dxpe+/FUkZ+SirbNLxthJJGcX4HwUJZWcHxWc8N19zD32er37g/YKCYPjeJeMjxdjklB4o1jezTzJC3Tb0NyKoPA4lFbVOnM/X1hefgzu4NbtGixbHIhX/+ZlHPvqIhz62jIk/PIlZJ9Lwu38GtRV9iBV5hLr1mXg3XcLcK2oGQ31Q2huGkN1XT8yA84j+90zKBO3xbfbcfrUdZw9cxOlxR2orR1A+L5QxPzVYmR/YxGuXs6Q8XAMTQ0cl++gOOUWsr+1EAU/WIGUd04hS+It/NqLyDsRheYWKXtxa0EJuTYxU7SaO9Vqtks4/iChdrWgFZERVXr+nppNSTO6JPwcYpBmtSXtKE66gZpbLY69cWfiGUVhXiuWL8+TcriG9NSG6eHMABKMVWnFuParTbj+rSW4Fpoh38h7Ru3plLs78n4HTTV9yNsZiPinNuCtBTvx9C/CsXJlKtJSKDWWJmWQLW4tSecvqWff3fARdi9tWIA3Xls9zcyC5/+RXDQEoA80dz/TnmhvzcatG7G4WngJ5aWRkrZYSRsl6q7I3YDkT0tzrIFVi9kYg/raaIWVqON9OtEWJd/WaGkXJ5Hz4wW49o1n8PacnXj9u3uQ/vnnkbNsLWoqw41b8VtRFo4jhy9jxYoUHD0agrqaCGmbjCMCly9dEvM4HD50EVkZIQg8ewEx0efUjfVvwbQ8DM1N0cjNvYhNm8Lw/HMRGlZXZ6yURzRaW3x5b2uJk/Yp5SHP5UXnkR5zFHW1sejuNEQb1XZOQxuRJs8ehFqHgRJxDui+pSlR0m2kCUki8szABxF1JuwHEHkSbmtzMkrzLuBWzjnUV/FcwxQTp5f7GdDWQtWwcagoj8H5c5dx9Eg48vKKZA5iyCrORXxSgJ8OCcg5Lzfn3WQN50nct7ofZm1McFOdmP5uSLv7pe0Macc5F+fOBEkgSxaRXOHmOL9B3JC2m9J2w5fPJPG44esGpVcsWWfd0S/Dsflh+IyHYPz8ppH8InFFAst9fh2/f9yj5ffMTYC5L34b6YawRJfJw/0SfbzT3pYr43YTgG7Q7lHAuNx15s6fKWfzbN/d7m0ZM40WtLdpZfkRtg585W3I0ZkxvX7cuHz5Mn7/938fc+fOVbf+F9cEDwLXJ6wfe7GOWGf2Iplh68quMR6GRyH12P7p1qTD240Fy9Odd4L7PFyzebmnOd2wr3jZe4HrN/qZKcwPC5Irsw3XR+rNLg10OxtpM7NPZeqW7ZTjlJe7mWCl97xhxguGa8k9jluPGsejgnHa8exRYduTl50/LAHoHj9nAt2xzfHulWYvsNwYttvMjOc9GuZs6vdRwP7mn27uh9DOP+0zXb/zO7/zhAD0wpgshobkw90ohVheVY3Sikq9l5RXokk+uCSVOPBNEUDS0ft6uIHSpht/rHhK//Fjz/DM5pnfYGA36dxmnzCYzrtKAkrax4dxTxaEJLW40cV0N0onqayuRo00pCbJe4vkoUcGvnH+6SIfkVEpl1H52IxL/lkGD8LomEyi5F5X34DklFTkFxRIGcgCWMIakgnGnYlJeb4nbgiq36OKSULCd0MmgKqiT4lCgqSDU25KEHIDUp5lYJyQMCckfMbPuEZkAsOFeEpaJq7fuo3egUE1o72SgXTL8Cj1o+mVdGha5CM6lRYxd6CkqMbvnxa2BUsCPpwA5IeBm7x85qKc0LZgiRVZmA+N9KOtoxGl5UV4/8QuLF7xS6zf+iz2HVuLQ2fX61l/h4NX6zmAAZT0C1mOvWcX6/1ExAacidmIC6nbEZb9GkJzX0NE/huILnobsdfeRvRVvpP8ewWR+ZsRI3axOe8hInkvEjMDMTjWKGmhdFuPtJNB6cQkWKWsJX0GJq0k9PRdyoabG4bs8rV3vTvvU375/JjB9k2TB7Mxzv5Aoo59mpv6usk+0KebQu4Puz6z/UnedEPdCUvDk3KyfZzuWA5WGockAZ9tWG63D4WWpROugJv6JAr40WYadVN7agEyrGr5ujs7MNgvE1q511ZXyQK3WqUBrRQgCW1uCNGPe6OKdarpcjD1LvHS7bR0zQC2aeaT5WPNTFmZcmGaSQ6oJJOkl+Gy7GnGDXbGZ8vpo4JxUnXtuKqmFTMJm+mjOmB1I/HoDwocE8bvypgxitKqJgReisGOnYewfttOrN66E2u378XarfsN6eeH1dsOOOAzzwz0J/0seG6g3LcewMY3TyDgbBIiMmsRndfqkH8dgtmdAUg1n5YANGf/GfLPuGl1EYASdoH4FYTltOBiRiOCk+sEJP8acC6pCecSW3E+QewSmnA55SpCM0LF7UFEyDgSmbdB4n8FMbkk/7Y42CxmmxGZ+zJCM9fjfMoyCWcOwjLmIMohAKNyFyI8c774W47IzFWIkzCuZL+KjOsHcLPqImpaUlHfnofa5gLUtVxDQ9tttHfXoG+wHQODPdK+ZUJK4k/aOtuCtlEZf+2Ch886/nP8HmM7tmO0mMmd32v1xzbM9uv0IR17nfap7fGhMOHQr75re+GYfUf7HEkgqrqkyk1LJnEsUVKJhJJDKvHdntvHPkq47S0hqM9On1AoaenbdKB7jif90oc0D7Rj+iRtpr3zfUTTQGKK4TEu+rVkoI3LqhwdcdzQLYlF3glLXJpvl5Fy0zQKOE6yz/JMRZM3cStjEp/Zvxk3+zOJtlb+Tdkli25ZXHfIxJhzjA7x2yzzjaq6WlTW1qC2vk4JwEZZtLbLmEVJwDrOS5yJPBe2RJPYM16mS9PixGvL/GFg2bLMLGnH/Gp9sGycMrbl6oWpunDetczlzrR8FlSAMk5uhNhNEM5Zvdw9wW8nOMaR+FOyTO490k47KiowOCBjsozH9xNqHy+oWr5ZFtdehJ8/9EzARpKAnerPKzx/cMybqd9xbs8+4VYDyovfGy7o2e85V6hrasH7wWH4ICQcf/oXn5c5eiBiUrIkbJk7VNYg99ptGY+cTVX9mULWl8McWzhGU8OE+cnCkon0xx8mzeY3vysynogZn1kfXD/RD/0y/nZZ4xwJDEVa7lVJI7+Brnzod9LEwTCq6hqx78Q53CitULe0Y/gMk2OYfg8Zj6SHR2AwDN5r6lrx1tYwHPw/mxD/5ecR/7W5yPzWYiT8egNyfr0J145HIjKyCgvmX8XLL99AdpaMz1Rp2TiKG1mlyP3pWlz93nLcvJAu5sNoaRoSDIOSg2UlnTix8QTOfnUpTnx/NYoySsXfCBrqjP/Sq/XI2XQAGat34fAr53DwRzsR86ONKAzPQoO4a6wfUrKR98b6Yd9d4mmoG0R+XiMS4mtQfKtT7aqr+lBe2iNz4F4E7L+h0lpHjhSjplrWwBqWkWCsrx2UfDQh9Uo5SjLLUFvWhquHQ5Hzg+XI2XxI0j8CquVsahhB6OVy7NxZhMOHc7Bx01Vs3nxL/JIktFJ8hkA075QUHMHtm124eaNT4hpDfVkH0t4LRuzaABQXUBrqLro6KQE5ifaWMTRVd6GlfgBNVV3Ie/kwLv3NEpz968U487XlWPHUB9i9OxbXi+LR3JQh8eRCVX46UGJO0NqSjbraTClTqgrNETMSejng2YEk9ygB+Nqrq/R5OrKlDOOxb28ULp6/gurKVFDdaGtzlqRd0MQwM1BVwfMFU6QM05CUGIqly45hztzTWL78Ao4euYzkxAvyvQtHfHyorEEMwUYizqrEbGyIQtHVy9i/PwLvvReJq4WXJVzHbhqixG00ygqCkbtO2sEzS3Dqtf14d9lRRD27Dnn73kJ9TSSaxC0JxfKyCOzfF41Fiwrw1lvhUu+RkuZYqd9InD4djTlzrmL79kRUiLuO9li0tZKs9JF1VA9qCDujLpTQs/4cqcRpZwK2U1oxTsKKlPoIk/h5zqBPAtKqLiWm1Jj2JKO+nhKclJb0Js08IW5JphUVXkFyElWF8jy+VDW3hGBLs48EpNQgicH7w0qVdpMs7T9J3Kfo+/1ujDuiqytdxr8MaZvpD0+vkxabHpKZJCapwvTWzVhs3Zoo/S8bp05l6WapJalIvHAj04yLHMs4LrnGNX13w8vMmvvA8c4HZ44scXB9YMk7brRzE98SPxZMH80Jc66dj7wj0WTJIrc/Sxpxg5hSGXaj2A1u3vJOu/Z2496WA8HwGLYl0CyJRYLMTdpR+mwm4o7g94vwIvA+6sV4GD/DZ9qYZqaVaXaDaefd5o358pWjD/RrYf3SrbuMLWxY/rDl/iCw3OnOhsN3ri8I/w12W1++ujJgvXrVmYVNN/PANmTrkIiNjcUf/MHvY8GCBdqu/C/bRh+EB0kBsh2wfHnxbtcoDwLnNcw/1zBe9v6gW8bpZUdwnUOpMUuEkoiaLalHaT6697KbCYyDZe1l92HBMYLhcq3tZe8Pk4bZqV1lG6F7Lzt/2LpmP+P+gpebmcD1LuPh2MU6sW3BjIvefj5pMD2Ef1+bDazf2fjneZh0xz7qZe8P1jPdz6a/ENynpHu3GfuRDa++fnZncD4KOA6508y2YeuSabH9d6brn//zf45vfvObztvM128lATgoH9IaqbTi8grcKilFSVkFyioq0SIFrRuP/LBygiEDAzeNO2Wg4oY6N1CMOG2bDhqsEDYibUisHEuCyP033fFITt2T+z1udo+RrOJi1KSLm2yh4eE4evw4jp0+g+NnzuJMcAjiklNUvc7AqCwEKRkzeRdjEwJ5Hp8gUUbCzIG803yMd4dMowrV6NgrSM/MUhV7dDeiavYYzj0JDxgTjIqfUSnTUVnQjsgidFTKlmpWTVgC8Uv/o9zMlfIfddJuSCixH5OwnThtGkblXtvYgsMfnEB6dh56B2WSd8fYM6wR8UM3E8wTze7cwwjTJGGMiP8RJz1jslAekwmUpo/xi9+xcZMmQwiyHkmikAScHSnCtFupMULJMzU376M8V4/qG1vrcPrsIcxZ8GPMXfoDvPz6c9h73Jz1d+AsVYAuxb7AxThwbikCQhbjRNQ6hGa8ivDs1xGZ94aq/Iy8Ks9X30AknwVRhfKev12wFVGCmNzXcSXnXUSn7UVabrDkuVnKpkPyMiBtZQSTd2Qg4UYo2wrT57TdmdrvVHuXZ+vuN93WZwvbL5k+PnMDWQm6Lpk8dhhJNG5m60awuLf50Dw6fUcXGpZActzYepyWd+fOD7dKrjBMJ5wpN7MA/XCDmh90nrHVP9CnYY6MmM15DdMVLtNO9Xy93TI+ycSrQyZUNdWVsohtkbodV1hpQPozm0BOPh1o3A5pYsewKXMX6N/fjGFNhSPPfCdsPEwf0081giqFI/myZix/bvB7xfVhwPFibFL6l9xVXa1gfFz6rWBSninxSjXElAymNNm4jBcDI3dQ1dCO6KQsvBtwHKu3vI1123Zj7VZDAhoikCABaMm/A1i1LUDhTQDuU/DswFVb9mPTWydwMCgF4Rm1iMptQWRuu6oA5RmAxEMJQNrndIidQxZa8k/PErSSfyQBxSxf7Ara9R6W3YZL6S04l9KEoMQGhCS2ICShA+cT2nEhoQWXSABmXkJodgDCc7eL//WIzHkZ0TnbHPLvFYl3o8T1EqLzNyAie62EtxwXkhYiLH2R5GcxIrOWIDp7NeLyX0Jh5V7crD2Buo5oVLckoropG7XN1/QMv/auZnT1dGBgqF/bAM8THRu7I3VxV+qEINlnfrzgwsa0Ud+YxI1VJQHpdvyemN8zfsfpl5un09umuz16tVsv2LZr4jZmtm3TjBvKHdJm2W7ZnimFy37KuQ3btBuWYOLGK+3Z3q1EGUGpObZ9klNWmtdKndGMZ/+xv1B9pSXLSUDSnPb0b8AFqCxuxR2la0lO8k53Xd1U58E/ZaeD/nt6uShuV2LevvOuP0JIei3pxvGRaWD8uokiYxPNmSd7Zx5JDnZKvC0kAWUM6uKYJItSnjXbP8gzv/pQ21Cv6j/LKyv13tDUqGRhmyyym2S8oj/+6cYFNedaXHxzLCWZqmUqcdkxcIqcewDsOEl/zCvHU1uf2iZ0zPOAq94tbHuw+CwQgNz4shsyhtQw34wneAKCbZLEnzmXbwg9LSQAK39jBCDj7ZLxi1KAs1EFaklA/ljgFZ4bDHtE8jRTv+P8xEplcO1K2M1TmnHzlW6yr97EWwdPofBmCb79ne/idmm5pJdnctzBjZJypOddU5IuR9zlX7+NnKKbCI9PR0b+NSUPMwqu41Z5lYQ/KeP8gJrn3yiWcYzfpDv6fK24HC3tHcgqvIHIpAzEpmbrufQk5zo6u5WATM8r0jDMxrf5sZBh3CipkLlLJuIzcpGUla8E4M2yShnHJlRqMimrAFGJGUjMzEdjC/9iHpe1byPScq6q37i0HITFpSI8KgXxH1xG+Pp3cHbDblx+7RiiF72GrG8uRM67Z1Fa0oUL58oQEV6J6qp+tKlEnoRV3oWigIu4+uZplGdVoNlRGWrUho6iuqwL8S8dQvpfPo/wpzah4nYrmsWcEoAEibzK4jYUZVVi394iLJqTjsPvpqK2ulvtLEgCUpqwwXmn35LiDrz7TiGWLr2KoKAylJd2ITi4GG+/dR3hobcQElKs5xGeOl6EouxKXDh/C2fOSHlfbVXpwG1bs7Hzp/uR9XMSS+eRHXABOT9fj8xXDiAvpx4x0dXISK/Frl2SrqcTsG/eUUQfS0Raaj1qqqgOlekaVLLQSimybC5dvIVXX72GLVuuIT2tUdLZKXnLxaqVCTh9Ihs3o3ORF5GPm9eacTv+GvLW7UP8a6eRGl+KuLPpeOunu3Hpr5Yh/ktzsfrH7+OljYkICozBtSKSVVlorEtDxfVo1JVTTSRVcWYgJemK5DsBhw7FSB1FS9hxaGxMRxPRkI61a+ZIfpfrsxuN9Sk4fTISP/7JVSxaloGMjCtSdzQn0vRecjsJJ47F4523E5CcHI33A85g6TcPYt5338fPfnIeO3aEY/++UDz3fKGkgeQP1XFGSz35wPf01MtYsyZNSaHY6DDJizlnT8/fc6QE7bl8NK+6fkHaVCAqSsOkzsJxq/Aiaqsipkg7EnWUPCwsiERoaBQyM8LELE7JOtpdK+JZdDxbT/yIO1U72uZTR/pAOCTeFFx23V1J6OlONkSfy9wLdFNfR+lBeX8YoeYCSbWaqkS8tzMOS5bkSj4iJM/JSrI1NyZJeEkSHsk9ow6UUoDtrST4podDs/CwGLz5RjIiIli29DfdjRJ5nekyZ8zQeA2ROBNR6EDctUp6bt+KRUU5pT8TJX2Jmg6mp7I8FiHBUXjnnVhER2fpPIRzEEvGdMqY2dPTK/NnaoLhnMp+k1xzbzHnnIVzOTeBx3kn54cco0k2WNKO47mVzLBkEuMyBM50Ysi9uep+tySQP+lDWMLHkD3m22HJOi/Czou0I7gnask797fn07rsd4+w6WHamEabNt75zjy7y8QNlo+vfmci6XwEmyXXSCAZ/7aMbTkbsD5Z5rS3YbOeWfdusC0R+qOgwvmJUeqDbcTUGddapp1Yos4fhgD2wdStrV9fuGyLbJNmvcF6dvZmpN0Sqakp+MM//EMsXLhQ27b/NZt1KeNn2duL5eK+uF7ixTpi3rzC8AfbOcvfy84fjN+f/GC6GRfNLfg+m/y4wbKkX5afl70X2Ab80/NxgG2Q5eJl5w/WwaOkgW65T+BlZ8Gya5U1sL1Ianm5exAYD/cCvOw+Ddi6Iuz4OluwXVNqdjZ+6Y53ji3+dl6gRCT9PKxOLNjXmQ5/c/vd8LL7qOC46J9u7inQjs+05/NM1+/+7u/i7/7u75y3ma//3xGAOgA7z27ixS76RmSQ7pQPQUV1DcoFN4tLUVxahqbmFh3ouTnMhRYJQA7orHyesTUogxU/Ivxo8ePhtSn0aYOkH9Vl8uPDjbIJklDyIW9sacX7J04p+ZeYlon03HxExSfhdMgFXAiLQl1LO3qGRmVx3Yprt8sEpahulEFdzEiaDY7eEbsWWaiW4VZpBZo6ujA4NoFqWWAmpKYjp7AIA+KmobUdN2WBfPVWCcprGtE1MIr+0QkJv03PWaxqaMSNsjIUFRejvrUN/SMkY0nkteH6rVKUVFTLQr8JN0tK0NTWqmTg+OQ9DJPMc9LR0NyuabxZUoki8fPevoNIycpD3/CYpHcMVfXNKLpZrOlsae/CkPgdkjTcLq/GjdJKSUOzLJArcLO8Ei3dPRi9e0/SOIbKugYJrwSllXUSdoUs9CvRKfZMA9ViUs3c+CwJQG4i+pN+U8/6kSShKB/RvjbEJVzC3AU/wdNzvokFK7+LtwIW4LCe+bccAUGLceTicpyOXoeQpJcRlrUD0QVv+EDijwRgodzlPbKA5N+reg5gTOEWROVtRmzuq7iS8w4Ssg+h4EYYOrrLZGFYjrGRAeoUwIRMUKledSrtBCfizkboVLq9oBum091+LNDwTPlNvWs8LjMB02XTphs7Dulk7eieG8BKpvX36iY3P5B2o5uTxCm/9Of4tfA098+rfZc7xxdKzHDjnXHqxNCZFN1Xhq6wjZQfJXWNlB/JAj4Py5jDcXNqTHP50cmWxMk+PyLuumVcIgFICZ8BGZ9GJP673Ciie11gSRrUjxOGkw5Vd8ty0/ZqJrBqLmbWzSOB4TMsVxx8puQOyQaSr8wf88My4jvrhKSD5sfxZ/LrqwOTb8de7lomTr5snqia9o6MeaMOCThGsm+c350hKYtR3KPKWzGjamee63Nn4q7+NDA4dhf1bX1IzCrErsOnsGbzW9hAKcAtu7Fum9xJ6CkJaKT6jPSfJQADppF/ar91r8GWfVi5eT/Wv34MB4NSEZ5Rh8icFj3DT8/0e6AEIKUEHQKQEn/iJlrdGbckAKNUmrBNib8IkoFKAEqY+V0I51mBud0Iy+xCWEYXzie3IjixWdCKkMQmnE+ox/mUHFzKOoeL2e8hPH+rjCPrJZyNiMrZihgSgNmvIJqEYPYmMduk7xEZryA8lRJ+byDjRgCuVZ5BaUMYKpuuoL49HXWtOfJ9KEJnfzl6BmsFjegfapcxuFu+vX1SR0MCtkO2r0mHwHOIvHFKLZCoNgtlXUixftkuBVr/Uod6dq2aSf1KWKPORi/bhCWGlICTZ7MAlEWb3PnM/kRYc7ZBN6wZ2yglxkjAKzEndxJ1JJIo6UapOKMv30es6aKUBCf7r/RF9mWC5B7bONs6CS17Z1j6TjsB3Vjij5Nn3mlPAlBJP4UsYCUdmiYBw+ed/ltbm/SdxKAxN/Gb9JgxRfPJ8hAoEasLWskzpWrkzrLRcpMypXQh1RkzvfqjhFMP2vdY3lo3pk/SbGCQ6jvbVHKP6eacaVD88UxAqgNVVaA11SgpK0VZRTnqGxvQJmWoBKBMyNtkUdribMBQqoWLa5ZBT3eXpkv7usSjY4u0AX0n+OxvpjBEHNPMsmNYrHeO00y7jiXT3M8Ehm1g/XwWCEDzwxol3an+05wR4uXuCX47wXbNfu4mADsrf3MEIDGgUoBt+iOiF+nnD5KAdU3N6JVxzSs8C0MAGjVHXtC1oIwFHGe5OWs3OXlxw5CbhXRXXlOHvcdDVALwC1/8S9wuq5Rviyy8791FYkYegsLiUCtriuDwOBwNCsWVtGwlAA+euajkW3hCOoLCr8j8RtZXsl46fPYyTl6MkrGwV3+QOH0pRt1FJmbglJiTIKSE4bFzESrJ19bRqeFaAtDMi5l+WVdLWg6cvqgEXkbeNY3n3SNnxLwKTbIWCwy9oupDGWZg2BWcDY1Fs5hz3RRw8gLORSUgQfJw6mI0Tl2K1ryFiLsz5+Jx9VoTMmOLELr/AtJirqKzYwJG3eY4rOSbRWvTMFob+9HVMa7n6HWIvarbFFBt5634IuS8cRwFQTwbjJJ1DOsOeOadBSXlrlJzQWgFCgpaxc04WlssxnA97iqydryP6+HZKvlH84ryLrzzTgHmzs3DmdPFuH2rE2+9dQ0vvngd+/dfVfuCnDqk7zmPzDnb8cavj2P+ohu4cF7WqIXNeG1HBvZ++1Vc/cunkb0xACUFtShJK8H1zBLs3n0VS5bcwOFDtxARdhsnFx9B3l8vQPa8V1F5Q9pg7QCio8rEXQFio0tB6UJKC9641o69e7KwfHk+5szJV8I0JroSCxfk4+e/zMHaXxxC2veX4eL3NiFgayRith1D0VdfwPmvLcGray8iOqYEO99KwcvPHsKK7wVg3nMxWLs2FsuWpWLzK+FISIzC9cjTyJm/DkkbXkN6XBhqqhKwb28onnqqEM8+nYxtP9+HqHmbcDXiFBqU5EvDurVzsWXzUn2ejlTExUVh6dyL2PLsUaSGB6G+LlXMfQRg0dUEbN+WgrlzchB8/gqSDgcg+ktzEPR3S7FX5skpKZcQdyUUb76RgMDASNRWRytBRzWYFiTkqiqjcS44EocOReLm9UhpLy7pOpeUHdFJkGDrJGE1XbLOn2QjOiitZ/1MmSdIOijJx/Csu0cgAR+Ah511aNEt6S8ruYy6mlgjVfcwYs0Bibi6mkRpS9GYNy8LJ09ESjmmoKw0Ee8fvYKA/TEovk2JxiSpI3MWYJuqAZ0eDkm6gP1xeO65a9i5MwnVVfEattsNScXasmgUpwejripGxkSmc7obf1CdaUFeNLZtS8Irr0RJfwtFWmq4Sv8RTFNtdSxKiqNRUXFNwqQKdaN2kQRPT4+Z43JuwjmKJXtoxnk1zQlLFllijhJD3AB1bwzTjHY+Yol+DVFkCCXOm32EjyXrCC/pOjdZ50/YeUnbueF/ebmx+DgvGybTZck7s4bij2D86ZxrIXOGnc07yUvCEGP3q8RkWRppK+6F+rRJ2LqxxN1MoF+z/jDkHNcXhjxjmZt1mJtAm7amd75zFmYt4FMjy3fzM4z9pvN5Jhg3up6cCn8mTI+X8MXhhfvj4tqCc4/UtGQ9A3D+/Plq7n9xTeadBh/oj23cXqxf1qm9aGfnLbNVA8p+OFvSguVFt1xLsv7cqia5Fz61LvuQYDisVy87L7CN0A/bkZf9hwXbIMPlnNDL3g2bBq6lvez9YYkpLzv2DYZlwfbNi331UYhRgmtchuFl92nAEryzJebcoMQb/dG/l70bdMO22MqfiD3s/dHQUK93jmFe6b4f3upqOT7aMGdLvs8WbFs2bAuWB+04rjI9XmOKvf7lv/yXv50EoG64O4OwNWOHZWdigQ3Lh6OpvQMljtpPkn+VVVXo4SDED4R8iLhpTrf8KPGjx4Ln35gseDY0DoTu8B8vSN7lQzQsH2xKtlHarb65FYeOncClqBjUtnage2hM7l24IgvNvYePIV0WiEXFFYhOTMflmHiEhEaK2yu4VlKBzoERsSvT99CYOLnHITI+GeV1TbhVUaNmiRnZqG3pQExSGi5Hx+F8RAyCLkch/1YFmrr6kZZbgBOB5xCTnCoLzAh8cCYQFyUt1U1tuFFWg7CYRFwIjUbklSRcCItG4PmLuE1VRJTGk2ZFScL+kQlZEFchVMI/eyFc4onHufAYvLP3EJKz8tHSNaCL5HPiP/hSBM5LHqLiklFSWYeu/hGExSbiYqQsiCUfZy+G4kTwecRnZqO8vgkFN4sRdClc8xYWm4SL4bG4JKiRhT2lF0kq6Nli4482IM8ITkK0TQ5IG7yKRUt/hWfnfBvPL/omNr7+S+w+tghHzq/Cqcj1CE7YhMsZlOZ7DTGFJP1eR1Tha4gulPvVNxy8qQRgVP7riC4gSbgFMQWv4ErhFsSLWXzuTmRfP42qhkw0NN9EefktjA5JfxwZx+SYTBZV8sYvjZ8mpO9N3+D1Tbj47tn3rHvHDcF+ygkoN+e5+UtpGU66OBZZYu5jA9PHNiJhczOem/I65tl023Q5d45HnGxYssFuzPNuzwazm9TT/RszGy+fx8Ut1RT3ywRgTCbWlPijSmDeVQKQY4KTX+uXYSv8zKfict4/TjC/JENIKPBOiSrWEd8JSsWSuLlvI1/SMpVn2jnPSgrJ3drpeZST7Kuy8NEw2F+HpQwMJsYGFSQBKRXIcMbukDCkdDBkDJGxKv86jpy+gB3vHsaGbXuwfuturN+2F+u27sWaLSQDSfQFYOXmvVi1NUBhSD8LkoQOAcj3LQfw0hsn8P6FbERk1iMqp9UQgA75R1Wg9xOAlPrzEYC8k/wzBKCxMwRgm9iRADTuIlStaJdBbo+460NMbj+is/sRkd6DS2ntCElpRnBSHc4l1eB8ehYu5gTiUt5OXKaKz7zVEsYmRGRtQUTGZkTLPTZ7G6IySPjtQObNfcgreR+3ai6hrO4KKhrSZNwvQHNHKdp76tHZIxPYHpmodMmkvr8D/UNdGBrtwfB4r3yP5D7SLW2cMIsJ/i07NDjqwoiA0q/moHVOIJVQG+pTP0PDPIO3B0MM5/9j7y3g7DyvO//P8nbbbbfdwhbSdpn/y9RuKW1Ku1tKOeQkduJAndiOY4rZjh0zW7JlEDPPjJilGY2kEYw0zDN3mJl1/ud7nvfc+96rO6MRWJbluaOfXnrwPHx+73neEQ3b0C0Dg7q41/bmbYiwaUPUN+oT17RFSEB7FmGUhWi0NaY9U3AergMpZoSaTu7oP6wP0TaGogKii2vqLVaB9DG0Y/Mbi8PyoPeNSFQEC8hALgKeJbe0xH0EJxIh1XihANLP0qwLS/oG8uNbWXKOWwhF/FrfYeNLWERw7rA2BGgzinh/4G2Jfszca/siX/SbFq+2qWx9r/clpMO2SW3TSb/Kx/pbZKh564cQVVmw7SfkHxaAbAPK9p/sUJDgrTw97+7tNWUO3xJkSz3kQr4Iy+KO0psG7xMznvESA/nnOTKmXyY8lP9xdxeFhx2BdHwYCEAUXa6MYfFCvrO5m8dHB6FOhzrMHMjJMgjAftqZtkP6nkxC7f1El/apNXP8FiCABKxLNEuf9o3ZwgNuAZhNBg6UWyijUYry8zUsCk8Uoqz/UOqxtSYk27/6t/+fPLNgia5nTqr8JmT34UJZHhGAEGxbdh1QmY5L38CgbNi2z0i9E8Vl8vqSdbYGKzx9zgi/99bmSHlNna5NauXdNVvN8g8SDos8XoBhS9HNOw9oeAelvqnZCEBIvJ7ePtlxIF/W5OyS42dKZL3GsWR9rvaN/ZpO1keV8vyiFUYAYpG4dEOeEYFYzmNhuHD5Bik4edasGSEiK2sbVAYTtpXpO5qO7fvz5U2sDU+cFb6x19Q4IgeOVEvhiUbpbJ9W8P28FPEHbPvLtgkpOt4si94qkh3bKvUe3+BLuenqmNRxkrfsJ9L8XoAO3IZjuBeIRkjE4u8tldJf+Lyc/PrTUlvSKl2dpGdCysu6pSC/WWqq+gSLQ7YDffGFY7JvT7Wlo6GyW4oeWChnf+nzsvA3H5ZPfeagvL3ohDTU69qrpEuO7ymVE0u3S/H+c0bgtSR0bVzD9qEn5ItfPCoL3jgj1ZU9cmzJdin4k7vk4LdflOrSdqko75GXXjont9xSKo89elxqq3vV/7BUqdvNG8/Iyy8flhXLi+TMqWbZvKlEvnHbIfnjP90nt//FW7Lz12+Wxb9yp3zv/jzJXbZXFv3BfXLvb+m88Rs7JDfnnKb/qHzh87nyyU9ul5tu2iJ33rFWbrtts3zxC1vljm+tkx0vfE9O/NrnZe2v3CWP3L5BZb9dFi5cKX/4hxvkL/9oibz96/fI6f95kxx/6Ampb9wvzY2HjAB86MGvC9t5xtGsgCTc/fAjcuzjN0nhtx+U2rN8xy4/oBXC9ZBs37Zd5bZFTp7aLaV718j+P/qqHPzKt6SqiO/gBXKOLTX57l02Isygbrpxq5iJyLsSZJJyZvHn18TdtVvXSDt1rbTH0ht3+75B42lp4XuAbBU6N/LPgfuqyp1SeHS71i8IxF1SVLRH7r77mNz6lVOSl7tV3UEABqu7Vo0Df74lp6PwaI68/NIWrYebLR3pBOB+aW3aLcdefk72/NYtsuX270hl1XbpVjcdfK8wApaE7a17tT7stXjaW/fI3j0b5StfOSif+cwBbQfHtD0E0s8JQKwBE41sCVqsbZ85M6RSh5w4USpr1hyVggLtZyLyzoFSlfkKpAD6tkDc8WJsIO3ihF2cqMtG0DnipFsmZvtlc++4Wj8Pz9PqeYgTeOSVfLMmQgYYIqCXxILSSTsn7OKyRGmMohiE79U1m2IdhOvwTUGeByVz8IeO0+eNhB3iClZ49gJiHy8f8oIhaxQnU/leefwbfZ2abrbRThFjVwLm04zVXjfC2Jzd7QeJ+Jxq38G98vM//3PyxZu/oGV5obJ+rttfQrTG6xzl5T/qB22EH20km/9MsLYjDNaM2Z7HgZzj9agVYxgt62xuLweUJeFmezYTvH5ne3Yl8L4o27NMsP5HLtmeZQKykjzaWlSvOVKmKZmmtk1Fvv6ba/1IgXLV+fscyvVawfN3qcAf/Yxb9/m90G8lzEKyrq5O6uvr7XMhTkzHSbmZQBj0JXxjNVuas4Gw6Qvj99AleJikIf7saiCe5ngc1B/SQ/860+/7vu/75OMf/3h0NfPvhrQAtO9docBS0Clzn/hRaPGdOCzXSqpq5GxZhZRVVEpNTa1OttpMeR62zBs1goYFIoNhl3ZSw/qMChDeGI0p0q4bsKhXaH5RgvM9P8irkclpaerolAXvLJYNudv1vFdGtKgGJs9LSU2TvPLWYtm4bbcc0QXjtn2HdRF4RNbl7JDX31kmG/J2SVldkyxdu0neW7Vedh4skNw9B+WNd5fZ4hc/PNu0Y69UN3fYs627D8jWXfvlxQXvyLrc3VJS2yRbdu6TJ55/STZu3ym7jxTIkjXr5OmXX5ODx07KsnVb5N3l62TX/qNy8OgpWbp6o7zw2kJd4J6TqoaElOsitaK2UcpqGmXdlm2y8N3lkqPhHzp+RlZtypPHn3nZ3qA9ca5S3ly8Ulas3yL78o9L7u79smjJSlmvfuo0bYs1/QvU78ZtuyRv7yFZsHi5vLVitWzauVdWbsqRt5au1jCLdXF/St5buUHeXrJaKjXvtl2oynVsSmGkwlWA1ivq1+SkDgRdDfLUM/fKzV/9Pfn8Vz4hX7nrt+XphTfLmp0Py5bDT0juUaz99Hgc0g/rPj0WcR4dix6Trccfkxws//SYe+wRySl8SPIKH5Gd6g/yb0/hAjlZslXqE2ekrr5cGrTjnBybktHBMZke1wnnxHVGADoy5G0KYLufUsamPVeZusIfZbtvO4kSm2vuEwYKbu8Xrio0vXTOwVKny8gAj8fSpn0QIB1GAmiaGKwZSPx7VamwUpNKv0faTQau8Pb76g9Lnh7tm4Z0cTCuA8OgTtC7dJIy0NcTtjOO3HNMxhOd+7XFFymJM2V/JfByI1zyj4US2xSi1Id0gbSgnLAagjg1a8CYfwsjM52k0Z9pv05/b9D7RlRY+kMbC1Z/2rePD2rfrmWCVeAYcUAAsuWwjhdTbA8s0tk/ImcrG7Sv2SPffe5NufvBZ+WuB56Vux8JRCBbgwZLwJfl9odeMQTSLx24gSi88+E35DtPL5XFW4pk65EmyYXQg8DDUq+wUzYXQOgFEjBX74PsBGDsmV4HAtDdhK1Etx7VMAs0zPxOyTvWJzkFPbK9sF/yjvRKzpEe2XykQ9YdSsjqfbWyak+Znh+UdfnLZNOxl2Xj0UdlY/59siVf+5LDT6mfZ2X/idfl6NnFcuzcSjlTsUWqmg4o8qWtp0TlVClt3aBa2rvrpbu/VQYg50zxqotVI9FG7MUZEAg1yC5IPKB130guFo8zISLGktC2AhE40qvhQSgCrO54M5UPvAeSzLawjAhA6jhtkrrD0esJW8N6fTJE9Z171FH8OnnnsHaq93nONf0KBCD12b43FdXJtH7Kz2e7F933eg08vd5eIMy5tufeRtWfH8kz/Q59SvL+xeBxx6H3PXziJn+EifUf34O1b8JGfq0/MllG0MXiiC52SAfzJojRQAKqHBX9KjO276uurTECsKqm2og/tgtt1oUP5CBEYW8f3w1ttXyTZ8hdFlzUF+JN5i1KQ0h3lHZ7Fu4n06lpo5+hj4FItbS6v8sA/q93ApC5K4oBV+KQnmzu5vHRAG2DfjlOkA2OaJ86ynbM4d4g/bPCr68VSEub1tPqhsashF824JbvBw5pHmYK82IEIEC5CVz56spYf+Pdvmmu8wPu/cqv/Iqs3rLTiLSOrm5bZ0D88aLgKr1/+Pgp9T+lfc2wrqXyjQBsbuswcg1Lu5zdh+VA4UnJ2XPYtvmE5Nu8Y78RdhCD1fWNYecZbbu7DhYawceOKG+u2GRrJawIa+qbjDhsbG6TFVt2yPq8vTa+sqNBVV2DbQFKeLwMSZq6unX+p/15/8CApePg0ZNy7HSJWSHyDXXWylgmQhbm7jsiC15+W7Y/8Zqc2H5M1wpDcuBwlRw93iBpRF0MWPux9eXKFVXypS8Vy8MPFwvbdRqR526wBmydMKIw7vdCRJaDEfHnaFN/J5arfP/om1L4vSXSVNcvThJ2d54XHSb0OG33eru17HrP61z4vF1DZJbtOSMHn3hbHrhlmdz0hUJ5+62zwncIcYPutLuPrdWCe8KEXKyv6ZdDB2ukrKTD0lNSWCXbbntS9jz+ptSUd1geV644K3fddUQWv1ekMhhVBGtFt5TEijH/cJ3ce0+u3Hnnenn88c2yfUep7Fu2XVb+ybdky1eflNzVBfKZL26RP/zj3fJXf7VZNm86Ld97qkBuvvmQ/Pmf5csf/8km+Yu/2Ctf+IK6+0ye/MEfLJNH7lsgW7/7jDzy2YXywH07pbTkgFRX7Zcd23bKnh1bZf8br8jem++QE6sX6bh5VNNRoGn4sjzy8G2av6OKwiS6+I5gZ4EUvvaCnPjtL8mxux6UhlIs6Xge3OKmt6dQ+noLpaezUNr1fsW57XLm+DppTkD4YbWHZR0EVBYSLIb2VrbnnLsF3dVASNsuKTiyWcfkrZKXu0Ha27Zrvq5BOoxo3KVlpH1G236NM5BuswHiz2Fbc3bu0zq2Xstvi6xetVZee3WDPPboZjlzOsdk7gQg24yyTShWf60te4yoA7ixvLbttq06Ad8MTIDGnVJXlSuHn/iuHP7fN8u7v3Gn7Nu/Qd1sN6vF+joFx9q8GPjG4jZtG5vk2WfWyRe/uFVuuWWbvPP2Rn223QhAwq0oz5GC/A1SXnbC5iBY5TVrv/Xee8Vav0/LM88UGWlB3zqT/vBKf06wzYbZftncZ8LTHyfuZrO6m8naLk7axcm6OIICPAB3AD/4JQwQt84L1paBSHXSLpCprKd0rNT5OkCZ7Ihb4zlYK0/p3J+xZCZg1ed54sjcnfvZxt1LBTL0sHkBk/Rkc/dBIqx7U/ORA4f2y8/93M/J5276rM1HMn+UXXxdMRMoC8rNf9Sj+A8ihB91Ef10tjAyMZtVGvExJ/L65aBuZHN/JSAuwr4Uiz7qLn7wm+355QJifa7hUteDTObGa7Tq+pY2ih8H9TkzLsKj7+A3dwu1FGYr1w8C5JN8kKZLBXUZ//R74bor6idTz/j+nrunT5wLAQjQFeE/W5qzwfOQed/Dez8IQC9LRzy95JW+fabf93//93/UCcDw9jsdM4OQN7RhHZRLdAFVXFFjW05WVFZJZUWFTp4aZVQHRL6hN6n+cI9SDQUVSikWUFQCWGm23QOZcX+g0HxCAI4CXUTa9/Ygr6bOS4uucBa8u8Qs4Brae2RwUqR/4ryU1Sfk1beXyMbte6RAF4UHj5+W/bpw3HnomLyzYr0sXrNJDhedkxfeeEc2bNsrh04Uy4FjZ+Tt5evs7dQ9+Sdk6dotugjdI7WtPeq/WPbmF8m+gpOyYPEqWbY+R46fqzRS8KWF70hhcYn0jE3KqYpqefa1hbJpxz4Le9O2/dLcqYvGgQk5cqxYXlrwjuQXnZH9Bcclb/d+2bp9r+w+eFTeWrpK1mzOk9aeIVGncrKsRh575mXZffi4bN11QF5dtEROlVbJoD6D6Ny8bY+89tZiOVtRJ0tWbzTisra1S/rGp2X7wXx5a8UaeXv1enl75XrLc++YLiBHJ2XlRp3MLlsrlSqfYZXh0HggACemL9FyYAZgYcr2jGNjgzIw2CYbtyyWr37zT+VzX/4NuelrvyLPvvklyct/RrYfe1p2FD0l24sgAR+VrccfCSRg0eNmBZij11uPPShbC9nu82HZBgFY+IjkFT4mOwq/KzsKnpG9hQvlRMlmqW44IQ2N1Trpb9ZF3IBMjJyXyVGdtGp5TNqbdNnT+kEgTYEOuKft0RT3ek6bjivsAwEULOogkHzbPCP+9BrlL+7ikzWHx3m1QJiQAyibIQywnAkWPUy600k/7xMtHabA1nPqmV9nhA0gtozcwh3XsWc9KLh7u2UUZXtfjy4K63WhVivdOlgiG/pD6weJJ4rDJujRJN3D45x7Hu6VwvPkpAsg/1g2QTBwTtlC0nIPAgHlW/Cr6ciURXRNWgkLv8GtxqHxmCUghAUEoILtP6enYtBrvuc5bXlnrGDyru2Rb4xO6QR7dEoaW3pkU+5eeealt+Teh5+Rbz/0nNz9yItyxwPPK16Qux55VW5/MJP4Y5vQ1HagfDMwEIDLZHneadma36Rts134/l/OMSz1IOsg9cI2oMHKLyL5FOkEYGQdGFn+GQlobjrUTadsParhFXTJliN6rsgr6Jbc/G7tR7ok51Cn5B7W+xrXpoKErD9cI2v2nZP1B/fL6oOLZf2Rl7UfeVZ2nXpO9hS9KkfOLpGTFRukpGaH1CaOSmtHhXT3JoxQb9NJSXuHTl5722VguFtGxvt1zBmw48g4R53AUkZs76ljjHZzelTYFp/RiwbIfwrLLK3/kywqQCgve65jWAB1UP1oIClQl6ijlHc4Uv60K75/h9WetQmrb4FEs7pC3dejL1ap49QRr4/ef1AXCYt+gyOL5Hg79XbDNW3ciCltz4ThfRVHd5sJSwtusoHnMVi70fukhbhIB2GQfvcT2oeO+drP8I073FlaPDw9Wj4j93F43u1a8+TuXD6+pae1T56Rb8I0pMLx+ZDtnMD8IyLb6IM7urSe0N+NBAIQYPVXWc13AKuM+OtmMq71im8CuqVgp05uW9U/siXf9OX06xC7/gKHyROQDk0P9z3tnj/uUwd4MYQw2GLVx4PQR6TykRWEG8WVjFPvX98EoM7/dLHub2SjAEKJk93tPD4KoJ0kt/u8DoFldKMucAO5l530ywTfDuzWeU628MgnfWI2WcRB/047YayJK3VHhmk/PbqeYRvPA0a6/a9f+EVZs3WXsFVnd2+fPVu2EQIwIau27DArPRFdc40MS97eI0bw9Q8M6nrohLy6eI0Rcnw/kE8RLFq1SV5bslaKyyqlvbNbVm3eqeukgyqDVinRdSkWgZB4zW3tyS1AIRfPn5+WacV5XW9zjy1Ai86WmYXhtn1H5JkFy4wALKvGqm+LWRc2tbbpWqpIFizfIOXVdWYBiBUiBCBh8k1ACMhDup7L/cbjUvhf/1x2f+27cvhgmWzfU3pRApDtPPfsaZBHHimShQuLdS09miTTrgoiIq+xqluaG4fSwiZ+kNqWNINExG3XtI4vE7L/QIOsXFEpJ2yL0UBG4rYTJP0HQAJCJNqWpnpevrlAzvzW1+TU798hJXvP6Lx12iwT2Qq0tSUzvyENnG/Lq5ObPl8gt956RPbsrhQd3qTqUJkU/fk9cuqP7pAtL23TZ4flT/94s9x5x2Y5mt8oJ4sSsmH9afn617fIn//ZVvnsZ7bJF7+4Qf78z5fKH/5hjjz62EapqD4gx07skePH2PoxX9N5TNN7TOf/xzQthdLcdFjH3wI7h8S7796vyEMP/pWdx8m/c8X75L33dsp7b2+Vw+vfk/LCzdLanK/P04nCjrYI0XV35zFpatwbEYAZpNflAKLMke15Btg+dK5uQWvzTlm+LE9uufmY3HOPttmaXJVZRFjOORy2Eg3wrUqT25Xqc7uOtjJtZ0tSPWIRuWvHBlmhbfjM6bwkKQdamiMyLrHLCDkj5fiGniFY0XFeWbFF7r57h3zyk0Xy5JNb5GzxZqmpypHG+m2K7Uk01IFt0sC5X+sxkHjpz81Pw3aLg/OCXUtkyd1PysJHX5KSkhxNVyAIm5tIX0Qcapr59iBoSezVerdPtmzKkQcf2C5Ll26RstI8jWuXYrdUVeyQ1atytA7vk2efPWQKUr77hxJ869azcu+9x2XRojM6NxsNisLYL94Pz4SL/dydk3NO0DlJ50SdI9tWmSmLOz4hEog75lJx8g6gF3TyLiCdOHFwP67QTZF2gQD08JzEAz5/C8RdIO+cuGO9kr6VZpjPB8IOMFcNuHDsu5DAS0c2P7MjzDnjBCA6lzAfv1KQZ5cPOtjsefpgwDqCLdPjL1OBQ0cOGAH4mc9+2q4zf9QJ1pihrGZHU1Nj5Cv8qKP+ox5Rr/lBlmTznwkn0Sgjv4fOBdLB6yvhUsd4xnUgXi8M60oR2sKlkVYQIO9Hei4ln7jlRddszxzIj/Ycl6nrtmYCZciPMqXNZ3MzEzKtDT9okHfKKt7vzRVY+bnMuIbo9mfUF46MK36Pc/ofv54NXs9dt3MxODmceZ/8eZiX893G2QBJSbjEyzcRyT/6Up7RD/Jspt8P/MAPyK/92q9FVzP/bjgCEKAUc+UWHTQDGkcaRXdfn5yrrJWzFYqyCtsCtLamRifOXTKtHfm0+pkmDEUvJqgqfPtuoA0+HfaGOxaCfGvveiIBeWsUsP2dbVk5HYirofEJaWrvktfeekfWbQnbbrb3DUtTZ6/sP1okL7yxSPYcLpT3Vq+Xd1asMWvATdv3yoJ3V8h7qzbK4RPF8txri2TRsrWyZst2Wbt1hyxduzlJ9C3Rc7b73HPkhLy08D3ZkLfH3mp9451ldr+opFK27tonb7y7RKoTLdI3NiEltXXywoK3JGf3Ab2/Qjbm7ZXqxk6pb+2VHfuPGgFYcOqslVNJVZ2cKa2SY6fOydvLVpkVYEv3gHQNjklxZZ08/fIC+xbHtr2H5bVFi+3tVr492NjWLdv2HJQFby+xMFas2yzL126Stt4BwRh/X8Exy/PitRtl0cp1smnnfkl0D0lDe5+62ypvL11tlodj0+eNTB2dHA1WEFlkf6kwhamWDdsQDg52SO6O1fLVb/65fOqLH5ebvv5r8vhLn5U1ux6WbYXfk23Hvyt5EHts7XkC6Dnk37HHZGshW4M+IDv0etuxJySv4EnZUfis7Cx8SfYcWyCHihbL2aqdKo8qmRI+tq11Y2xKITI8MK71fEqmmcTE0nY9ACV0psI6eR0pnl25yzlEvRF/nUym2ds5bM/HQEubpz/wPsDCpm/w8K4SnEwgTZAQnZoGrHaMUBgM3+Li3La4xI+mJam8jgCZ4XkPyviApBvySx7cb3TtE9GB/j4jAbECpI/i24CJxgapqa6UXp3UWP7pu+gftU8bxWpJ+wzeOnf5hDCj+LKBNEaY1V0c5jZMlLk2Bb6CyYop5aOyIm2QBQxy3PPtDCF4prRPs/Sp/8zy83MjTIgnLW3EqdC2NoHln2JK2zKEUPDDG/coR8PLIcMjWn58m3RkUtq6+uWg9nGvv7VM7n/0ObnrwWfkWw8+J3c+8Lzc+eCLF5J/TvxFuOOh1+T2B1+T+55aIstyTsnWI41G4gULwLBV55YCyL+AORGARgLyPFgNmtXf0S7JPdaj97slR8PbpuHmHGmT7fpsW74ej7TK9vwW2V6QkK359ZqOatlWUC15R4/JlvzN6meZ7ClaIWfq8qS8cb80dp6Szv5yae+tkOZ2RUutkS8jwxCn5+27sowzWFrSJ44qxiYg/kZk1MqGsta+Zjx8z29c+3z/rl+oq14+uIWYC/U8Bco4AudJEC6In6fqBBMmvvPJpHsqelmD8xBncEd9su0stc+wc31Ou6T/cAu6kZGUpXCyXeCXvFEX9R7zGcKm/gKIKutrcKt5i8dpSNZH0h7lcTZoPLglDMJG/kZu6n2Pw59bmHqffND/kTbIdnMTS4OnaSZ43NY/6BF50KfSv1LOjmQaFfQfYTxTf3rkxRbuIUf6YdLDgsq2PtX2PKhtHpKvXvslswBsZdvYbtsGtEkXClgDQgDirp2tiKh3KlfSQFroG1w2jmRaIrnbPXWDnP0akCYIQOQZL9dLBWFfzwQgeYsrTFi8ZHM3j48O6AfsDfWYgup6A1t6QoBB7kECXpQIbGyyb4jOZAXIlv3ZZBEHCjAUuq5Q83Us41VPb6+uEatk9dZdRpj963/3/8mSdTn2DT3GssMnTts3/hpbdEzec8g+JQChhkXewcJTsvvwMe3Hhu05/vP25Wvfp/1aV7eFuWLzDu3vejWucduGk+/1rdyy074ruONAgXR099hztvxkXcN3/4JCN/TRPf39krv3iJF3a3N13bXzgMVTVl2nY8WwkX+Et3LLDvv+H1uQch+CcMP2ffaNc74r2NjcquufA1JSXiWnF6+Xws/cLTsffU0OHyqTvQcrY1uAxkmudLQ0j0plRa/U1ehYlUGmXTVAsqURbXPFpHTpsadzWrq79DyyFszu1hHyELYknZbqE3Vy4tG3pei770rduVa7x3MsD7ui8ziMgFS/hUdb5bHHjsvLL52QivJec9tQ1iGnF+XIqdc3SElhrWzeVC53fWuH3HvvHjl0qMlIx5bmEVmy+IzcffdhufOObfK1r26Rm27aqDgmL7+8WeW8V+M+qijUeCDmsPSDpIO4O6p5PKZxgUDY3XfvrVkIwKOya+ce+epXC+TLtx6RAwd36TrheJqbC6Hx6JF4mhr2CSRUOkl2ieiAnNshlYUrpebYKrM8m5WQ02cV5bmSf2SrVFcSdyDfQNKaD/+xMLiP5eHBAznywvM75M03N0lT4zbNP1ZxKcLO0JpCm2GH8D3D1pbtmk7HNk1nQDNoyjMkGvNUJjkadq401G2VyvItcrxwvdx11xa55ZYCLc/NuhbTZxEpZ2RcRNIlSblMGEG3TZYu2SD33JMj7727TmqqiBOCbqceAd/W3KXpQpZYAe4xC8BALgbirrV5n97fr3k8qHkDh/T8sMrniObxsBQW7pQnntopzzybp/I9qOvI0yrD01qPILvPap0sVZQpKvQeqNL5IQrJeqmtqZWWlnqNp1pqako1zVXS1FQrOVtPy513npCnnjomdXUN1s8yH2nQvru4uEZaW3u0p00n8zKJu2yknZN1Ttg5aRc+GxBIOwgzrJgg7S4k7lJbZgIUzHMBSmP34+QcIEwUz4Tv1naA+NO3ygxgbpYi8cL38Eg/BBrAXzxs3KbGLOatF0P6GHdtMGH5Ib3I5mqSdIQD8ekyuV7ms8ypeHGUuUYm+QeOFBySn/3Zn5VPffpTdp35C0TE3Igv6pGTfPyQg/9oF9Q9fhDXrEOzhREHaxiIBdbMbk3lMCOX2HoVuJv4vauFy7Hoo569H+lBrnMNl/Vk9nSHb86zHSfPAf0Cx9Au4m4vBH79B+mTzc1sIB7aYLZn7xdY79L+qaf0hfSVmVbKl4pEoinNLwQbYUL08ay2tk7lU2v3IWIhTumn42HMBA8LvU+2/GSCNkVa4oQ5oDw9TMrK+oXY8ysFcqS/Y74fv+/pmen3gz/4gx9NAtAFhfKHoynteKYFg4KsQSsJxE5JVb2UVFRLWTmTmQ4ZHxmS8WEdaPUoFOK4NiQt1C5tuCNj41qx2q2TNUWXhomy63oiTqh45J28juigNKrXIzpRGtdyaenolEXvLZWlq9bKkeNsAXNOduw7KG++t0yWrFpvsli2ZoNs3r5HTpfV6MKxWN5etta25zxdXmuE3/L1W+Xo6VI5frbCCLfy+hY5oec8W70pT7bu3C8L3lshJdWNuhAut+022c7zVEmFbNu9Txa8855UaaMbmJiUioZGeWnhItl16Kj5fXfFetmy/YBs25tv23g+8/Ibmo4q6RuZlKHxKduer72nTzZv2ynvLl8lew8ftW9rkN6Hnvie7D6YL6dLq2Thu8vsG4K8EXuo8IQsXrFa1m3aKvXNbbJs9TpZsX6jtHb3yajOOfceKZD3Vq2RLbv4Vsd+ee2dpbpALzDLxlffXCzvLFklVXWNGjdWQZMyBmmgyCb7SwVWEhCAY2PDMjjULWfO5cvtd98kn7r5N+QLt31CHn3xs7Jy24Oy/dj3JM++6/eYbCt63MBWoFsLIf8elbzjj8q24w9Kbv4jsi3/adlR8LJsO/yaHDi+1Ii/hraT0j1Qp/U3+kDp+HnR6ivTk9owdS5xflrTMcHbKHM3v78WMIUu7TYaWG3CpXWb+s25tWcFfQodOFvNtbY2axttMSsls8ih/dOOM8LinnfSHs4VI5os0SkTD1vVtenEjrRAbJFOJoq48byQDuKnf3JiwRXYnr5sMNnocyOj9YhMrN0ThsbfhwJdByW2AQVsazyh99naOJB+IS1uhWp9GHEDzqP4s8nGib84PO+zgbRZ/tWt989G6kVygCil/Jj4cB+ZoeynPCEE8Ref1Fra9J7L0tJrcQRYmvSey4a8hnRQPigFCU8XXSoLm7hAAunkhYkoE5jenl6Nl+08xmR4TMevsmp5Y1EgAb/90LNy10PPy7cfefkCwu8CPPSafQPwviffk6VbiyQnv0m28g1AyD2IOwg7cEkEYIr8C/66FN1GJG46os/z22TH8Q7Jy2+WHUdbZFdhs+wsaJQdR+r1vF72Hm+QfcfrFXVy5HSlnKoqlTM1Z6SmpULqWiqloaVGWtoaddxr0fx3aRkPmUxZdE/TF+pYCLnHd2ZHxwMmJqdF/8mULtwndZFiCz8jebWMpiDgh8PRyowypDwAdcHh90IZYyVoloKRH28XqUUuCoGgGPA3XilHCCK2ebR6oPcgAqkDVu+1DgHqF9ambDHpWwN7+7T2ZQhtMl7XQpvVNqR1x+sWz/m2HCCOSY2Pe57eVH7iebg4LA0aP+cQjRDi1q9RfzXe+ELf4yBd5N/yo/lMPrd8hLwE+LUikhPwc/zgnziBhQWhqvD2hiysneEe+RMHfU5MxrRnvgVIX4h1phOAQyMj0q4LuLqGeqnXOUEbyhhdYDYzkdYJbx9KEhQhWjZtHToH6+5IhkmfQJ+PrNPSHh3tnLRE5Qk8vUbY9nZZ/eDa7sf8zRWEf71bALoSiYUyC7Ps7ubxUYHV/zlYAA4O9ko/cyidw2R7/n4DC+E27cMamluM4LvYtqAtuvCfiQCkT88mizgYc1jEozR2xTNHlG0obmk7ff2DRpL9wi/+olnkjY4xj5mUHm1jkHkobzu6etSdf190XJ/1J8k9Xsxs7eiya54xXuGvvZMtoDQsba8csSpka0+2DR0cos2yS8ioWer1alrifT4gDbhram03P6SnVdd6WB3yDCKyrbPbrAOJj3QQxoDmFavDUQ2b9LJVN1ua9uv9stIKObR9v5wqKpaCwgrZubdUis+2GXGVSXKloQOruYCsz68QEHFs79mjyPZ8bsAyMNv9C0F8DXUDUlmuc9PmMcFiMFHbK021PRpGIPey+UuDumlRv6UlPVJR1itsC+r3sR5sSYzYeXNiyLZD/PKXTsiC7+6U4n3FkmgYkqrKPjlxvFkWLDglX/7ybn2+ST73uePy8MP75czpner/sIZZoGGmW+tBCPKsumSH1NftF7bsvP/+r8iD3/lamjsIwOIzum5/Y6+8/PJuKSvZb5Z9buWXDRCLbAfa200c+zV/O4xIc7JtTnCCTtHVuUdqT62Voq9/W05+/nYp3/WerudSbm37zqSlHeTWDln8Xp7ceQdbr4YtKSHwsAjs7oLMi0g7I+5SpB2WeE0NeVJetsUs6oy0S+RJwoi7XCPtDA050gjqtxoaYkdIvYAt4Zi8F10r6hW4P31yo7z+2hZ59NGtct99KxV7ZNOmrWZxF6zpIOv2GFkXgJVdIPLsWQvf2+O7e/s1T/s1rj1aPjultnqPpnmfph/ZH1Z3+Sqb4yrLIj2e1HsnpL0N4u6colTH/3Kdw1VKTw8vudfL4EBC+vsSet2kaJaBAXZg6ZKjRyvljjtOyle/elTOFtdrP8V8mV1jwstkYY49EfrHqI9MkXX0l9Paj2Il0arzDu3rFHV1CTl8uFyOHasw0swJnEC+ten8kN1whjQNKSs7J+0yLe2Cn0DaZRJzs8EJuzhpR5iZhB1jQJywGxhIWdwxNjhhB5y0c8Iufg6Yq9Jvx8GcMfOe34+De6xDU2llJ6E4AXh9gnGEdHsZI7vM8epywdyZcvGwgzyuTtiXC9YbPp+aaU5VUHhEPvaxj8lf/OVf2HXmjzyhxKfcfW0xG6jD/otbAPLjW2j8aI8YqmTzH4eTVw7aA/U2m1tAGnFHXc/2/EpB2HMhxxyeHnT62Z5fLjxc1prZnmciWCIG/Sr1nz4H/3xbk3KgP3C3kFQQRX49G6jn/Cjn2colG5Ajacj27FJAvKyZkTFh0heRP/JA+DPBLf68z+Wek2SXAt/602XJup9+BT1IkLnOs3u6re4ynuCGuFzOswESkbxczIIzDsIm/vg91vkeJm1wrm35agA5z/T7oR/6IfnVX/3V6Grm3w1HANI5J5V/Oiih5LL7U+O2RVZFdbUUlysqaqS4tFzq2UO2OSEdLU3S19kmY+pmggF+eFgrSUI7bm1QugBk//J+BjXCZWEJojivHzCJ0A5Djyjqxqd1AanHRq0oK9eukxdffUNefmOhvLLgLXnrvaWyddsuqWtqld7BETl89IS8t2yV3l8uqzZuleVrNkrOTp1odvZJUXG5LFm1Tl598115a/EK2cy3AWsbpehchSxft0k25OyQk3q+aOkqw7vLVsuSlWtlS95uOVdeJfuP5Gt4a6VWG13/6KhU68J+8co1Unj6rH3bb19+kazakCeb8vZI3u6DZsl3sqRShiamZHTqvIwrRnWCybY26zZukTfeekcWL18tK9dtlHeXrpSD+booGRqVwpNnZKmGu+Bt0rlENm7NlYqaWunq7ZdNuXmyduMm6dJF+vh5kaMnT8mazVsk/+RpqWluN2tESM6N2/bIirVbNPy19lYu31K07yqikJ66Wo1bJ0xY32HVND0ivQMtcv8jX5NP3/Jb8ukv/6rc/cSfyOLN98iO488EAvDYo7INK78izgMBmKv3t+n59qOPyY78Z2R3wetyuGilFJVuk9Nl+1VWx6Slozoi/7B8GpNpleOkxjs+OmGE0MQ4VldsQfDhIAA590GJtox1CNvEQR6h+GabTfOj7i0cwogpueNK4qRSP37vSmHxoYgfMYU3CnC2rONZauLIJD8QhVxj2UY/RZotfSjVI8V6Nphs9HkguoJ/+jYsms5PTZr1X7cOhJCAvKTAPdKFkp4tL4nXrJyY4ET3nQTkmRMhIU0Zcet1JmZLqyNenk7meH4tzwpT7rcH600jMNQt3/4yCyLkqPfMIsvl5WHS12lYFqbe45lfEwZlAThnEcvRvqmmYQNkQdjjutBFBpCltl0k57rIGNH+HxLwXEWdrN64Q7730iK597EX5a6HX5BvPfyK4lVDNgLwWw+HLUDv/94SWZ57WnKwwCtoMQJwy5wIQLb37IgRgP4sTv4FAjBXw8k71iXb1O32whbJO1IvWw5Wyu7Ceu0fqmXPsVopKm+XioZ+qWkZkqaOcalu6pIGXbA3tTVLok0nWq1t0t3Tp2M18qOcUEKqfO0boQqVBwtUs/JD3tNT2idq/6zPRseCrHgr15ScZtnHd3eHFFrXbLvPUF6UA4rRC8k/B2HQZuPw+uT+UkfCo7wpe0hdCGUjiShTvc/cA2tXJrKUN+Dc2yHg3OsNsPoFYs+trtHWcKtx0X8Ttsfp9dSsfK1tkDbaVAgjhBnPy+wgfqvHGh7ElfcnXINQr71uB3Ifwo56TR9JGJafWJu4IA7SZW1Y08pzBfecdERWpMPaksYFQpxRvCgxFLSbUZQjujhnlwS+iTikE3XCoI+GCOzTPhsScECfQwRi8Re+A8hWoRCALdLU0mzfABzSOdiAuu3WfOOfvJM2+n36CcqPdJKneJvn3K8tfypvrjmnPhCOkZoqq0spiziI93omAGmjLIxYRHK0+prF3QcF6lu2+/N4/0DbmQsBONCv9aamRnq0zs5ErL3fII1YDHdqW2Vb0GANmIUI1HUE3xRle+Fs4cyFAAQoFFH6OvnnwJrEFZm0qY9//Ne0XRNmXPnIeRyZ9zPPs11n3s/mNn4vE5lu4scAxu50PxnutI/Emv7kuTJ5Z/UWWbBsgyxevV2OHK2VRNNV3tLzkhDIttbmUTl2tFFOFbUI5Nn7mh4IutYxeXtRsTzwwEnZuqVaWlvGxYg/QxY/MyJyP0t621pGZfmyYnnor/Jk4+8/IMc/8x0p2XlSEs1j0lg3KHv31Mq99+yTm7+4Tv7izw7JvXfvlNMn+c7aQWluOqT+IYFiJGBnoZRuWykHHn9CDnz3u3Lindfl23feLA9856v6PIMs1OvmxBEpKdkp54p3apiHNK3x5ylgTVhbfUB279otubm58u47GyQ3Z6OmYYc+T5F2DifugpUdW2IGpFnb6bG8YIUc/bOvyYmPf15Or35N5wEp0i5Y2QULO46Qba+8EojQ557Nk7KSjUbanSpaJ/v2rpXysg2BsDNSzgExt0Xqa8FmqYuOdh3dx01DfY6GFYhArPkgB82yrynX0gGwBGxr2ab1IzpyreftrTs0b4r2nSq/XXLyRK7cd+8++cIXCnUesFpOHF8vZ4tzNE8Hk8RdW+tRzf9xRZF0dxWrzM5IW1uxhlGqYVRIX2+d9PbU6bM6XQfV6VjerP1zp4yO8CIYa3d2cGGbY/ok5uk6n9G5ic81mPcwRw1A3xBtIaz9XBJG4E3r+rlftm4tk9WrT+karFvDRrmZvh3mbCQd+jGUoChVmXc4gTUTUA6zjVtHB4Rh2NINBStHwuCF+zhpl07YpZN2gbjrNwQFcSDsnKgLgJyLX4eXP52wY04XB/19JjLdZGIubi4GwmBuizxdVuSP+6n++voE8vfyQv7xefmVgPpMWbs8KMurFfbl4mLkHzhamC8f+9mPyZ/+2Z/adeaPfFHnIY44vxh8a0j/0T79h1zcQhBiIJt/6rkTVHHEX5acDbRv2mS2Z1cKCJxWXf9lezYTPC/Znl0JQh80N6KOfilTnrRf6kimW9bUPKffyXyWCawH/Yfcs7mZDcQDwZztWUB40YD+lDZLHPih7ng+ZgP1jT7YdHVarwjT20Y8Hvot3M+FlMuE+wtHyL3UtqA8R/aQku6eOuRu/d5MwB3jFufx9M4GDzvzPm0CQvH9sACcDchmpt8P//AP2zfLL/a78b4BCBhMtYJ7YfgRxU95ZZWU1NTLmYpaI3g6OruC1UxPh4wN9sr06JCMaaVmkkEHg4VDmw7GXTr5sMWfhsNWoVgBXl8EII0wbG/H/t00cJRwY7qoG9XJXKtW3IamhDS1hDdMeTN0YJi9qyd1EJuQvqFhadV7NQ3N0tyuDaOrV1o6eqR/ZEKGxielo6dfEu3d0tDaIe09A9Ksk8T9h4/Ku8tWyrbd+6VnUAeX7j6pbWyR9m51q+6aWtpty5vegUFJqCx7dVIwqoNU39CINLV3SFffkJw+VyGHj52S46fL5ejJc7JmY6689MYiqWlqse03sWAcn5ySMcWgDvxsi0MeeNO1rbtX6hMt0jOgk9ORMRkY1YWh3uNt3YQ2bLbIwQpyRPOfaNWJqXZ2QzpoTuikt6NX06oDakNru1TUJ2T/keNSVExaTsuCRYtlU852lVOnTGr8QfmJEvvyFIYXQhfbKneU5ZPTY5r+Ftm8fancdvdfyme+8uty73f/Qt7bdJ9sP/as5BU+aaQfln8cc0AhROBTkpf/lOzIf1byzyyRqsRB6R2u07x26eRE8z02oNBFwqSme0oXCnqcmho2qz+2Q4TAPj9NXQkLiOzp/GBgbTh+rvKnLvNWOtYbbLmXaOYNDi37Xr77FazscGdhmEI7KK0hMtwKyO7pYOUkl5OKVwvJAVDBJIB0uqKaODnyPHzLZcrc2bNoAAWk2RTr2n6zKqg1PxBvZgGo7TwoboKMpqcmZVzl0MtiqbNDRjRuCECIQAg/+gXcobxuqK/VxWtC+rWfm9BB+rwuDkmbp/WCeBWZ5B9wWc8GwkT+gHO/Jj6U8l7W9FkQKZB+ZpqvYTPBwBqQvptzIy1Jp7q1skR2em1y13uUN/WbN1epF1h49epEqE8xoBMeiAfejHc5B9mrP8UURxbU2pfSj3LfiKqp89pvTEmio18OnyiV199bL3c+8Jx86+GXjATMRv4ZHnpNn78hDz67XNbtLpPcgmYj8twCcMvRbj3ORABC/EXf99Mj98OzC8k/sLWgQzYfbpGthxsl72ij7CxskH1FDXK6pldKGvulvnNcmjqGtL/skLpGvremkyftr9kSsbk1YVtdt2pf2KH9Mi+/TE9RbpCBbD8QrO2snkVl7uUfvrdIeYQycGWilWdULn6fcCwsO6KUxE1mHaccsyHuJtU+DFqO8eeM3dQZJ3g58tYYbZHytnwYUv5IX0hPBO572qO663mxbwxrOFgc4o5z+h+I5fCdunA/3u84vK6n5DIz3D1hQwBCjpMfCDbqNu3ByDaNDxAvaWjvCAQZ/pLfH2ULTpUBcBLUQRtxQpx2B0lGXE2JRmt3tEnIO7bowy1bGrs8LQ0oWxjbSYtes62qkegK3GAdCQGIbMJ3AHXhPDKsc69Oqa2vl6bmhI7b3Wb9x3cA+SagEYAaZr/GhQUgfQJpRR6ERxrJk/f7oX8NZRuXs8va7qk7wiAdyIR7lN1soH9iS9g4hod1/tMc9vvPLDMH6fogCEDqG3XBlSUoj65V3BcDZTIcKU4gktP7h3m8n0DWcyEAIf16tQ22l5XLgPY5lFc2d9cCzF85dmn/g0VgfFtQjnxPr1fbc6Y/zyP9ezZZpIP2wgscuvaL1rB+ZH6OkoH2Qz/367/+69aus4dzI2DC5oFYCNarbCuq6qW+rlf8e3YfFLAqPHSwXr5ya77c9a1COV7YZveyub1SQPJh7djUMCzfub9QvvCFs7JwYZkkGkftWTY/MwErQttu9CLEIduTdnVMSMmBM1Lw6fuk8Le+Imc3F0iiRdetDUNSUdYpb715XP7qr/LlU587KC+/sU7Hyf3SnDgsjQ0HNK0HIjLwoGD519J8RI6/9Yrs/d2bpPg3bpbTf3qb3HHzX8p3vvNVI/EcTvRBIL7+ep6Gf1CWL9up4bE9JFuKst1nOGJp2N6WL+vX5cpnP1sgn/70fsVhue/eg1J0fLO0tuzQ9ERbYgInz4xMCwgWdo7I0k5RW7NZTu19Rw6teFFKi9eYZV0g6ALq9HkSel18eq3kbF0lBUdWG4FXUbZJvvfUJvns5/JVThuluootPjVOIw1TxJ0TjpCQne3haJaDnVgP7rZjRxukY66mXaH+2lqwLtyn98F+lcdB9XtYwzmkcRzQtB7UNBxRt0Va1iU65pZJW2uZ3i+VtWsL5KWXDsm5c+U6X2IOynx6yPoQFKP0L7ZF/jjbXF78u3bxn7+kQF8FsefbZJpuISLvIO7i37Cjj0Ph61Z1gYQLFh0ce3p4YSgoTyEbAIpNgOLVz7nvimJXpuIf5SjhOlHHOUSWk1lO4nGOlSBhLF58WNvXEamubtQ0M4dDJin4/D/eTzHH8Xl1yi3yvBDc/3CBsSY1f3MgTx974muR6wkQAtQB6hdz0GxuLgeUo9cnwub6g5YB+peLvSB17PhR+ZmP/Yz8yZ/8sV1n/qi/tJu5kmrUC/QR/kMe/qP9+3Xcaow6hexoo95eKScPcyZSIxuCxWJ2cvFKwXqStJDebM+zgbUlfqgP2Z5fLuaSFrfedCDDuaS9tXVu8qatO8FLuWZzMxvcGo76FU9nNlAnAIQS7YtxAnKQNGQL+1IRj+Ni4Ft3vj0nskKXE87Dc7cKdLeUlV97fuKk4GwgbNyjT8qW7kzwMm1wn37/Uurs1QQvWcz0+5Ef+RH55V/+5ehq5t+NRwBSGHTQUaGYMlKv2eINwqCkvMKs/85V1Ul5Va1tm8LWVRPD/dLVqhOd2grpZfs5rXxMmka0ETa3aGXRRsHkKlgAoizWsKM4rw+QX5TXEQnoSkydPEEA8h1Dtm8L37ribXiUAtO6SJ40knNyalrzyvev9JmeD49NyMCw+sf6bmJKRsYnI8JQ76ub/Yd10bDwLVm8bIWcPlsqYxrWqGJgBLJsUgfIKS0DtogL8Rs0LcN01lpXhjSuQQ2nsOi0rFyzQV5/6115dcHbsmTFWsk/dlIGNX18w3BM6w8kpn1TSge5MT2S/gCNS59D8pGHcX3Odq3kET9Ofobt6pBBSIc9m1J/6hfS83DhcXlv+Wp55Y1FRv4tXbFGzpVVycCQTkiTimEUVleroVOPprSuar40zJGJXjl57pDc88itctPXfkfufvwv5e2198j2wudl+/FnZPuJp8ziD+Iv56ieH31GcvKfl73HFsip8vXS3FWkYbSqXAe1XLEEYRFAHJTrqALykjeZ+xSQKIMyzX2rL4EAyZ7ODxDRRAulIZNJFNNY+aEIbmlJmFIYhTVKb9o8bvGT8h+UntwjjMxOmuu4kviKEcVn4SpQGJFeLFb8OUfidDIw7h+/jiQBobC0x8rH/HPEzbSWs7onPLME1PsAy5u+ni4Z1kEcJTxbfUIEsvWsbX2JgrhDF2zaH/b3dssYk3V9ZnGr/xmhcTrx48jqLgMmF7+2OKJrPQ/9s4aFPPTIxNXe9lPZQe4GRfyoEVVMZiAjrG8nTNp2JG8U8wOQFL1dMjjQYzIgn2YBqM+t3UcIbVplp2nAL30lfSbk39T4kMoLApAyisYs7Sd0jS7D4+elo39cCs9UySuLVsu3sQJ86AW586EX5c6HX46QIgDveOhVxevy8PMrZdP+KsktSEgeW3pC4hUG8m9LQZceIfICCZjc3tMs/yICUK8DORg9yyAM8462ybbCFtl+NCH7TrbKqdpBKWkYkuq2EalpG5KKpi6padHJS1eP9A70a5tRmY6q/LQ/HNFFDKTxgI6Dne1d0q4y5nuRIyNsdYBVBPLRPtjkpnKfUhkiG6B9CMAyOmz3iayictYyDhZ6wXowKDpC2Ydyxy19qsrYjl7H3V+AEYpWXtyPwja3Kb9uAcuCgD4B4p2259sB+1wgVQdT7S2V3nRY3ci4Z26pd9oevU0ShhPrtPlAoGnb0/rofjyctPZlYc0MbzPMm3j5AcKLvs9IL+q0tmN7pnUcC0Sr68hgWBdFrQmbwPuzMQhvjtaWgl8n6Eh3uBeeISvakpGZOg/inm2Vq31MaEead+YS+ONcYW+dRyBMXigwy2Lyq/eMBNTywJKPdowFIN8BhJh30o9v/7XqQrhOJ/XdukDl+YD6M2gZ0t/j315q0jhaWptt62fkgsx5MaRf+w0jNdU9yjY7qrz8HumgTrSpX/JGGVFmwAnVC6BuTL4xMOZczxaAqe2S+N4hRGd2d9cKtBnGKJQgcaUJhBT1J5ufeVxdUAZzIQDBoI6jndXVZglIf5LNzbUAabX0km6tN13a1pt0fIIMBN3a5mfzN1cCkPkFRLm/QR+3AgzKcyzG++UTn/gN61Ozh3Pj4LzOJSFFUdw31HcJ21h+cBaAkGOTsn9fvdx222n51rfOyJHD7x8B6Ohon5C9e2rk3XfPSP6RJrHtOy9FBuq2oaJTqo/VSKKqR+fas5OHbE3a1jwqZQfOyaktBVJd2i6JxhGpKOuWxe+dkaefzpdHHtgoT//WQ5L76Tsl7523pfDoDqmv3W8EoANCMNF0UE4c2iiPfO5ZeecT98m2r94v3/zKp+Wee74krVifKYwojNBQv1+efWaX3HzzSXnl5T1SUc42kwc1PBALt/GA5ObkyDe/eVj+6q/26nGbPPtsrhSf2ahh5AQrujjSLPH8vlvbpYDFXoLtOFu3RxZ3kIeBSOSbgFgCQjDyTT6+5cfWoT3dEHdhi9D62m3y4gvb5ZZbTsnrr+9U/3u0fhw0sq6r45C64zt3BzW8gxqOnrcU6jz3hIZxVsMq1mfgnHR3Veq9Gp1T8L26Bp1Hsl1mm7aFXl1PBAIPpdvwMHMlV8Sn+oo4AjEXQL8SBzqxOJjnQgbS5sJ37NiKmd0qMq3tAnEHUCLHCTyAchJlKUgkQCDqQPx7VLjFwgWLCcIgrDicwGMdlrKq42UvXjQLVnMO5mI8SxF7gQC0uVbsXrgftt7086qqBrn77lPyla8Uy86dNdFcIJB7zKmz9U0O5jT02/i5URDyk50AdFAm1A/knj6nZJ2ULqNrCdLtu05AIjD/TT2/srRRz7wuEce1nEvPBOYWF5tLnSg6Jj/9Mz8tn/zkH9l15o980LaykQozobW1LfIddOv0Nf6rra2NzrACTCTbO0B21LHM8C6FBKGMcUufkO35lYC0ETbyyPZ8JuCH+pbt2ZWAcOmj4veo03FCjX6U/pB7IO52JtB+8ZutLDJB/82PMYQ1bDY3M4G0ehrp45ER6+RAImf3836BdMTHqdnACyak168hJeMEoMse2UAAIkcs70BjY4O5pY9w97OhqSlYEyKrbOnOhBPOtP9szz8IzPT70R/90euLAGTh5Eq1CxRrF4F3utmeXQA6Z63gKCxNycsESyddfbqQq6yplpLycjlXWSXnyiulvrFJG9agTvq6pFkrT0tTg/R1dcpgn3aKzU0yGr0ZSuVl0A3KSU2PxXXxBnztQZp0EqXnZgkD9DzIHCUASm8Gr4BwHe5hlRHuT6i8IN10UmoEVTjnvl1HR7btKi0vkxoddNiyy779pP6MiCMM5B6Pj3JRoIgP4aMUmpDOrm6pqauXkrJyKSkt13OdfEPKqn/IQ/MXhUF48TAJw8MKcYZnpixOukMO4V68/kECjOtE079HhCXC2ZJSKauoNEtJ3oJN+U+X51VBlKZRSIbpUensTcjqTe/I7fd+Tm6755Py+tK7ZPvRFySv4GnZcexpycv/nuwofFm2HnhR9h1fIiV1u6W564z0DdXK8Hi7hjGgskChq3lzRbvJgrhcWY5lCp0dW4aQDiaR174e02mbXEGsXLydAxYB9Bm9fWHLti5I+XZduLSzV3iPPWMSHA8nrXz03PsMD9/vJ91cRRgpoPmC0DLluKYNIgJFuk3Wo3yZW8t/JHcrn3A/jrQ0Z8DuR/44N4IjCoM4sMDpN4V4jw1a3GP7T5TxvnDADRY7KOvDdrD6TO9xdLdGCho03Dhi6bXFGte068iPvZ2nz5LlrM9dPlzjH3j+wjXnQS64o79lAtalE1faIn0O34sIkwne3um2/JHPEZSUw/0yppPssdEBvdbJkrarQOCxqAzpTZaRxuVvEJJ2XuawFzp4No51bCibQIqGxTkvSIxPTsvQ2IR09Q/pGFIvy9dulfsefUbueuBpuevh5+XOh16QOyIy8HbFNx5QPPiqPPTCCtl8qFpyC5qMAIS821qA1V6vIaewT489sjm/077ll3OsSwH51yZbj7VL7vEuyS1UQP7lt2k4LZJ7pFG2HWmQHQV1cvRcu5TU90tlYkBqmvukrqVXapo6pLG1Uzp6+oKF9NCwWVDzggB9I/my/iGSB4tPLP94c6yjHaIVi3fqDs+DWyN9vYwg4awOZkDlZrI2GQb5Wb+Nf/qm6LmVifkhHNwCnlFWGbDyC0evK1h7jWh5o6BmcoxlGmQfpI1tP6n13skhI9xj8Xp9yHY9F8TrMKAu2X3NM0SavazQzbdV/JtQ4ZnXOU9LGkgD0PMQTiD1IJvIk1muaR/IkThCP09ZhPQwifX6jTuIr8w+kmdO2nnak3FGbriG5IIoQ35cezzx8s0E7Z0+wI5+HQH/pIe+u71L6xakHOWm+WLrzwadiLfpRL9T2zuT8oQuXrHYxUoPYo4t/rA6xPKvVcOg7kHMJZobLY1Y5CEv8gpMPhqvyVDrAvGTJ2SEPOmXkRHXJrdIJv5ihvffJrvoWRzcvz4JQJ3TaPpcEYPShAVqdrfvP6g7yDJY/V1IJDlRwxyI8soWxjyuDqxda3u4mNIK4KZf21q3Lqr7uzqyuvlAMEZfMKDjWEBWNwqvV/SH2WSRDsb3Ue2zsXRPJwD5sX5FGY4i4jd/8xMfaHu6lmD+RR/S1KRoGLoogfW+AjKtflC25dXI9u21Ul83IFjXZXV7taDhB5Jx3AjIcH/uMmhXt/lPL5HC379dTjy73L4fmOY/ln6zFFRgYdiqcm5u0fV144jKfViKz3TKAw+ckC/felzu/+Z6WfdL35BD//3z8tgfLpSHH9krRcd3mSWak3SN9YGoKy7eLffcv0O+9uUDsvTdTXLXt26Wb935RZUj35OLULdPEY6HDubIyhU7ZPfOHNm5PUdWLN8mR/O3BSs3dVNwZJs+z5OcrZvk4P5c2b8vV44fA+uM0DMrv6YMqzuIu2a+xcd3+QL4ZmBrM9+60+uWPWZZ19l+QI8H9Mj2o4eluzNfz/OlvVVhVoh84+6klscp2yqzp/ucjm1l0ttTqWuAGr2ulLNnz0leXpmcO1spgwPsIKJrhB6ObEfYp22cdutjDAQT22JCzgVM6tyeOX4mSecvotnLugrWAlhmhO0xdT4RbY+JpZ2TdrwwAGnX3Z3+HTvgxF2cvHOlJogrKFP30p+7wjmQd4HAC+eBwKO/Iv5A4LHLQyDwAO06k8ij/3PyKczZmBNe2Ccgt+wYtzB93gHIczzfmSB9fANw2bJiefbZU1JU1GBxXxhndpiOz9J848DLwPvebKB8OSJbypcypSzxnyqzVLlcKzDf9fLOTBv5SpXtpaeNMAiTF1IgrLLXzWsL8jPMOjM278jEyVMn5Kd++qfkD/7g9+0680cYlBvtGlmFtjc70H3Ef/Q//qOv8TkMBInrrT292ZCKf27EW+i3Ln1LyrnA+7Vsz2YCfQ7pz/bsSoDuiXCRj5OkDup23K0TQ6ENpoeTDbilX872LA7i9R9WcdnczAYfK7I9u5agzsRJvNmAbBjv/BqSD78QfJxDEFLmjHvh2GF+fPxDTpzHw5wJDQ2BACScbOnOhLcV+rpszz8IzPT7sR/7MfmlX/ql6Grm37UhAM9FFoAzKZDooGZRLoXnM3dicdDZoUwwIkg7Q6zCsBLr0AlHaWWllFZUSJmivKJcerSBYQ3R06UTl/YOGRrAGmLErGfatRLyNjtb6XXrIhgy0Bs4Sn4Wl5lxf1Tg30FyZSv32O6MMjIZUZZzKa/IDXUjvG2PwjK1aL+WMkZRxSBoRDWKzChtyTREaYr7uXwgI9rDiCkzR/V6ZHJIGlqqZcma1+T+J74kL7/zLdlZ+IpsL3hedh59TnbkvyCHTi2Wo2c2SE3zCekbbpGxSQZt0nft5DQXJJXJcUTyS8rVB8uo3XPfleUofCH5urt0wtupiyWs1TrbbBs8FMLUPfN7HYH8ALYHtHMtE7NG6kUJG9pINrg/r2cmH0P0PANxv7gxmUZyIx7qsG35p0fIAtqUy9yV/5xDfNHXYf0F+TWmC7gOndh1trfKiC5oUeBDDLqls8Puqd/wTMOlverCeJp04Ia2o7Dvguk18vD4DZ7m6J7lSe/xzTiIICN39B4vcLCVRW9fv3Ro/9zLtzsnprT8dTGgk7Ng/dNl5B9WrBB/U1Ns0cxCXwHRPU4+uEcawxFrP87NQpo0KrCQDPkjbypLzQ8KARQDfOA+RahrujQM2mu/TqzLqmpk9cat8szLb8o9jz4ndz70rNz58Ity+0Mvyjcfekm+8dAr8o2HX5UHXlgmWw5VS05+k+QWtMq2Y92SU9AjW/MhACH/+mULx6OQgT2yha0+j7XL1mOtsqUwoc9aZEt+m/pvle2FrbLvZLsUlvVIcV2/lNZ1S1VDp9Q3d9qWxR26COjWCU0v1m8DPVoOg5onla2RoRdvN/TDTpDQBuN1mnaXVpazIFW+qTqXLPd4GNE9Q/TWb/CniPw5wpiDRRhKjZRVF30Cdd8nZoSBX9oABDzkINchbo83QhS2x3tRJP3H85C6Z/FqmojXyTqeWf5mgIeDX/KYJP9Q1Oj4au16SPOifQmLguQE1P1r/Mn86X36HH9Jgvsev8WBv8hvWh5ioA7Qvkh/tuczgbIO6bkwLvohCMDWzhbpHeo1AnBQ+/keTScvE7EFbY/O0Zhg8yYrCiLKl7RQvv1DfdLTr4u9toT66bI889y/GUq88fi4tnuaf8YVr08cyRcWifiz7yWrO0+z+0umP1ZHHIRzvRKArixBEUNd8XpxrUFdgHBC8eGETFw5Eoc9G9O5n/bL8bKbx9UDcvXymAuYg5kVbT/b8X5wVoCXA69r3h/NjkAAYumH8syJv/ib9Yz/vJjwiU98wvrk7OHcWKDfMMVXc7s0NfQGwipGWl1zaNzdnREpdy3TEeW7u2ta42c7z4znWWBknqLwuaVy4g9vl6KnFkuipkefQQBOGtEHodreNiHtrRPS1DgotTW9KudBI1vZ9hPyr5FdHCr7ZO2aUnn44aPy6EOH5IlPL5TlX3pAHv3mannyqX1y8sRudXvQiD9IPdsStPGA1NXsk727t8n69Xvk1Mndcs/dX5Jv33WLNCcOSYuBrUIDWpuPaDoCqiv3mxXgLbcUyII3sL6DADwoS5fskFtvzdd07NR4IOlOSGtLocWJdV2rfduObUgPaziFKq+TitMqu9M6HmFdVyo93eU6L62Svt5a6e6u1iNbeDXL8FC7zlXbZGiQl6a6ZHSkV+etvNDHlu3ajrXf4oUvxtSamhY5e5YXt2mHkHVx0i61DaaTdk7Y+bfs4oSdb40JUOpS31Gid+v4yTZigXQJpBpKxaD8Tm2Z6chULGYChbm79XAcTuA5ceKwdChQTgayDEIvfOuOdJP+QOSFvLhlHe7T18fMZeJt2wmYmRB3e2lg7gH5GOQ2M8if96N9fQMqFyxT5v5iBfmhzw6E2Y0F8kQ5Z8qM8g1kcvp9gDypuxC9yJUwUmV+5eU6FxBvZro8bdSJYEU/qG2Rl+p8LjyXtE1Y2IRDeMjmWuRnLrjYC1WnThcZAfh7v/f/7Drz52009A1zI9VoY741JD/6A/+hgycsfvR/9A3ZwsjEpcRPWbBGez90cJCghJ3t2WzAz1wJ1LmCPpZwHfTRvESSzS0IlmfpFoMzgbAYF7I9ywT1nh9lfqkypz8g7fQr2Z5fK9g8UtOROS7OBMZEiD5epGb8bW5O+Y0TiX5O2IylnNfX19uRvsLdzYS4v2zpzga+Q0j6sj27VqA80V1gwT/T7yd+4ieuJwLwbFCERcqU5IDnmcqiZLlsaMdskx4dJLAigwBkW8pEW7sRgGWgokIq9MhEcGJcO8qhYRnTCSKKbLbN61TB8h0trGRQimNpAhnoDTAolD7YRvVBgsGPo3csPiC6ks3KM3IzG5LlHwPhpCwlrq2MIUg4en44T6Yhdu9KAckB+Tc2rpPeaSwddXEzoROj88NSUX9SXn7rYfneK9+U7UcWyI7Dr8mBokWSf2a5lDfuNau/oTEdgKd0YYRiP0v4HyS8DqS1b4DsHNG1yVNl4e5REpv1TBeLLhZL2tl2todt4wYgszTP6s6JwusGmg/Lt9YV7xsABARpR3kfd59Wv5KymqGuW12JQe+5HxSm9Elm8YSiPCL+GByMQFDgDmKF8HGbLBOdhAcCDBJQw1A/vZrWZsziE40yqteB3FOo+zjxF0g+9QvUDfeTJBrPOHo8cWTkm2OyTZE3ZKfhYNHLt0Nb2jukpr5RahsS0t6li4ihUampa5Sjx4ukuq5OunRiAbnDtoT4dysgFggsNJLhK8Ibo+EZCySO4R5uwtu+bFPJxNms/candELXL+dKSiWhEw2Ix+T37jS8UXXHN0drE22yr6BIFry3Ru56+Dn55gPPyu0PvSDffPAluf2R1+XOx9+UR15ZK1uO1Mm2Yy2SV8h2nV2SW9ApW/M7JacAMrDbziEGtx3rVLdNknM0IblHGxX1svtksxwu7ZRjFV1S3DAgJY19UtHUJzWt/ZLo1IlqZ5/Jp6cP0mTA2snYGJN/rDnpT5HxLHUsBuSFtRQEFnWX9miEU1T3MuF1PdT/1P1UH56qr/H4rV7qcy+fEJaHlwqHeQP12Oq2AtLHib+QTy3TGHFo0LRyjV/qB9Zs5IlyC/Gk4iYu+v00/zMBGURyMPfRddyvpV/DI12QcCwKaJ8WVyQHzh34d/fImXQ66cdWnOFeaN/0gRCztrBz/8Tp6Vdwjjv7Zib9ZZSueJwgyDo8iwP/9Ff0v8TDtZfPXODpSPOj50YAdrQqWqRvqFf6h/tkEDJXy7FdJ+u8uYeigAk5BGBra0uSALRy1zT1D+rY0NthJCDXxIVVIEoR8kpcll7S4XUio3y4RpbIB0LV60LSr57zQkWanwzg7nrdApSFsCtfUA68P/H6Nl1Yf0cwmWn/qc+tzY4GImY2BUkc7pa5UPY453Gl8HK5FFxKGV5X0PGP/i2bHNLBfGDEFD6sYZ0EdAKQe4D29Ju/+Zu2+Pf5Q/bwbgywhsYK++Tpclm56qRth9nWMnptybfrAZrf5sSInC1us+04O9omkqRgNlkES8lJOX2qXV577qAsf2arnM2v0Hn1sM6rddwATSPS1DhsZF9tda+sWFEs33uqSPJyK6S6skvKS3XeW9UjDfUDikE7X7miRG6//aQ88ki+vLtos7z4wnrZnrfZrPcSTVj+7dUw90try2Fpw3LOvtkH2O6yUL5z/9fk7m9/SdN8XFqbCyXRmK/pKNQ0QeRhWVeq7s5KXe0pWbr0oNx99yFZvfqwbYnZ2VEru3adlAceKJBXX83Xawg4yKZ26evl29xY2PUb2DVifJy5p/bjzPei8TgQEhPWlrx9AV6wC+0OK7zUdpgpCzvmfoHkqq9vkVdeKZY77zwl27eX2fjd1ZWysMNCqF3XDMwhXKkdV/hxL36dDcFfCoQVB8rbOHysBaQDQMJlWuEF4i6AMTpY4oHoRS9T7AeLvEyrPEdKjunAvRNvxI9bH4+vdT9FWiCq4nLJBDIhjcFPtOa6hHTiN8jmxkEob7ZT5dMhoT4DZEl98TpBXaEuUcfiMnXgFz/ImDHN5/BBdql5WqZMrwwTafNOR2YbCWnLTlbOlq542PgLbi90d61hu1tkm3tEOF18Sn7qp35S/u//+z92Pf+b/83/5n/X4veTP/mT8ou/+IvR1cy/a/4NQBvsokEvmwLq6kAnCTqY8M25MV3Q9fQPSBXbTFZWSnkFqDAlE0pdvm80OTEpU0xCxselXwentpZmGUHhONCnE+kWO2ciG95Q1omLDkDvX9qvf9i3v2IDoSkx7RllGpRohgx/MyIZTnQ0hbWHeY0QxZ1Mh9Yd7nsaks/c/ZXAtr2DjNGJmdY76iuWCOPTwzIw2iHrc96RFxd+R/YULJH802ukuDpXKnWR1zdaJcOTrVqn+60M5voNtmsJU4A7onae/jwcmcQB2pRZeJiivkta23iro1kXW63S2dVuBIRNYtUP8s8M77pAVC+SaYzuo/SGfOD7VBe4T/pBVqln1je67Mxtyj11kvtGEmjYgRAJ1lAQfxAFwV/oq8y6xRThkF3hvpHPxKuLjbD1pYatk3CIO4g8Xnxg++MBlbsRhOrPnqm7Ke0fnfwzAlCfo/yF/AtbaCqiMAmL8wvLK+Tb+lI9UgdCPiH+Qp/doouGwqJTkrt9p2zK3Sbb9+yXwpPFUpdok72HCmTV+k1yrrJaegeHpUMXvj0sdNQf3xclDCy/2Yp4jO/PoViYOq9tJXwflG+ecuQ+52xD7G74dunomI4FU6J1ckwamlpk6fIVUnD0mFkg2niimJyekonp8zJ2XmRU0Tk0LsdLauXJl9+W2+57Sr754PNy+8OvyDcfeUPu/O478tRbebLlSL0RgLlHW80KMLegzbb09O/4Jbf2LEjItoJG2XeqVQ6eaZPC8m4pSej41T4gdZ39kugbkua+AUl090ojCom+PuljC0Qbm1TWEcyiUsvbx8Lw3cMg+1lBuSkoH+oUBBaLyUC00V6j8vR6ZAh1K16PjWxzcK3+CINw4/Xa+1Srn7ih3qo76jftZxACSNPhpJ8ReVaPU37taIjSQ1jRfcJhwQkZFycy3U+IE5mFsOYMde9pCGGl7lOnOfeXGejbyJOny91xTtwo5o3o07SmI1jY8wxlEfkP3wHEGjbIgLCQmZ8DZETfae4sTs2fHnHji+fkfUtLlCYF/QLphgC0OY9ep+XvIghuY+Ua3Scf7R2t0t7ZKn0DkPnabw3368J4WLq1fOobG8yyl0U+W31UV1ebkoMtXsmHWSSNaH833GfW4MDkovfZGpp+NtSvkCez5CUdUVnE5Y4yhfrQoTLCvacZmeDGyUP8JGUUA+6uRwIQxRht1ZUlvv3PlSPIkBcsDFrfskKfufLjckgj/PCdumshq48iLpkAHAPaD4Nsz69nzJkADNtdYoHCGta/BegEBecoZVFk/u7v/q4pMHnhAD8+h80W5ocZNmfQuVRZ3l5Z9bnvyLf/9E15+OFCqSjviqzg5r4V5vWIYH0XrPCyPU9Dx5QcOdws9917Uu65p1AKj+o4pTJoa51QjEtr85gRe0buRcReY8OALF5cKp/73Bl56KFzcuJYs9TX9UtdTV9Abb9tY9rUOCSl59rkkUdOyec/XyavvlomWzZXyP33F8jbi05p2KPSUDckjfVDUlbSKXk5Z2TVygPyrTuPyq23npCVK/ZKWel+qaw4omVzWMMs0jRB5FVKR3u11tN6Hct1bOxulu9851759l13av0OO5JQzqH+shXmpJzXOe20gmu+bzc4yHxsQtsAhN201gnaAVtfci9O4AXSPH17TOZvWNoFK7v4d+wY091ajTYVyLpAvvFGPm/1A84dfn3mTLk8+mih3HRTkSxbdlL9YhmQTtjFSTsnIBw+LsZBW3bSJEXcOXkHcReQTtxB2jFfC6SdzTu0vTD+AsYv2lCqTdFHzIwr7UOYj5DmkJ8uS88H1y9NqIxm/oYd6UOG6fK5NJDfG40ABNQnJ3IBdZJ5ZKqukP9wpJ7hnnrpZOBMddwJwVB/0REwLnq9uzr1hLZC/JQvaUqlzfMzU/uDEAzfNaQthXqRahNchxcfg3sfdzPj/yBAO2cb0KzzD0XxuTPyj/7RP5Lf/T+/Y9fzv/nf/G/+dy1+P/VTPyW/8Au/EF3N/LvmBGASk+mLs7kqmC4K65h1gNRBhG/IjWn87d09UlpZJSUV0Rag5eU2UWQSx9tHkIDTChTXA30QgAmziunubNfJfruM6WCWHkfs/CMIV2aaHKKBMHUdytXvz4oMd4SBQs4mRFkUb+8rMtMSU46m1VN3fwWw/EGe6ESGRZN9k2uaLQUGpbu/RU6XHpH9BZvlVNkeqW89IS09Z6VrsErGz+vibaJXRid0AaeLLr7bmC386wVBgRpkGS9Prx/0CWat0sMCrNO2+mzRtmcKXj3vH+g1f7hHZshLe51Q16KwrgtYfkJe4/dRiJI3ti6dNc3q3+tWZhi0B9rbiC2qWXgGIiBYQvWZghzFHm4vqJ+EG02WLX5vm7jlOYsoFova751Xd2bFxwI2uu9usAYc1viwjuacvpFngfjT8DTsSa3HRvxxrX7snp4Tn8dvbTuqB66o95cpRtT/kPbXg6NjcrDgqLz25tvy5rtLZdmaDfLOstXy7oq1Ul7XLAcLT8rWHXulsl7rSf+g1DW3Sk1js9Q0JaS5s1u6B4btG33NHT12HB6fkoHRcWnv6ddxQOU1Nikjk9PS0TsgTW2d0js4YmjTZ4n2LmlRf31Do4oxaUy0yauvL5B9Bw9Jly5SsPobhTTUsYJj38iYtHT3S31btzR2Dcl7a3LlnideUbwq9zy5wLb//Oajb8lTi/Jk0+FaySlolK1HGiUnP2FEX97RZsllW1C9t6MwITsLm2T3sUY5dLpZjpW0S2FJq5Q2DEh1S69UNjVLoy6wQKe2mQGU7eMjMjalcpzW8lCwBWr43icI5Y1s7RuummYjAfX6YrA6EpUZW25CCEGYUPe8rrob4sgWhtf3lNvY86gehn4hEFihjsfqt+aReHk5wOcOFlZUn+PpCAoY8hyuCTdF7IyJWbTpOE54xEc/QvqAh+HpvRjS2qeFH/xb/qI8EjdpNoW7pp831YmbfFrcuNFnPHcyPxOQn8iDcyNWNBzy0QmhaGFRvjG5RumwtOg1xC3u8EverO0pkvn1/jjmB5Bu/NJncT8uR3czG4LbVJgeDwoBSEkIQLbytG8AGrE3ZJYmTYkmUwKiEEDhV6HztITes28BkveIAIQkgjxsaU1Y34ocqSuMHX0q52Raovhd3sn7Cq6NTO1oDXVar+MycL9WR/xeDNy/HglAFCgoe1CUBOVRIG+vFKTdvncSyZ/v+fl32DJxNazFqDPZ0jGPK8OlEIDMK/q7O6RH626f9p1D2vdkc3e9Yq5EMspQSArWgZAY9EFsFxj/oaAsLS01ApD5Ou4CYcD3nW/AuqrzthGVSdnT78iJ//EFee3jj8sDD+yR6spuI78+7ASgoWMy+R3BDrbkBBCDEHst4wYj95pHZeeOevnmN0/Lbbedkn37qo3owzKvoW7AAJlXD6lXy3FAGusHJGdLmXz9a4fksUfzpfhMm7RqeITd0Ubc0xr3eenuPC+JxmFZsaxIHnqwQDZvKpVlyyrk1ltL5f77i6S8rEEaGzqkqrJR6mqbpK2tXSorq+XZZ4/IXXcVSE7OaWlsbNLxpVWP2k77BtLIOcN0sGB98skn5cEHH7Rz4LteUO+97rvVHSTBwICOs/1sOw5pF22NGY0t6E7cYi5O1DlZB/gGlYPxL07quV9wKYQd1rdnzlTKtm1FOj+osbR5O3TSLkXcucWdjktpxF00p9KxkbmDja0F0o8AAIE/SURBVPEx0s7hbYH5w8WQ1nauOSg7XvxJkSSU4dUidi4HyJIyyVaGoc+8/HkJZUOfe6MRgOSHesr8N8iqaw7lGOofMqE+U9eRbyqMFOLtCgKe9hEs8HyMvPz6Qv2j3XnYhJtKG2uKYNkICTlb2jiHzAwEYniZmbzhD+te/HKfHW2ypeNag3XCbNuAnis9a1vx/dZv/5Zdz//mf/O/+d+1+P3Mz/zM9UUAWoduk6wLkVRGXQX4gBi2AJ2QEZ3YtujgYeRf9A3AyqoqG2zsrc+paZlCqTusAygDlE4y+3QQQ8nd3tpshODYqA7EFiaKs6ub3g8jfNKSdq3H+MAYdz8TTJlLeUXukWsIK4RtYcXcXwuE8g3nnp9kvqL7Vw4Nb1zzrvWOhRcTKNA/0CNtHY3SM9BqloDtPXXS2Foh/cNtMnF+UDEiE1Pqf5I3Lvk22XVMAMbllqE8NuLPrIuY/AWyD6Uz2w5iMQMZ6N/Oc2sMW6ypX95Wnasy+prB86nn8XYBUEqTH/JizyM3SXcmn5RfX5SG+xAFYWtUyD5IGL4rOKyLWRTzUyoL/8aeh2cLUhCF6XClKs8tfhZhWuec5AOQd3zLj6N2jHbE+rkXcratVdEifBMV68BxXZzwHP/DEDakSxcw9l1BDdtJQLYY9bQ4CWFpIs1ROx9HAaHjx+jUeWnr6ZNVm7bIq2+9K/lFxVLf2iNldS2Sf7JEuoYm5PCJYlm9ZbscP1uh52dk8869sr/whGzctktWbNgquw4VSv6pElmzebucqaiTbvVTXp+QrTv3ydZd+6Sho0d6RydlX/5x2bxjr4bdpGEXyxZ9tiFvl+TuOSAnz1VI79CYVOmzF199XQ7mH5Wu3n5tf+fNonxE227/yKiUVddL7q79snrzNsndd1TeXrlFXntvvby1MleeXrDSCMC/emSBPPTKOtlwoEpyjjbK1vwGyStolM0Hq2TDvjLZqFi3+6xs3ndWCkvapLimR44WN8qm7QWaz/2yefth2Zi7Q/Yd3i+dfTpmjQ+qrEZkZEL7g2ks2iDl2A4RIoMtchlnuR9kPKZjIMQlpOVcCUArJy0b6sq0grpLe+zt67Ztsb3cCN/KNirfODLL3OseR/wHgoztLYd1ccg3WLRcNHwj/bQ+pSkJ8Bf5JUyrv5bGKD7CjMXh154OFN9s4007xJoM2XgYLCa9TVhYs0HDSqYBqB+XlZHd9FXEHz2bnuYFjxHr31q17dB2Q1+v+SfvKksIKMC5yUTBucMIUA3D+oCB0AdAKOIunqZgWRkpozUdyJH84p97ybQqkvlx8FyP+CctbDNKf2P+9L7neS4wtypf9+NlRHq7ujtsG9AeLWcj9LDuG+43C0kIPPb9Z16GUpCPfrNNe2t7mxGFoJ9tQNW9fSNW85dobrLypA9k7EDO1B3i8jK1Y5QGgAxIn6XHyVSVb7LeqAzwZ4j5i4Nn1yMBiJLTFSwoZOYeJ20rOwgDMgXSL1PB8X6B+LKncx5XAqw0s8nbgSJrcEj7GF58rK2R9tJS6ayukX5tJxCC2fxcr6B/9b5xNqCshPCIW/qhTHcChR/ESHFxsfzO7/yOPu/U9q/zJJ2v4A+FK4pb+oRs4X8YYUp27b+qtu2XvV97Ut66c6Hs3HlKWhI6ls3Fau79hBN3cWS4iRN6wdpvwoDFHoTetm018sorZ2TH9hr7zl6iccSIOLbkxNquEXIvhtKSDtm8qVzWryuRyoou+z6ffatP/UEGNjeNarhjRhoagdg6Jls3V8rXv35Mnnj8lJw7p+2pY0xaWwYlkejRNA9JV+eQjs9DOi9h+0bWQjrvGRy279u9+84ZTWOZlsWEuuk2oqwjsqChf6+pqTciDNKPawA5xjdhnACLE3f4u//+++X2229Pkm2QiU7kZZJ3cbIuk7AD+IsTd464Ip80OWlIOgJBBwJJF9KZsrILZF2ctONFsIAUccech3bG+BzWRr52ZpyydbXV4XSCbi7IbAMfJpB3ZIjcAf1SNnfXEpSjpycO7mdzP1ekyv3GAnPQeBlC0IU5WHY5ZCLU4TBfg3Cj3RBeIMmD1Xq8HLyd0j5pg7jHH/JNhevzwPS40hFeYnerXo6BuEy5ibcx8kpbph6k0pZOCqanjXUM/VvoU0ijx3vxtL2/YH4xOj4zAVhSdk5+4id+XD7xm5+w6/nf/G/+N/+7Fr+Pfexj8r/+1/+Krmb+XVsLwEgxlOxAbdIWlEQMDH4dR9zdXIB7mxSyiNEBom9wSOoTCSmpqJDSikopKS+XciwAdSI7ODAo4zp4jY3oIKyLvCHeoOnulFEWhYP96qbZzk2hTfgoDvU4k2Loo4Jk+ak87F5UrjbIT11aeSXhYeq5T4oucPN+Ioo/G5L5vEqgTUxNTGu9YgIzaZMalJFtpiTWSc9gl7R1NElHd4uMT+mkbDJssTWBW7YsnDiv4EO/1xcBaOXGeZrsUmXKJBeFLQpstrLzrT5RVKOIhQBAiYtlhn3bTfsM/BEOdYtzlOIWbize6wKW15BPrj3/5IPvVJFvv3eBXwWKZz8nj074IRMU/9Z/6jOU3UaC6jnEAEDmFm4sftLDuQGlduQGoAT3LTrNkk9lex5rUl1YjbLI1uOY1klzo30phCMEHxgaHEi+EME2e2yT3NzUIJUVZVJRXiZ1tdW2bfKQTvAhEwk7LhNLm8LKU4/UCfrqYa3Xw9omeobHJG/PAXnu1YWyZPV6+77emcp66RqelIHJKdl15IQsXLJajp4pl5w9h+Rp3K3bIss35MgLC96Rh556QQ4cK5ZXFi2TDdv2SX17nxSVVMvLb72nz9+WY8XltmXn4jWbZF3OTnWzW90ulndWrtPrHbJw6Sp5491lcrKkUqobmuX5l1+XfYcLpKWjy74l2zc0ohiW6vomWbxitbz65ruydusOWbExT15/b7W8uWKTFJUnJOfASbntgRfktodel0dfXSerdxXLxgPlkptfIzlHqmT9nmJZkXtUVuQUyJurdsojz78tC5dvlcMnq+Slhcvl7WUbZfP2Q7J+yy55ZcEiWbVmlREnU+e1/M8jUxZZKrsxrVcTAyrnEQP3fHthvlk4quV3KQRgZvv1MqOe+ZagbpUXSKd09x5OGmFHWqir6se2chxCycPitNsWgWH7Wrb2DHUkvmAkHOqP++ece/4cP1PTIV9Wz6KxKBV3RProkbRjNeZb5XLP4or8zwmx8JNp9Lg0TAdptXas+aRPw2KNvo40WH71Gcgk/wDbWvo9zq2d6zn+cE8ekCHxWDogGomXPiRKD/6Jl/jT0hj1M35NGVq+7Dx8txR/pkCP7l8OLPwoDkA8pLu1vUV6+3t00TxkJKBbMlMX+A4gC38W+nX19UYA1tTVSYeOjYOaH/z0Y5mkoA5ipcgYYn2rlgUkdXNLwuRFnC4fz3NIR5AR9cJJUmRl85bovpch7l1OcfDseiMACR+lkStRICWyuXPgHllYvYnBtiI3hHzSVq6GVd+lgPiIO1u653H5uCgBSHvUNtXNdrza/vo6IdQ/XJZ/gPpzcQKQcQXrP76TGZSYKEJRONJ+mJf7j7XtuXPn5P/+3/9rilQUk04aQgaGbQ57TbEZSIjUuPBhBnPAzrZ2qatrkAadC9XV9BjBlUm4JdGBdWCW+5eDDGIPy8O6mn45eKBJTp7oMOItEHyB2Eta7bVgtRe25cSNEXsKiL6GukGpre6TV18pls9//ri89NIpqa7sCaSfPjdiL3IfyD229gzEXlvrqCSaBqU5MWwEX1sL8Y9Ke9uw3kNxP6wY0nRj6TIsRw7XySOPnJZFi0pUdh1aNxiTmLezxTxbbfqWm8Eaj+02qYNYn9KPo7zn6ESb9+uA8RFLmaDUD8pylOZO6GWSdRwfeOAB+cY3vpEMz5XsHl4g6lJkHfXZ08CR6xDnhRY8mcAN/njBmrVtOmGTPpbay9rWZmYD7eliyObvowHkRz/mJM/Fxv73H7w0yAtWgXyOA6LpSsrL5ig3IAFIO/GxBzCWxNcXc0eqPVAvaG+UBYR7vBwcEGt+Th9A26cuET9rLtpoKtzMuMJ90u5h0EdQPrO592ekjXmyk5WZ1ovxPgqEfqUvlrZ4mPE4rh2YP/ucI3MeUlZRIj/+4z8uv/4bv27X87/53/xv/nctfj/3cz93/RCAxWeL7Q12UxgawqBnE8CoI40PhukTxEuHKTUY/HRgaNdBrby6Rs6VBwIQVFdVS0VZuU7+q3QS3y6jOjkfHxmVbgad9lYj/Lp0Yg0pE08PShE71/T6vY8iksrdiBjzwTDT3Vxh5c65hRlN8qJ6ks39+4IoD3FkdXcVYFZ/Y7oYHJ+KFnx9phweGtIF10CPdLBNWi+KamSAPKZ0ooSlF21O9HpapvR8agoiMHscHwSS5ejXChQxKGvdeoUt7PhmUyD+eNs6EAA8RxmLVQcEIFYoKGiZIFIXaNPUu/Pnp5L17npE+qSZN8wHdWLbZRYr8fuco6hG+WxAIT6EIinIw/pLworcux9T2up9ro28UHi8AJmn3KbSwtHPKackiajy5Zr7Fq7eE5Vx5uJjgoV7bPFuZQ0gDTUMU7rrc/zTf/r3BdkylO8KQiI66YhloKfb/Gk/7d/UG5kSSXT0yP6CE7Jo6Sr53stvyAsL3pWNO/ZLY9eg7Dh0TBYsXS2HT5XI1r2H5aW3FsvugiLpGJqQUxX18tizr0nu3nxZtWmHLF69RQrPVsnuwyfk5beWyMpN22Rd7m6pbOrQcBfInvzj8tq7y2Tx2o1ytrpRurWNFZVWy6Jlq2Xd1u1SXpeQ515+XfYfOSpny6tkx979smbjZsnbtVs25GyzZ0eOn5buoTGpb+uV5Rvy5K1lG2TXkdOycvNeefylJfLKkm3y7KItsuVgqSzbmi+5h8tkW365vLZ0qyzfekDO1HZKUUWzrNi8W158c6ls3nnIyMtizUv34KSUVDbIspXrZdWq9dom+B4miiItm3G2bOVFApU55ULZax2a8DKn/KYVtBftLBgL7bt8yH8W4I+j1yfKHktT2hz1lHYKYQNxQ93GjfnzehKFE9ptqCO2yBtObevJ0S3beB4n1TwM7hN2qB8hDdPng7VraAMhfI+Peu9pxq+Fo7Dw9Rn9RrItahuDcHS/wOO9GAjPw7Tw9Uicvn2pWTb38uZqj+XVLNLIh8bHlsb0cfbCAzLQZ8jU2o8ibTvQ6J7dpy/QOAmfcyzpiGPY3oiP0uVpi464Jx6INfxw39scz13WRvjoNfeJi3TzwkIyj5cB4rLzmEzpE0gLBCBENluA2taeKgPITOJtamq0RT+KgNraWqmtq5Pyykr7PmCfynVIx8MBzUu/+gHUoRa+GathhkX3sG31iny877O4Y3mJnyN/sxrUtPi9OJL5yABhXG8EIGlCeePKktm2j6JcGJddUYHyIoV0Sy+/H7/3foM00J6ypX0el48kATgSyZpv/Nl1KHMra9ql9u9D9n3O6PmHDOSDrbmo59nkAOgLw9aAgcjz7dMgASFVmJe7BSC/srIyIwB5hjvcQ9g4mYN7t2xKKUCzt78PC+w7qjqHY33S3NwiNdUd0to8nkbMGTqwupuQluZhPZ9Ibq05J0Ru3VovjmBNB6lHnBOSl1st3/hGkTz53TNy/FhLzGovstarA2FbTrfe41mK3Avf6Nuzq15ee/WMhlejbgYk0cRuP2z5OaJxgWGz1mtvG9J1yqCmoU96unVs7GV8xGJ0TAYH2Jab+S8KcMY55tPIS+dlukiD0Gtq6pW2th49p3/mpRwsc3SePxi214wrvBn3IOactHPijqP36Q6U9nHFPchUnmfioYcekrvuukvnBOEbbIwPKO4DQRfmTAGMb/HxjryFcRx3+KWNQBYQbqaS3kFaaAuBCGQtw7hLvfI28eFuG9cbKBcIQOoF7TWbm2uJMB9JkU7UB0BduNyyp/7ciOQfoD16m0JOtMvMNfjlIcz5qROETXvlPLRj1iPZ2zFp4BluGCdJH/2ChxkvQ/o0749wH9zNNe3BHWXrcgjbhab6mEyk0payXAzz6/R0XQuwRuB7w9nmyBVVZfJjP/Zj8qu/9qt2Pf+b/83/5n/X4vfzP//z8j//5/+Mrmb+XRMC8NSpkzpAtGmnrZ13d4d094Qt/lCKo/xBkWNKLp1gutIwNQG9dJjiRgeC8alJadYJdAnkX2WVlFVVSWV1jQ1WI0M6gdeBZnR42JSpnHfqBLyXN1h0QGlu4fszOnnXsFwpSrro9BmY42+Vf9Tgg1/mtU9mjKCJPZ8JPsHhPJTZheFeS7InXu88L54fU6hfrnVjBiYn2V7xvAzrQpKJDNu3jIygDO3VRWCLbWc2oXVyckLdTWobmhB1H44T45B+U9pWmAxfnfS8X0AJahZ/KJW72B5GF7aaP7OEiRTTRu5puzd3eq+9sy16WWDU+gbcORFIWeDeyKtrWC8uBb6YtvqvGB1l+0Te2NVJvT9TdyabwX7rA1F+Q4qgmLP+L7LAyAzbEGsjcWseh7c7/BMX9dYIHL22tEXuicf8Rm2QsDwMT6O5AdF9C9f96TWWR7SJtLarz1H2Q0pB/mEN2FhfJ33ar0II8twsCCP3pAm/IxNYAPK9vonwvb5e7Y/7h6W4ok5Wb9omT7+yUI6dq5DtB4/Km8vWSP7pUtmy+6C8sXilHD1bIfUdfVJS1yJPvbRQdh08IQePn5UF762WDXn7ZMvOg7J0XY5s318gLy54V/YdPSmvvr1Uikqr5M2lq2R93i6pbe0SvvxTlWiTxas3yIr1W6Skql6ef3WB7DtSKKXVdXK6pEyOnS425OzYLS+9/qacraiV3uEJ6RgYkzWbd8iiZetl+4Fjsmz9NnlrRY6crRuQksYhOVvfJ68t3iRrth2RvIOn5LX31snm3QXSNjilaR+wvGDBuGn7XnlN08b3Doe17VfVt8qK1Ztl1arN2lcMW38wPk4/ECyIpyZ5GWBK+wbOw9hkctV2gsJ3nHai94wAjBQ5syFevrQxr89cEz5lzSKPtkqddXIqXkcAYzr1G6ILy9FAagfC0Ougu/e6GoeH426sn/BnkV97FqXR8k1djLkBXje9zpEO5iEQde4W/x7PbPA4w0sN4duI4W350H4J28i2KFyD+uMYLMxCu8cfc6Ck/DR+J//o+3ATzlnc8oYsJCIkezjn5Qj6Ut62JW4vC84dtq2m9rN8T5VnLiPSQjieH7bU4h4ygnQJc7Ou5HN7FuV/rjCZA8LXPFs8Gg7jQEtrs3Rr+H0DvTIQzf0AcmxOYCXZZgt8th6rqqk2ArC6tkbnca3qp18GdW7Wj/JCZW0WgXqEAOzo0jFU88W36njBBGtDS7/nT9PDdchzKBNkzHiUrAtRf0q6k+64zgBurzcCkLyEuUQgKFLKmgtBWthm0xUVTvJlg7u5lvB4kX229M/j8kAfajJGYTWscw9taz2JJhnQ/uODKuv3A+TFCEAjHLKBl2hGtZ/s1fNgkQVxE6yypu0cxLcBZdcYCEDaF35w5885B/hHeUn/lbLCCePxhxkoWck336Lj+3Zsr+kEHueQdYVHW+TVV07LhvUVZoWX3KbTiT5zG9zblpxG7ikiyz2Iw462cbO6w/rOrfawzoPYS+gcavPGc3LrrQXyyMNFGl9TIPic3FNgrQdBmWgM1n8Qh8BIxOZRdaPzyrZhHWOG1W+n3seqTcfjPh1vhyE6ecEJ62PKTOdUOrcKR60XU6nyjsPrC2QwFm/BGtSV12xdl7LMy7alZiD70rfQjGMmBXjmdTYCMCjJgwL/sccekwcffCBWLy8XgRRmDITMgUwIeQ1xZk9zusIev4QV5qof/vZxPYCy8PKHeHu/5xsXA/FjSZZZFyj/yynzUOeY60fz6hsMkGhuMcm8frb526WC8OMvhzkJm2rH9Fu8kOBWxRfC+xgn9PEXwp+wPs8JQPqDq1H3vLwz61C2/oW0kT/SFshAwggvR2cL+2rC1k2syzLmIKCqpkJ+9Ed/VH75V37Zrud/87/53/zvWvz+yT/5J/I//sf/iK5m/l0bC8DiYlPwmxIrUmihpEJJg1IIZRUECIoqiAIUWkG5Fr6fxTkKdFMmKggL5ZhtG2ZvlqUrbRgARhV9OjDVNzUZAWhbgFZWSWVVtQwN6gDI99dG1e0Y372alH6dNLXrhNwUlcMDOjlv1uNg0vohKLMcQRE0j3nMBCZIpnDl2upmmIxwjqJgdGRCF6ft0q2TF5SzvX1d0taekMGBXtuOdlzr5eS4Lj7HdRE6ft6OWAwmt/2cRGmbrpwlThC/F+IO7SKuzEy1Fe7H/ETus8GfkS9H0l/kl6MruSH7TQndEb7zZ1t76n23HLK0qh+OWPTQ3nGHEtzDRLGJghZ/tH2e+cTOj7jzfId0pq5nAs8NUd7x57A0xdwk78fuJf14GtxNFLf7I5+QfPRj9C30feTTz8kfxAbKOQ/3QwPyCvQ8Vbe0XJiAkyfNW79OzMtKz0mn1gP7HqC6AU7mIB/OR7QfHx4fl8qaOsndvktyFKdLyqW4vEpWrN8s33vxVTl+tky2HzgiCxYvlyMni2Xr7gPy9oq1UlLbJN3DE1JW3yxPvfi67DpYKA3tfbJkzWZ5czHWfDvlQOFJOV1eIy8uWGQEH9t9Jrr6ZPXmXA1jtRw8XiRViRbZV3BMXl74tuzYd0gqNNwXXl0oew8VSHNHt/QOj0rP0Ih09g3KsVPF8sJrC2Tztp1yrrJWjp8plQXvLpc33l0hR4pKJGf3EXnt7dWyv7BUzlS2ytY9R+XFN5fJ7vxTcuB4sW1juu1AgfRqu27SdPB9wlfffk/TWaT+lsjaLdslv+isbNm+T1567R1ZuSZHOrqGZXhMVNYio9onjPEd0MlpvQ5bSAXFJfU01FVgBGDGPYPV3QvbUGYdtHvmPr2N0IYZuxnHIXAoR9o99RrS3kgrvfZ2ngpH44raSDye2eBxprXL2LN0dzH3kVsjKPWcsZxrm09EacQdMvB6mAonxGdhKCAQrS/SPoj2yzwFJPuzyK/LKenX7yv8PnHRpzH/AaTD5UdYgLiAzXOia87p/6xvjeLmpQKXsZ+TFotD0wqhh7sgsyh/UV3gnqeJc8qTbag5IhPuEQ5uOMcd93kBw++F+2Fr4lRfGPLrwI3VjaF+I+fcCpC8oBDCopR6Qx+JFaApQzs7pL6hXiqqqqS8ulIaEk3SO6j51z6iX/0NqEzYQhTCr1vLo7mt2bYWZYtcSEG2AjViT+NPlg3nyCrKB+fUX0hSzx9H8hAI21Q9SiK6vt4IQBS7wQIgvOGdzY0Dq8+k9dd1iqGRsF7Ilv55XB6YYyBXtvZs1/VQ65mz0lVXKwO2JW/2cviwgr4wmwwckBFYZPmP9Svf+kMZyprVf5A8/Kq0H/rDP/xD7a9Qfo7rGODWfjog68/JIH6MwyhTGSdQWPsY+2EFSlUInMaGhNRWdxmBFycAIdlWLq+Sm28+J/fdd1ZqawaM4PPtOJt9O04FFntmtdcQrPPCN/baJWdLiezeVSFVld0pKz6FE3yQgg11/VJwpFZOFiVsi0+IQyz4WhJDmhbi6dc4IShRSPdrvdb5Wg/n4btUrLvOn3eydtLOZ/vhjrrgW3NC7lLmTnhB3kHoxb+dl0gE+Hf0cBMn91yRHhTW6DOwQtU6O8x4H8Z/+nKIu+5uSL2ZSLWU8ptj3A1pTCnCw1j3xBOPy+OPP2bjXWb5Xh5cwR7mnMRHHkg78ZMuz7Ony6+Dwp7dEZwMvDbK+hsZ1B2vC6kXgD44mVInmNdmEkpXQgDeqOQf+fIXR5ARbeNqzhe9/yZs4uA6Xga0PW9/PKNPog7hPt5+/drbMH0U5Ylbv0f7937nSkGaCM/TQHwXSxtH8gpxyBwcOXo/lS2Oq4GZtlavrq2Uf/gP/6H80i/9b7u+lB/zCcYetxx3q0jPO+MKYwzfTa+vr5eamhqprKy0F5VKSkpM537q1CkpKiqSY8eOSUFBgRw+fFgOHDgg+/btk927d8uOHTskLy/PrMO3bt0qW7Zskc2bNxs2bdokGzdulA0bNsj69esN69atk7Vr18qaNWtk9erVhlWrVsnKlStlxYoVsnz5clm2bJlh6dKlsmTJElm8eLG89957hnfffVfeeecdefvtt2XRokW6PnrL8Oabb8rChQtlwYIF8sYbbxjgFV577TV59dVX5ZVXXjG8/PLL8tJLL8mLL74oL7zwguH555+X5557Tp599ll55pln5OmnnzZ873vfk6eeekqefPJJ+e53v2t44okndAx83F6GefTRRw2PPPKIPPzwwyaDBx980LbKBt/5znfsu7n33Xef3HvvvYavfOUrds19nuMOP/glDMIiTMInHuIkftJBekgXaSStpJm0kwfyQ77II/kl36+//rrJAZkgG2SErJAb18gSmSJf5Iy8kTtlQFlQJpQNZUR5UXaUIeVJuVK+lDNlTtnn5ORIbm6u1Ydt27ZZ3di5c6fs2rXL6sqePXtk7969Vnf2799v9ejgwYMWf35+vhQWFsrx48fl5MmTcubMGdsyn10zqJPUTb7pzyc+qLPUXeowdRnSnjk1dZy6zhxt/nflv3/6T/+p/Pf//t+jq5l/14QApDLQGaOMocNEQYRCiwkCZJ5/AwayoLWtRQeSsDWggcXpMJPkoCznLfWkMoztaghjsD8JIxT7sSwclDYdEGq0c6zUClilFbCihm2l6s3ab2I0EH9Tulgb7B/QxUSrxttp6SR+tirkHCsXUzbS2aMU0nMGbcsH9+cxjyygrqBwSU4UIoUidYdJTHu7LgS7+bbbiPT0dep1s9ZfLP/Ct9emJiYj8s8RrHws/Em2N9I6zPe+YnESdvzagDI2UsimPY/qr7fJ0C5TdXpsYiQNXt9RIqNQxZ8hFibtlDbbrW0nEH509O2mhOY+CmDabvCf8ufh4Ia2ZxM30hRNSnmGEjz0FYEI5F5QdmNBlrImTbbVyOrN0+lxZSJb3u0+x+ieW+6ZWy3HlNUc6dY06PNkWDyPhUV+2VIPyxYnC3iRAeUmYRKGu58tndcrjAAEMXIhudWn1m2+odrV0a597oCRggZ1k6yT+FF5opSf1MG/VScH+w8clCXLV8hb77wnb737nry9ZJlsytsuic5u2XXwiCxaulKOF5fKjgOH5Z0Vq6W4oloGtH3UtXTIywvfke37Dktr96C6LZDX314iqzZulZLqeqltbrfvCr761jty9FSx9AyN6f06WbslV95ZvlLD0jiXLLXtPWsaW6SyLiGvv/WuHMg/ruH1SmffgLRoGlq6uqWqoUlydu6St95bKu9pGpat3iBvvrdcFq9aL6dKquRsRb2s2rBN762Wd5evl3eXrdNwd0p5baPGfUbjWil7j+RL//iEtHT3SJ5Ort5aukzK6hrlwNETsl7dYvm4KU/vL1ktS1dvkY6eERmZFBmZAOdlTOdK41PnVYa6ULC+4UICMA3UM69r46kys/YSIe7W7yWfAQ9Hj9RlSJtgjdZl7dLGaR2jbbzXsk6Gp7BwYmPoXOp7mrtYP+b3LF3cs2vtE5LnqfjoG8wqlWsF7Zk2yJactE8LW93F00MfBUHlLx8wt7D5ivZx5I35B3MW8k2/FO8TLQzSZYinUd2oO+InLNJgL0FpOMQR5jixrT8NYb5j13q0NKk/3yLZ0+uyAR4ffkhfUER7nxrkwXNLM+lRd/S9kH/MwUhHII41rMitlzn5w589IzxFuBcbi7RuJf1E/gD5ZovO5taE5dvJTmTM2EA6GxrqNW8dtohvaGyQiiq2ba+QytoaadF+BBJwYHjYvgnYp2MB236ynWhHd9haul/DoS/ByrC1rdn65ni5kp5kHjSP5JX6i6x57nkDYbv6lF/PL+fXEwFIGlEOuCIkKLuzuwXkEcLn+id9QtvMlod5XDroP3q0LrafK5VOXRP1a5uBELzeyeDLwcwEIN+n4iWK/jTCjutAyLAdcZ/2G2wbnbL0ggD80z/9U3sGnLDhHOUcYbhbfoTNffox+pgPvh67EnQmpNym5g/hSB+KUhpLtdqadtt6M5B7gdiDoNu7p1ae/O4JeevNU1JT3RfIvWhLzvoISWLPLPcC+dfSNCx5uVXyla8Uyv33n5BTJzsk0TQkzYkh6WgfV4xJV+e4ziH53p6OvwN8dxoCF+v4sP1m2AmFb6kznoVy85+XCeUBUDChk3DlqpO+rMkoS1ew+nacbrkXCL6EHd2Kz8k93KM7YHtN/KfIPXQS2r50jGM8sLHogvEk9TJlHKEckD3WQUHJ7v17JuKKcOob9TKzTCEAn3zyuzZfi9+/WkilO8xBSTdtBDkEy6J068SUsj6QgciJtbDXu1TY6fmYRzaEl5mc5OGI/D9I2VGG1FusP+PlTjlnc38x2HpF5y03IiiruKUbY9HVLDvGO29/1A1kmc1dQGjHoQ2HLX9nasMBqb6H57T57OFeHuiT6SsIm7SEtLG2gRTzFyVSFsiOOBmIPEkXcg5jmod/dWTMui7bfLq2vlp++Id/WP7pP/un8jM/89Py0z/90/KTP/mT8hM/8RNmGfgjP/Ij8g/+wT+Qv//3/778vb/39+Tv/J2/I3/rb/0t+et//a/LX/trf03+5t/8m/K3//bflu/7vu+TH/iBH5Af+qEfsvDwSxg/9VM/peH+jH3vC4uff/7P/7n8y3/5L+Xf/Jt/I//+3/97+Y//8T/Kf/7P/1n+23/7b7Yd4C/+4i/KL/3SL8mv/uqvyq//+q/Lb/7mb8pv//Zv2zW7G/y///f/5Pd+7/fk93//9w1/8Ad/YC89/dEf/ZF88pOfNPzxH/+x/Mmf/InNhf7sz/7M8Od//ufyF3/xF/KXf/mX8qlPfcrw6U9/Wj7zmc/IZz/7Wfnc5z4nN910k+Hzn/+8fOELX5AvfvGLcvPNNxtuueUW+dKXviRf/vKX5dZbbzWQlq9+9avyta99Tb7+9a8bzwBuu+02+5btN7/5Tbn99tsNd9xxh9x5553yrW99y7a5Bt/+9rfl7rvvlnvuuSdJ4GUj77IReHESD9LQCUTCzCQRsxGIcfKQ+EkHfkkXaSStpJm0kw/yQ77IH/kl35CNyAGZIBtkhKyQG/JEjsgT+SJn5I3cKQPKgjKhbCgnyotyoxwpT8qV8qWskTNl/3/+z/+R3/3d35Xf+Z3fsTpB3fjEJz4hv/Ebv2F15eMf/7j82q/9mtWVX/mVX5Ff/uVftrr0n/7Tf7JvzUE2/df/+l/tGj7o3/7bfyv/6l/9K6uT1E22pPzYxz5mddbrP3X5B3/wB61uU8ep63/jb/wNWzNz9Lr//d///eYus+4THuESPmkiPuIlftJBerCCI33/+3//b3NDPsgXeSTP5B95ULeRFbJDli5jZE4ZUCaUD+VF+VGe1CnKmXKnHlAvcAPBC6kLkQtZC+ENSQsxCxkLCQvpCtEKwQqpCjl/9OhROXHihJw+fdpI/IqKCiNPnThNJBLS0NAgccIfkhX3kPyHDh0yshYSl37mn/2zfxbNgmf+fSAEYJgoRhNcHQBRpvX10om3a4feYwsmFF1m4WcDZFDypw2a42GLM8I1xVikTEJRR2c/pPcadcJeXl1txF9lba19CzDR3CLDQ8PS39Mr/b190tvdI3wHEAKQgY6wsP5DuUbHbh28xmeKvJjy0tM/j3lkIrN+xM/tjSa+I9KNwndYunQB1NnVJgNDvVqnh2QcRa3W92BFpe1kHCJQwTUKeyf/pvrDeRRuVhCvITrP5gbEntFGA1KK0My6zjVtgbYLMYdCGis3yDsUyChiIdD7+NYTinPNsylY1Z+1pVhYyfj0PuQ9iuGgnA1pt7ii8zDpi7bNjF4MsAV19NzCjNwHP6l44vfjSPMbB+09uk/6/L6nN82PnuOWPJBP+i8nDLCOMkscXXijjKcvA5lpSIb7IcNMBKBbAU4w6WYxCigrPWK17YuQEA5y0Im9gr67pa1VzpWWSn5Bgew7eFCOFZ2UJu2fB8fGpbqxSY6fKZbGtg6paUzI6XOlkmjvlNHJaekbGpXjp85KRW2DtHb02PHYqTNyrrxKWrt6pbWz27bxLDhx0q7ZcrR/eExqGprk2OkzcrjwmJw4c1YaWto0rknpHhiS/ONFUlZdq+57pKtvQLpQFA2PSK+23UZ1d+J0sbkpOnNOjh4/JUeLiqWpXdt0/4iONxp/0RnJLyySU8UlFk+3LkbqdTA/fuqUVDfUy+jUlPSNqFsdn06VlklH/6AUnDxjFosHC0/Jtn1H5N0Vq2VDbp50D+l4d/68DE1MyIjKavz8pIzpWDqm8h+bVJm6VXBkGezWlqHviBDVNys7LR8DZRCr73HE66Sdq3vqtbXrqJ5D3KDIoV2a1Q6LNA0vGWbsnH4jWzwzITONF7i5SFiZbcrJe+YKwYIxbEXMM+YSEFFJIpM5iILzYa6Zj2g9dws47jt5B1GXntZ0Wdt8Rf2HF5ci6DkkIC8IQIz1aloIE3c+r3E/8RefcNPZhXve9A5lbUDGJvtUP8t8in4H//Fy93x5+fGyRktrwtJCPl1OmfK7FOA/Dto8/XtLa4su0Nst77YFqKbDZKnPmhKp7wA2NjWaBWBpRbmUshWoTnxbdVE/oO2lX/1B9g3gV/PGeVtHq/YdLbYQZwyx7wHqOEQegjzC3JNz74ORL32zzfcimcXTzHWmDHB3PRGA5CWu/JtNwUMdmOmN5esNlCNpzZaPecwF6Qou6iSkX7/Wd+ZObAWaTe43AtJevouBtsE6D/KHnxN19Mc8p3+AQMENa1f/8WY9ShXamCsibc6i7ToQHeFNZicC/Uc8PIMUwl3oB9LL5eogpId0OTweV3qGviv0X8ylyaetlTU/rEsC+cluOzoP137EFb70x8GKrV3q65qlob4/ab1nqBuU+tp+KSvtkMryTiP7IPggChNNw0YUcmxu4rt62i8rOjtGpasTcm9Y8o/UyqOPnpIXXzwj9fWs/3kxgz4aUo/0jieJPIP+Cf/reZzYQ/a4hbx1Yo+yDfIP+Yrnxy344ogTe+QXBXcg97DohNzju3bBcg+ZITvkiDxRMCNbZJyuZM5EvNwuhuCePh5leHYlfAqkL/T/6fFg/ffMM0/b+ix+//1DKq/IBBlRv5Ahc8V4PuLKetKPbCk7V9hnhjePC4GMkS1yRLbU+2zuriXoWzLr6+UQgNSBVNu68UDe6He9HYSyu3p1nT4qWGKyu9qlWACnt2HKk7ZJG42PDw7uhZcPsoV16WC88j6buIg/9TykLdSNFFFJ/jL7lnj/ghvqIP31hf20n18iNIzRcR1Ldd4RJwHrG2uN4PvH//gfJwk/J/uc7IDog/TjHiQHbn78x3/cCI6f/dmfNXLjX/yLf2HExn/4D/9B/st/+S9GakDmQWhAzkBmQOJAZED0ME+BxIAggsCATEJPD+EECQVxAVEFgQWxhWUa1mhY2GF5hqUZFmZYleEPKzIs/7Agw3IMqzEsxiAasBSDxMBCDCIDqzDIjLhVGFaIWCNilQgXUFpaauQGL1XFrcMgOBiD3UIsPh64lRhjO/OymfiG+d+N8WM+x1yOMqfsmcN5X0D9gBCjzlB/qEsQatQzLF2xTqROUj+pq1g/YmkJCYcFJVaVWFtS56n7kLoQeBC3ELYQfJCykLGQf7QhCEHaFKQqbYy2BnkIaQpZSjuEHIV4hGyHdHcylHZMG6Ytc86LAHESFGIfEpQ+4O/+3b9rfQPkP/2DvwyAHoFjJvw+7nBPX0IfAvl3HRGAZ7XDDWSFd5rJc12oMLiggEEBhmLKFioRWMgYEadH7l8MprhSMNmsra+3t8dRHpVUVEpVbZ3G0W9bfw7qcbC3TzrbO6Ql0SxdOkgwiKAwgwBEYebpJH1JhV507efzmEc2WB2J1VkU49Qtm4TpcYBJmS6EsAzDAnZ8grcfFSguAHVe/aVAnYuRf1N9ej5kbSMebxxWRyOlubW1WB2Ou/G2ZvdMWR+5ifkx8jtya8SftmeUxyiXIe5ZWJq1X3fK2o82ny19yTAVXFv8GiaKaBAIwOA2la7glske4aKkNwWypoE+g/sedpIoiPxkg+fZ2nbsfhwWd6RU97TaffUTh8nDFeqRMptjUNwHKx7KHPng/oLwDDOn43oG1jYzEYCBBNR7usAZgQRWmWAVaN8B1Dpu7vGv11gNjfMsusdEzxQ4OvgPoQyYCmTXkN6HAGArwJFxvda+fGRM5TmNJdyUDI3w7UhdUA0MSkeXLlJ6dAI5NKz3x/TekLR1aH3t7lU/mjb1Mzah4SoIY1jdjHIcHZceddvdPyhthNHXJ32kQ/2MTU3LxHn1Nzklg8MjFn67uukd1MVu34C0a9iQiqMT07oomNTwdKzRtj6qeaScqStDWi/YtrAX4kivR3XxMUi+NC/tvf2yfd9B2Zi3UzZu2yVL122S5RvWS+GZEzKg7X34vPqf0jp1HjJwREamhmRUMTatbU3vj1sfgRy9/6AMgMqIc+qdQ59nhT5LutNr2pYR28PU69h2vMPR1p+2ABswUh5iELfWbjLCCWGH8GeNPxvm6M/abAyeBkg7iGfkjxteMOozZZT2V7xMELVb8oZlIM8tjHh8UVgO6jztHBIxkIBh8Zt0r8Dy0OSn4cXJP67pxzhn3mOKxu6w/TnjAWkxNzpuuHsLIzrnO33483mVg/kSR8oEmZEuSDDKC3/+zT3CJ6yQ/l4jyzpiWzQD679VXvE8hzKI8uZ9VqyszU2UlmR5RSCsAe0HOlC+6ngBGWgvSmi9svpjcy+UsOwC0SXNLc32/T++3cwcjmNDc4v0DWvZqfsBXWT3sX0opKj2sT1ajq0abntXeyC59H6iudHy5OMD6aD/tT5X00Nf5DIaVfmk6lmUhyzA3/VDAIaXJpAX32FBSZzdXQozfbPkegTfKnz/ZHcDg35A6+k4Cjnr90O/YHK9AS3+HF6v6ZuyyYU1HgoFJ+mYZ6BgCqRJcINSkPUj8w93h9KKt4NRJgZFZJjDOegTghIyvIDKujdOUKHIoJ9FAYnyMfhPD2N2XEjsOUgv6Q/jjJN6cUKPF3TiCtugFA0EV1CU8gw3KFnoQ8hHILlUnhGRhhs+W1Bf12NWf/V1usau6dH187C0tY5EGJJEE1vCDUl/n86jepirQ+jpXG1I0zgKqYfFEmQrxN20hj8m1dWdUlfXpfmYMHnzc/khS8g9ysoVQk7skVbPG3mCuHNyzy344kiRe0EpjL+wXSvf4k5Z7VGWyBF5ItdMci+lOA5lk474s6sH4ibPXmbZQB5Cf5meDgjA559/TlpaEmn3rw1SciEP1P+ga0n/fmAcoVzCFmGUQxi/08OaRzqQqcuPOh36oexurwXoNyjHeLleHgFI3+bt78YD7YHyQj7IK5BoV6eOh7GM74YH+dO/ZXN3caTSk96Ge5Nh05Z58eJqpZ14vH8IYWd7qSe9P0Ce4WWDQFT6dxUzQXiBXArjPHGlwouHPzfY+kbrKboe5iCgMVEvu/fuSs5Nsv0Y4xjbGNdIM30eYxMEB9Y+TnBgEcTWilgIYSkEycZWjFj8bN++3QgQtnaEqGP7R8g7SDzIPEg9yD0nPCD9IP8gASEDIQUhB9HlQxZCeEAeQnhAMmIZBemB9RiWYxAfWE+5pRhWYliH4RarMMhJSBC3CsMKEfISq0S3DIMQgaCAFMGCEWsut5CEAHXCFHIE0hQrMLcSgxyB8CAsjpAeWE+6pSREKsQr/n/sx37MyBbCxVoSAsatxtxi8l//638t/+7f/TvjMbCahGSFwIlbj2Hx5paTWJD91m/9llnLQbxiSQchhIUd1naQRMwVkREWeQ7uxQFR63BrSrfai4MwHZSDw60yHcTvoKwclAXpc7iFp1sBOihXB/lykA8HhJeD/DuoC3EgHwd1BLgFHkevI3GrQSxXKQ+2r6SMKC+vD14XqAeQZNQBJ77cUpB6Qrmz7a5bCVLeEPCUnVsIUhepk9RPytetYqnHpJd8Ig9kh8ydUIcExAITi0y3CKTdYNUJcejWgLQtSEW2fcUaEItXtnPFEpBtWrECZPtVLADZVvXIkSNGlEOQ86IhhDjtn7EgrE3Cy4oz/TL7D+a3c/1dEwLwrBOAUWdpitBIIWPKGO20UQahAHJ3sylgZgNKT/y36+KmsqbaCMDwDcBKqW1s0o54THpQ2HbqQDugi5SeXmlrbrFvVaH06mJx1NkmfCfFO3XgHT3nKKut0+d8HvPIQLKeAK3H1GnqNlusYRk3MNRvW5a1drSaAtaU0gr8sXWXAaUqYSVBfUSpi5ISoOTITrAlEdVRwuZodTaz3lpaNf4onJncWJ40nOQ2n91MpHQhrW0F5albwqB0xZ2DtAelRXhTy+QShecgDmQUlPEpZW3yucrC2mGUD1Ny630U2WbFo35QeLi/JKKwsyFVPjO7SSmDU25MVpoO0gtJQJ9B3CiyXcmeDNv9qHtkg7yChVSQZSAjYuU3W1quR1AumpdggZaSqZN/Bu0rUUL2aH/c3tIsQyqjacrP3XJOuUawa73vb/9OTU8ZyTjKPT2O6HFcJ+kTvCGkxzF1g+Wgb4GJAml0jDo9ofWiX7p0QOzWiT5EIltldmHx3aEL5N4+jQNl+Lg+g2gclv7BQb3P9+H6pFMXCB0MwBB/mn7IPtCPO70X3Ko7FhgaJoTjqMY9ooP1qGIcpZViXNNneVH5hLocypyFQp/Kore/z8IfVbdD6r9dx6OiM3z7b5es3rhVNunxePEpaetrM8JvWNv9mB7Hzqufacg/vdZjGvmXtADU9mPQ9geixQ3PqH+Ul7Ux2ieIzq0e6nPqp9VzrePUb9s2U+ux1XHKy/NE2Wjb820ce3v5zkQgj+LtJ97PzLWuW5piYcwE6x8iJO9H6TOrQ5WDEWDaVp0Ao7326gLWXzzgeTLdURghzenp8H6GbwrSB0DcsY0k5KfHb+1b3VHOTqjZCwFRHIBzwDO3BKSPsP5U+zXSafJXf+6eexCN9HmQgOTD80mcVn4av6eRNBEmL2oYgavXWG1DEJJW3EF4+vzL0qMLe9Lj6cZNvAzSypB4uRfJzNzxLBPRfdoCk9S2tlazOkTuoUxIW7CU5s0+2mib9hl1bAOq8zjIP+ZwlbV10tbdJf0qk3710z+s9RK/eg0JCKne0qaTZ5UNLyZAtKP0JA7yQVp9PDJ56ZFnlB9p8PR6OQLcxMG968kCMKUUTm2TlM0dIB2Qah8WAhAwF8+Wl3lkA2Wv41Bfn/TUN8hgR0da3QvWnwMXyPhGgSvfvG3H5ULfExSgwbKPt4y5pq2mu2Ws4JvUvUm3LM7ZYonF9WxKVOKlDdImmY/gP1h0hG0nIa9QPqI4DYpeneNMTUZIt+BzUH4oP1Hoo0CHRMSKCiKPdg+R5wjkVkRwdXVqf6j9I36M3NJ+VuNHWQCZhmLB0wiQhxOWKCad/OTHOX4h0OrqEtKcwGpax45+xjKVLdtxjtBfQtYRXgjLw5zpxzPijr/tTTrj5BB5Ak7quaWeE3qtrW12TCf3wrZxhBFITcjX1JacyB6ZpogF0o48Qjn6MSC0qXTEn18rhDrscsmGUO+C27jfxx57VF5++SUdWxvS7l97pORHvWZMpsxTdTplEehwC0zKkLZFueGXtvHBlcX1B+owfVaK3OZbaOHlhiCr7P7eL9DGvEwdl0MAhvZ54yIuJ+q5z7evBmgntC2XP+3nyttMyj/hedhY3wUi7erUNfo6J5Dpw7m+eNjhOX0gacEPaaTv8H7zwv4lvASCnEIc2cKdC6K1F3OsMeYhOt4m5yQD0Yg3/7uaP7f8T74wHr0YFMjf8FIQ8wLmDHwvEVIVgqW6ujr5zURe7jp79qwRrPHvJkK0YsnI1or+7UQsHfk2HqQrFmZYQkLmQL5iIQm5w7f32O4RAohv8jm454CkdeA+Dv++on+/Lw4IXgeWbXH4txr9W38OtiAlfQ6sOB3+zUf/HqADQtlBHh18JzAOZOCA0HIgHwdWogDiGflBXCNTrPWQc/y7gZQHlqFuFUq5MaejLJkTUr68ZECZx+en87/L+12zLUDjgxqdJPBzFFJM8tgq0N3ZwkePdh0pzN1fNrglCkpL0GDbR1VKaXmFnOPDqBWVUp9ImMVGRVmZVOu9Ht6Y5ttO7R0aty4gdSKKUgrlF0oHU2or+D6Qp9XTEc/HPOaRBq0zfDuSiQAKVbNsaGs2hS1K8vbONmnuaJYhnSSwdR/frYLECIvxaAKj9czJP6x5gmI/A66IvQhMmalpCm+Ca9iOyH9c2Un99u3qHLZIQ9naHxTFbD9nimosViJFdYgjFT7XWD3RFpOK+OiZxRVd+z0U5YSJUp74cIMy2xYu1hek0mdtUP2ggOfcrFj6AxGIvJnEJZXUccTizEQyXWnuw9FkomlCFij8URgTJ9aHlKdbCxmhF6Utlc6w+CJdKPaRlYfJMS3+bGm4jmGWfxCAU5p3zrmnMNKXRadDy6OztUWqK8qlo60lSQAiA8u7nnt9x3qQMLzeIJMRrY/WH2v9deIiXVaaBl1ETUUT8NCWgmyHhkO94oUQFEwomiAGm3QsMMVQ2mSRBUGX9v8oBSFvgnVbny4Mwla9wQ0TEhYOAzpmMPF0oo94qZPUV0sjaVDZTE3zjDpJvWZ8I23aPjRsFh09unAaGiaPU2ZhODZ9XgZHdOE2rIuX8Um9Vv8yLOPTOvmZ1AW0qNspHSuntN0Z+adH+yZonABEPiD0K2l9i6aL75v5iywGLcdwP9R1lGS0RdoV7d4JFORO32akWsyf1X09Us8hm+xlAO0zILy9LLzMsrbNGZDuLyD5jTkQPeOY5lbTY9Zzmh7y4iSTHSOYda4+J62Qb/ihrWItSH7wT54vSC/1MooDQs2JO/LNtfebRv5F8Rv0PPNZ6K8CUUg6CMe2UNajy90JQGB+1C3x+AsTpMXnSDZmeFkqiJd0QbQRj5chi2PyxXPbflQXwJ5/8o4sqZ98v5W4LO3unzhisnZ5pI7RM7+O3JsfrYcopbB8Z6eFLo2beuYy4pyJf7su3Lp0wd6QaJIKXayVVVbpPK5CzpZXSnVDo/RreroHemRQF9d8AxAiEBKQ656+bmlqbpK+gV6Z1LrKeGsEn8qSPCIXm19y1DQhV3sxJxp7rI6lpTmVD0AY1wsBSDnSj9EfoeDI/pZ0CqT9w0T+kVYsFt8v+d1oQE6Qfm3nSqWrslrGTOGX/jybnG8UuMLN+sJovHME8idl1cc5ZF4gTOLgRSLaFVY0w+aW72zwrRUUSswVLvSTDpSO+EVB5Yooj5s1MWlxBSSKU0A79nOA0pI0MN+IE1+ExZylv5+XWBjLGFeYb4b+1Uk3vnVff/KsNBaX6pgdSL2L/WZzQ9jkJaS5b8Y1v/8ICzekh7SRxkD2MHY5uRdIPf/GSdgGLHxnz/ObTuyllLYozYPMgmUlMg0EEWMlY1X6HDvUh2hNESurDxN4OZQydzlkYiYLwEcffURef/1VqaurTbt/fSCUC20OMiRFBgZL1cw8oiui3CnvMB8J+qLZvnv70QDfxAxWd3G5IavwsoHX/WtT/2mD3s4d2fvbmUFdph3bmp652w0I+qxUvxq2os8mi8sBbYqxhLBpN5TJ1ez/4uMY7Ta9v70ysDbysINcLuzX5obgB7nyEg19pMs73k5Y21NfU5azly8n1lb2ot2Ijkm8cKXn87/53/xv/nc9/a4dAagTEwYHw6R25DZhY9u1oDBEQUUHHSZyChSp2pEywUOx61vGpSHe6TKoKYLybkTqG+qknK0/y8uNAOTN8UQryrUOqSyrlO62DpkaHZe+rm7p0nvDg0MyoAMYVlps0RYUzjpAo8SanggKLY2TNHIkzrS0zGMeEagjKBFRmFKv7ZuSA4Gcsu89dbfL0PigDE8MWf2aOh+shcaiBTwTHbarSyMADR4HEwxX7KfizQbqqU34fHHEkWs9J52u0AVjE4GwRBFKulEwk15AG+3Re5CZZkWi7kxZ6u2BNqvg3PKv8DZiZIMeLR3ES17oA0hPBMKDfE9a0eA39txhaY71BZARRrZqWki3kw8o74MiwLfwUZCumBw59/QDwidO4vd4PBzSB9lH3gFkgsnAwnS/KXlb+FHY3KOfM4W9yo/7xO1ukV1cWf5hwQUEYJSHJAGodThgTPp7uqWxvk46tYxx43UHGSTPzW8oA4uDZyonrBam9A9lPi96UN64N3JJjxCKbDXKkf4fIgH/yBY5BxKkWxKJJlsM026Y8LtSDeUSiwIj8/RZUAyihODtsWZLM2MD6TTSTN3Y4kCPvLnPOceQD61nUb0LxD1lrfcnNQ/T1C3qIukOshrFdL+frazYioQ6qnWZNIzqAgJrRt6oVxlPTVFXWZgQDnULK+ARlYnen8QSWMNMvhSA/AD5jyOSayRb7xPob0gv5DRKR2/jyM3yHMnS62q8/XkZIneehzYXyCwwqO2EMHDj9dz6N0tnlJZZgL9kfXAQVoR4XaEdEhdpcDKJNFh+tO1CnJHe0K61TNQ9gBiC6MI9bdrbv+fN5yJcez9MWIQLnFCkz4TkH9RwWNQTViasL1G/F94L5B6LaCOs21uNmLN0Rf0t/pJurU6nz5tC+lRmlFNMHrykwcsnuPFyglQkXNIL7KUn8qt1gnDwB4iLI89dPrhLloXCw7Xy4J4ew3lGuUV1cngEJVWnKXpRAPdb+QTLDORIO6VtdmmbbVI3ldU1UloZLAAhAEurq6WNvlTLdIB8jAZrQN8OFLR1thkJyMsD1Ln2jlbrfz39nlbySl1EPsiT+Mkzcibf2eopfq4HAhCFJ/G4MoO2G5Qk2d0D6v6HiQB0+Hg5j5nBWDjQ0irtJWXSl0jY9sNhfIq50TYIoZpNxjcCkgSg1ZfQD3KknUA8sR7lBylFewlv/Lu7dKCsZr4AkcVb4Z/97GdNQUh742WibH4AMkbRCtlFPMTLeMAcBEUm8wzWy4QLMYY73mzmmA3MR0j3xQi3+I/v5LUXnZVTn7pHTvzZtyRxrjLcnwMJONOP+JknoShFBhB6cXIvzJtS34hCuepv39MHJhLNRvQ55kLuUUaMiZSF9c06dji5R1+HrIPcw/wkHenlcqOA/HufnwmU/dnqNATgm28ukOrqyrT71xsoN9LOeBnIwNS3fzJBnUEO5DlYBoR5aQgre5v+KIB5C+0ms45wD3IjzBNx+/7KiPK4GgSgzdFuYFxIomWXxeWAvoBxh7DpU7kObSy7+0sB6aQ842Wbzd3lgjadkkv0ouMV1dkwLnAe+hd0XfQv6XU0xNcf9aPZwpkLiCeslf0Ftvnf/G/+N/+7nn7XZgvQs8WmVEkOeslJmnbyw4Om+MfSgEWaKa1ibmwCkLH4d2UfYbmiCj8GPUdxVlldJSVlZXJOwfZRTa1tMjjGpEQ7/sEhOT+mi8KBIWltSshQ/4BM6LMu7fghAC3+SU2HxmtKbV1IJBWN85jHRUAdZHKBUhHLA1dsoti1reKGdXIxrXV2Suv1+QkjNdiKcGwcc/YpnaRMy7QurMP2fR4u9Q9gbTSt4JtnbLeTHrcj3tY4ovCmDZIu2hnKZNKEUhdLPtLGESWpK5ZRbqMkRjmLP/yQt2R7jE2mvG16vDxzZbOnx935uZEBGhbnhI/SG1nFw7K2iPvonsNJCPynwgt+IC/Ih1npgSgPdh7HcLCuIW7idUCEuBvCQkYQGbjzuEhDvB9yWDosXVFZ0H+oO/zat766OkJfqM8sjJjbpJ8PCayPVIzORAAqpjkykdbFIN8BHFM58BxZBSVNIC6YLE9EBLidU9eRjz63lzGIS/1xZELt5JVvNTpKvdEjcrb7+NNwfXygHNkaCzIeBRXjEnDFE/f8zcC21hbp0zYwMqTtVOv81OSoTGuYad/lRNFOGjVv05pevh8Wtu2FkByX80ZWap4h+a2dkxfKmLzyXNuGxk+ex0e1zg4MapyaBt50HFOZsXgw60JtR5PaF4xqnnTMOq9tnqMBWSGzSBGWDgg/0hCD3dc0qmxIA3KnL6DOez3nnHvWzmP12cobeSpo15QNbiy8WFh+TTkk247K0Z7pfZ7Fw7wYzH0Ezh0en6fV4tPFHBZx9i3CiKyyPKh70s2RtDtZ5WHjH4KXeQNtflKfC4RzVDctjCg9xIeMWJDyQgR9hclTQX/ifad9RzCSJSAt9DXcA1z7M++D3J1tyWnkc4u0aH2lL4PEoy+2fhy3eqR/NqtiTbOn0/tFy1uU3u4ulGVt9pz75NcJWsJm/mX9pYZP2MjkPPnXo/dvxMfz/r4UoerhcXTLxHi9cb8pIENkGhQH9PfkEZlRbpYmLTe2B8USpEPTzTagtQ2NUl5VK6WV1VJSVSMllZVSVVcrXf3d0jPYayRg/8hAIAS1DAZUHhyb25qlXcuUdFBOxIcFO2lETp52+gryZs9VDk7s2vin6UnPQ+hTrhcLwLg1COfZ3MTxYfr+Xxy87BGUKtnzNQ+tyzrGDnZqf9DdHepb1M9f4E7HoGwyvhHgdTuMsyH/EAmM7fQ7bh3HOfcYKzPlE8CuDcParjqszyosLLTvg7CFElsk5eXlyt69u2XPnhR2794lu3btkp072R4q17Y/4hs9uPctk/DPtkzc4znfAGFrKbaYiuPgwYMGtkpy8N0fvhcC2JoKsI0SW1UB0siWSscKFcePye7VG2TNn39dVn3yVtm9catZMQK2M2XLK17M5dtCbIFVputktl/ie0NswcQWWXx/iK2Y6uvrk1tn4cf94cf949eBf/zij2236Msh+uijIAQCEUr/ygs6Tu5puQ3zQkwg+OhnqcPx8qGfdnyU+wLGUbfqyQTyZezJ9PPIIw/L228v0vItu+DZ9Qkv5zCPoV7EyWV26ojn28lA6hb1CfehDqXCSw//xgYyCy8dpOqJr3UggiADIZ6CnOLt7Oq1LeZJmeQKxMpc50KkCRIGxOdfNxLIG/2gy+dqk2iUb7CmDS8HzFX2c0Hoh1LfAKS+Xc12Rl3xOotcZh6rLw/ev5AP1j2ZfSpthzHpasls/jf/m//N/66n3zUjAG1S6h2udqimnFWgvMLCyCetplzkuU4eUEQBFGahE01NTkKnHHXMU1FnrsBapK6hTqpqqqVcFyJY/4EGXYTwfSa+TTA1rpPLUQ23f0DaWlrN+m+Q87ZWU0Lxxn9S8awwxbYhdOSu2CIN85hHJiB4UMyiTAxWHb1JJSuK1MlpndhOaf2ehtCgjqk/CL8ptgdCOTFhJMCFBCDEiBOAokgRgNYmqJs2sQztB7ilB8pMFNbArPt6AjmJApZ0JZX/6ic+QTWLJq/rtAE7hnbgbQFlqrsP7VHTqW6tDUf32GrN0+mkX5wAJG4UsPQDhMMzwokvAj0OD8fCsHBCWiw8fU56zW0kA0C4ccubuBIeZTYKdrY2RSaQdMjILW/w71aMM8Hi0yPp8LRxtO0S9UgYKJmNANQw/bn1JRn+PiygXxzV8hulrJF9lAeDPk9uAQp0ocNxUo+QZlY2KnsA2XX+/LTKiHJTt1MQTIHA8xcwaCNYANIfez20clFQtyDUfEtL6gMypvyQN98Ag+BG/kzosToCoT2hCKR9okAI36iAzJvUcCdQOmt89v3NcdIayEvbppTnmj7IRywPuWdtVd1NQC7gb0qvsfrTdj46oXVQn4WxKqQV8g8S0IjAMcIckz5ddNh2jMhHw8fdtD4/Pz6lmJbzY1MyMTwm57UPmGbL0GHiop2EvfDjSCcAg1yQj72ViEIl6heS2/gSH3mYAV62qfar55SRgvupBVUgCUk/hE5oS33W1uJ9R2b42eDh23l0TbnTfi39tvVvaptS77/MfywO+hLvp+y+gvDsmZ5DMNh38DQcwvY2mQwD9+qXON0SGj/kGXlwjh/qHeF4ergGSfIvusZKEnlYv5S8Rx8VCEHvKxLNTdYv0i8RLt/n4xl9GWngGfLFv/dzob8KMiDfuKP+m+wU+Gd84oUEf9aq44CH5f45Tp/XOqbnhJPMv6aDMSOQnWzBFsYU8mxtTNNv8lD3jlAOyDC0b+of+WP84UhYwRqRxXeHNDQ2aJvU/ri7SxqbW6Wipk5KKqqktKrGtgI9V1EutY310qP1akDzzjcBB1QmRgZCACqwCExo22f7XsqGsm1tbZFerS9WP7W/ob6QR5TOHdr/48bKQtNPvpEBYyP12EF9SyQak3UnGyiH95sARJ6utED5mdq6KDtwP6wy+jASgGyhRBvMlq+PLkJ/m4SW79zq2cSHlgieC9h6CznQ12BF4OQfa1FIBF6s4ZxxHzfZlZaMoWPWH+GH75p88YtflCeffFKeeuop+e53n5DnnntOnn32GXnmmWfke997Sh555DF5+OHH7Dkf/3/ppZfk+eeft2vAN2Gefvppcw949uKLL5q7mcBzxwsvvGB+/AhIg4M4CZc4wHcff0IevPMuufvrt8njjz9u32ABTzzxhF0/9thjhkcffVTT/oim/WF54IEH5P7775f77rtP7rnnHvn2t78t3/rWt+SOO+6Q2267Tb72ta8ZvvrVr8pXvvIV+fKXvyxf+tKXDLfccovcfPPNBmT1hS98Xj796U/LTTd9zqwn2UL1c5/7nHz+85+357fccrP549lXv/oV+frXv6Zx/JV84xu3ye23f1PuvPMOjftOTcO35O67v63pudvS9Z3v3K/p/I48+OCDRmxh3fb4449pvh7X8vmulcUzzzxtZcP1Cy88r7J8UV555SV59dVX5I03XpOFC9+QN99cKIsWvWnE2Lvvvi2LF78ny5YtkeXLl8nKlctl1aqVsmbNalm3bq3eXyqbNkH+bpbc3K1aH3LlnXfelt27d8revXzXZp8cPLjfcOjQgaw4fPhgVhw5cigNq1evlPz8w3L0aL4UFhbI8eOFcuLEMSkqOi6nThXJ6dMn5dixQiOCnQCG+D1+/LhZqkLKVldXSW0tBG6tNDTUa9k+ZPkrKTmbpa5f76B9+tySl5qwrg3tGoIp09LNx0MU+BDMuP3oWQeGPIb5Cy/EXigjwH3mELhh/oD7dDldvqyYX2Vab14OARifR95oQN7IyK2qA4mWXR6XDnazSVnRMd5dzbofL1/GSeb0Vyt86oiTi8iFcTybu6uDkOYwX0htTx3AWi68BHileZv/zf/mf/O/6+l3bbYAhQBkYqGdIMoyV7yhJEGRhOKIDpZ7rtyNIygcw4QAODFiCle+d2TKZzAuI9qJV9XVSVlVtb0pXlJRIRU6GW5pbbEByzpxXQyOjY5KZ3u7Wf2NjY5Jj3b6EIBhENN4sqRjHvOwiRvn0aDu9daV3yh9UdaiJEaZi4KVayYW1Klk3cIaKKq3IWzqtivvOdd7Wpc93nj9Z7vQSRT+WpeZQNKOiJd2RLy0KbaOQ6nKAsmVta6gxa3d6w1bnuHfFeekz9KYjDd9sp5UiGdBkE0EziPE3ZgiWZ/Hw8IN6UIRbf1EzP37Be+DrO/Q+CEHiN9kopNm5Jot/ZcMyjcCSnvqAuWQlKe68fNkmj4s0DwlrfPI45TmR+H58T76PG1D6/K49q2QgGNDWF43SkVpiTTU1kgfCnqTN2URCAKz0rK6ou61bIwMQ0bEQ7iEr3EZ+abgHop7I3K1HJ3MYAHkbQTyBWV+a0uzKUb41prFp3FR/yDpeRmFcCD3IH2N6Ivqq9WTqH46oW1piY4XgLQqvJ2HfiOCuUnJyvI+pmMixBwkg+aDNBHntMoDaz+zkFQ3vMBiyl7zQ/0MaSEMwgrbvgUClfY0pveRHUoQCAzvC5ANdR3ZBP9R+6cc9ej3MoF7ZARxTjqRM4tLwibNTqB5ueAukEWhPAibZ95nBlkEuDw8bqtjerQXKTT8JNmk5162Xj/MfSysNGg4QTYhTtxaG9eyJT3UNas/EaHFXAF/ngfiIq/0mzyn3yQMz4fHQ5hYG7tb+mNIM8I2ck/DAdbnRuAZ+fNnThJCmkKO0WcYOrGiiL41qHGQDq+v+EP2xJWUUVTGpAFyzcJUubEdpqVJ48YdhBvpxR2EHHGRBs8T+SO/bqVHPITl8g71LIwhHD2fWERS9rj3tFl9UXAkHizp+D5uIP/CN2UZs5pbEtLarnnu6pSm5haprq2XyppaOVfOnK5SzpaFbd07sdwdGpb+4YBB2s+w1k1N35Cmo1vLk61AB4eodxOaX0hTvgeo6dd2A0lO+4Ak79U63KPx25Y9WiesTmn+vK5YWyKf2o9/8BaAbGuY2goORUyY32ZzG0BeshEmHwbQxrPl6aOMUSxd2DJM62fqfujfZkd4GeJGJgBtvFDZBMVhsPZH+Uz7p+2zFSbPeOEnjMPpcrN+zRScbGXZKTk5OUbiYbWXl5cna9eulXXr1sn69evNqm/hwqVy661vyJe+9LosXrzGLAGDNeBO87Njxw47B/4sDu7H3VwMuJ0rtm7ZakfS4eknP1ghbt68WTZt2mRWiYB8rVmzxrB69eokuA/cHXkH+CWs3Nwcs3qEGNu2Lc+wffs2I8127CD/AdzjGe5zcrZaGiDaNmxYr7IkDuJeZfdWrFguy5Ytk6VLl8iSJYtVru8aUffOO4tk0aK3rH+FyHvjjdft+3aQe5B8L730gpF+zz//rJGCkIGUHWRgID8fM+IQUuzBBx8wMvH++++Te++9x4jGu+66y4hHCMjbb/+GEZK33vpl+drXID1vlS9/GbLzZvnjP/6k3HTTTUZgfvrTn5JPfepTeg7J+Vn5/Odvki9+8QvmDveQpV/7WiA5v/GNv7Jw77jjdiNXv/3tuyzee++918hXyNWHHnrQACmbIjkfjYhOiNtHjAC99dZb1d1D5s4JXPLsJDCEMHIir5CYxcWn0+r5hw+0U583BhIC4oq27dZmbjUUV+Kj1HerN8bN1Fw5Fd6NCuSUIk3dgjLIKS4r5hLpcgrrAsK4dDnxwli6hRgIW1wS5sXDCvOu9LXHjYZgoRfKg6PrH68WKMeU7LEuDOuVq1HvqVPe5qg7zJGvNMwA9FqjSbkEYnT2l9uuDljHhbk7bcDlFmQHCTi3ejsT5n/zv/nf/O96+l1TC0AGfp9QoIxAOYTSx5Vp/jw7mMjQQWsHzIJN75llxqRO5vjO0iRWFmPS1t0lpdU1UmIEIBaAFVJVU2PxBOsMBl4sREbsGwS8Rca3C/zNc9JB+rKnYR4fVgQSOZzHB+WZkPIXFICG6J7DySrcM/lBOYqCFqUqCtKgtG03ZS0KUa9bmeF4GDMBfyg0mMCjFEZJatB4UAY7wYeClrZkQJGcAZSwrsRNklyRXFCAAxSf3EP5GRSgKblxHr92ZEvzTLDwNVz3x5FrFPq0UfqJbPK5FnA5ImtP21WD9k8QgOSROFwGyWPs/MOEJLkVQ4rgCnAicFr7bZmalFFdlCRqa6Xi7Flpa2iQcV3A21aetigJdcTCVnkALAR920a/x3PqSn9/jxF3EH5GIGibgORwYosjZANEism+tytJHnHNFou4p17TPmi/fPPP6wCwhY2mza3TLf6MPF4JPD++rSkkipMltFfSynOXj7VD85OSk4WVIR+sTznSH0DueL4NZqWFIiTqk/RI/aSvMrJG3eKevgL49aD2P1ih0b9B9ECGcMSvh0t8caKI/PCMMMgPi9Jk/xKl1eF5I0zS4nEPR1vwUqaB1Axpz/Q/G2hjHid59oWwy417xNWjcwj7ZqvmCffUBcrCLPv0OWVDfsiXpyHkB4Io2o40Kj/aupFxlocgc/KAG+omsvJ8mV89IkOXKfmnX2IcYTyhfoY+RBfHUX0PeQty4Eh642EyVjghjn8sYok31LXwnVojNkmvnhsRrmEThucdeZCnYfVHuB7fTO0gKZNYfuPgPmlgzkWaiIOxzfNLGlt0ftaui++WtnZpTDRLfWOTVNfWSWVNhNp6vd8mibYOaW7vlPbubunShXtXr7Z3zlVGEICNzQn7lmBbO4Rjs21Lh+KrTxf1fQNa16nPY2PSq9edGnc/9RYSUPNBmycvli+VFzLDwvd62AI0rtxBYeF1OBvCd7RHZWhE5yJZSJPrFZBUXhbZ8vWRA2OA9vuD2iY6dW3T39JiFvVZ3c4C5PmhtQbNBkg/BVu1h5c4erUNYok+rXmd0H6FLaHpD9lyje8J0f+H7/NhBeMWMmwTznaVvAwKWCPSZ2A16D/CDG0OZTbb3E/J4cP1ctttZ+RLXyqSwsJG4VN7AeeTiP+u5Ft8s/0I13cDIP9uAYkylT6PvPm3j8O3+cK3+PgOH3liXEF2WD2y3nCZJftABf0OSlmIUdwiy2x17KMGZEO/z7jGPIJxlXGUsZfxrKmp0azxsMzjW3xsx1laek7Onj0jZ86ckpMnT5i1H5Z/WAJiNbh//17ZsweCeIcRp4E03Szr168zQg9LzkWLFsnChQvljTfeMOvQYOX4hpGiEKKET3izjQ8fbkTz4nFeAuQFupQVz4VkYCAUeGEGd5RXqL+pF9JuXASCI0WaBgvKucgJuToBEuR0MVkFAjAbkRLG8tn944b6eqODcvDtbKmzzIsvLtu5gbKm73fZU5701/TfmeV5OXWfMAgzpD3oNK5O2iEAUy+3cSSu7G7fH6TGuVTdpR1cyVg3/5v/zf/mf9fT75p/AxCFEYMNiieUTShk6ezpcGcHnfLsBOCwhl+XaJLS6mo5B/lXUWUWgA068eZt9PGxYRnRI4s5FkYshiD/fJD0yck8bjxY3dNjtoEZuBsjYiI/1FWe+QTJwTPqLO7sWt2wLRgWGigyUVxjmcEC0JWdHr/FozBFTixe3LgS3ReQvrUdYZqStidsk8ZWlSh/sfLjGgTldCALCCcZx1QgMAiTsDiiyLXn8bwrLH3RvTjiefd7uIvnZ0YgU/IXHXGfGTb3ySN5oF/wcK8VSAdpdeUzMkrlMVVuVwpTtms+Kbt0JXqIH2T6ue5B2rWdXED+UdYRsKLDAhACEEzoZH5QF559OrkeHxq07UHNrYWXXi89Do7UY+oupIp/rxJ50lZoc5Qb44wrX3gOjPzSsnUiPrTdYMlGWBArKA2NdNH2apZQ7a3mHreA+K2eROl0MvBqwfNsceg15BLx0y4gzUiXuwvtSWXKOKjth/vkx+sPbQ33yMryrUeTDXlXd4Thfqz96TlklBNbgXwKBBThAGTlsrBzjd/T4/2C1QWNm+fWl0EG6nhL3JA75AV5ex9pclU/+OXc8qvpNbJpKKQ5SWYRt4ZN+F4GBuL181kQJ6yIzxH3z7XXH/pviCDOvQ+GxHN5OEhfnHADyJB7JlP1g1/qI+FwjUyM5Iv8eb1zeDgmR73GD3XS+34UinzLEuKMskUupD2UZZCP10/8Wx3XsYm2QnvAyo+0EL650SOyJo30TaSXOG2c0TgoO8KhjAg7yE1lGpUF9cfvcZwVWmc9jKAgCpaApItyJ62cQ0ImUE6zXa/OzRKtbUYC1jU0SkVVjZRX803AGqmorrPtQblm54fahgapqa+TGj1n3tfc2iKJlmY7ZxcI5nwQgI2NjSrPLg27w6wMIQzbUJBDsnZ3SS9lpfmGUPC64WBM+KAJwHTlTpeWl1syzQyzjMpGnlyncHLKtn/Okp+PHrR963qlu7ZO2orPSZ/WKxtbs7q9OGjPmTIHyH1oVPttx8hFkOH//UdUj8fCNd/UZlvfLpsXBGsB1qOQYazzUgSXE2At1m5Ym+LGXwgFrAc5Qp7ZN3h1vYlilrYW/wWLo54kkdfW1iNr1xbLkiWFGnav3fPf1SL7CMcJTd/SlCP5JT3Wn2k+neCD3ONIniE2UWYGci98c48+CjIg1W8wx4fQjM/3U3N+B5YfTrAArq+O4ncecwXjCWXuZRAHZRPKJLvfGxuh3lKnacfUdd+mMJPk8mvkxfiJ+9AWstf7Gwnevskv/QByQg7+InymnADP0ZFBWjl5NLOcQti4j4dFP5rym81fAPXb55s3MuiHeZEC2bAG5d7VqnvI2QneOLw8GS+cEKS/uNS6T9o9zKv7IkjY3cKJUfLAOHW15DJXTE2l5xF5cX256Zj/zf/mf/O/6+l3zbYARcnkCkqUlnSkKLRQNKEUurgij+dMKrTzZaDRexcQgDphqKitkXN8+68ioLSyUhoTCVN+dbS3SnOiQUZ0AhMmO1060IzakQ4+DILZ4p7HjQIGYlc6O/yZ188kkm5S95igeV3lmRHZSRIhWB9Rr7nGUiZM6MKEmwkt7QA/KG4dKN7xh1KWMAjPSQuzOHGgkMTP0EBQIg9HZCH39XkIK1jZoHwmncSLO7cWIS1G1MTyQr4t7xkKXK49r+4GP+YP9+YnyNPdXYBYXI6wxWDqOQsQJ2vMqibu/xrA8qpHlPZujRK/f7VA3ikvlNv2QoL1X1c/nmsKLcsk+Zf5jIWewo9gii0smcxrX8vxvPbldq3u4/WOOmAKSq27tAHqLgQx/bi3CWQZlFiB4Kbd4M5hRIa2iRQhTtjUd62HURrD4jcQPviHmOE+/mnDtENbiOo9q7ukkXAi/1cMK/+woGDB5pZtlk49QryQX2/TpN3rC88tH+5W8+n9AQtvCCyTEenHbZQP+14hYVjcYzKk7vgeHLIirxBKcSTjicbp4Df4j8vS+kl/ptfcJz9mAaj5CGkLW1Ri0UZ5UkYQP9b/KejDcBus6aJ+xsOLpSd5nzg5vwi8rdEfpupB9Fzvu0yB9QPaX1qfZH1x2HKTugLixCjAfRyUE/fNLfeow1p+Tm5Rp5CFuVF54877co4hjuCX8mBbWGSDXycA7buWmkbi83QnoXnx/CBPyHLk7PXD6rrmiXtGxGpcyJVnpJHxi/RS52hvpCFb2KFehLLgXrJe4M7KirpEnaN9h7EI2Vud0ee4J/20MwhN8ucvznRr+ti6s4VvE3Z2SXNrm9Q1NEltfYOUVlRKWWWNlJRXGUorqsN3AcvL7VmpHssrK6Ssolwqa6rUX4ORiVj8oeBH+ZHQOSHbgvYPDJgVYHdvr3T2dBvZ2NahMtb6CTpVdiaLvkACB4K67wP/BiBtwxWbvH1NXcnmLg6+QZpOpFxbBGIpINvzbOCb3tny8lEE2z33t7RKl65vhro6tU5x//KUUQ76wBRCuwz9fmi7gDIY0bpDP56O0LcDJ+Mup4wdmYSihaPXkPCQfANDOg7qWAHZR/9F3xy+YRUs1ljLYf0GUcY60Ukx1nq4QfkMIYiiH3IPt3P54Z52xlrWf/iHbCOe1I81cGodnI33cxKPsByE4ekGnHOfOOivwlalvEzCC0GMI7T7QGaShqDMDYpSxv2UhQd9cyhnlJn0v9mQWSdmB+QjL26kFPvEl93tPN5PUMbUbS8HB3WeenPpZXsjwet3mI+g26Ge0g+4tW8ctCGOtC36jUBypdqPh5kex42BUE/Ci4TMW1JyckLwQjkhQ/oA9HjINpB6HmYqPCepXcc2VwLQ5pY3OJjDQby6bJHN1ZwnEke8rnsZxEF5xus+6aHvwO9sdZ9n1BMPJxhPxN1fGYJlZAibujiXOvN+gTWUpwUZBmvES0/L/G/+N/+b/11Pvw9kC1AUSihVUPiguLD72kH68+zg+cUJwNLqKjnLN2JAOd//q5Hm1lYd3Lqko71FWluajJjhzUhfDLKIYvALcWSLex4fesxUv2JK6/hgHXeTnLBF8PsoaVGW8g0j6hd1GnIHZSbnRsxFil4Uu0wkTJnf51vDoVAMhAbPcOuAiDDigbhJQywdnHuaLX3RM5Q1hEPYxGHKZNraQNialDSxLSATfsuLPrO8ZOT3AiTjieKO3UdWtoDQhVaa/EDcbQTSGQiUoAjmHvKhL7A34HA3R6X+1YIppSPZOlGKLDPrwZWC8FGWocCnLNIU6x9WqIyM/Msos9BHa90A+mxQFwjdkKtaN0d1cj+JAk4n9QZzE8oAQsDIINpP1C44ujUs40ioX6He8BySwokLjkZqZMg2VS+j86jMeUY9JBz8Uw9JA24gxSBcCB9yBPfUdfzEx7MrgqdLzwnf05RMr56TT9qwETaaTkuHtmOO3reQPpcVgISiDls71Dx7uBYPx6i88Et979ewyZOlIXITh/tNtms/KpLPozRbujPO3S31378J6N+0Q+YQK17epIn+Cb/JdMfCSJZh/N7FgFvyHOU7G8g/JBkkpZFRUV9Amrhvz1XeaYjdo88m7dQff4YfwH3yZ+RW1NdRnz2/7odjQCARqcc8x62RkQrCcDB20MdbHjRv3hcjP+JFrtYmNB7CIh9eTzwMyoM4uE8dg4TjOe6tj56rnCN3RhrE5MK5jZtRuZkb0mxlgiVbj33zj36RtBqBrfFDACZ0noZ1HtuA1tQ1SG1dvZSUQ/Kxu0OVWf7VNSWkoblF6hPNUtvYKFXV1VJRpW4qyqRMUalzwuaWZs07dWpS5d9t1jEoXLr0vEMX9Vj/sWVoj95jK1DA9wCxKmJb0Ha2BtT0YSHIeVNTveXD62EmyPP7RwCG71W6Qoe5K+3kYkoJxtxrve2jxxWsDz1uzv05hM+FVmR2rX6urtw+nHAZ8CLNGC+Vad0KZT17eV86PMyLgy1lHVzTjq3dGxkYytkJvTiB188Lakbi8XIBO8BEO1toG+tE2azgPH4vbH/sRBcvAQXCD0Ul68HMtaeTaIBnXPsvfh7/OfmW7Uc4tDPi8x/hcg/rO3745Z6Td75WDQjbhOKGI2kP/T8vdQSC0i36CI9+CfAchawTeiiMUYRSHwCKd39JhvKj748jlFVmGV8dBMuI0P8EyxXS8P7FN48LQX9O3cim2EeBHupAdr8fPUT9VNRuqL+0L0jzuPzcGssJddqhk1zezjysC+O4EeByCi8ZUY8g8ZhjZKtnQVaplzC8n/I+Kk5wgbmQOfgLfd2NDebAyMNlQ11L9edexy6/nlEWXmaUH2Xp9Z4+OxC86WUaxthQ93F3IcHr9SPdApl+6ErSmokwvrhcsC70+K89vB67rJBbIAGzu58J87/53/xv/nc9/a4tAaidIAMfyqYwuQqKCycCZgcdcVhQzUYAltfUSDFvg1cGIrCuqUl6dAAxiyiU+upvUDtz/64DkxYIQI4+sM3jxgMDsJ+nFNbRpCIir/y5P/NzI760nrqC1S0pUOT6dmooT1FgNifYWozvCwUFB+RBbw9KCxStbMMZFh2cE4YreS18i1fTEYNPHuza0hLSk0pbOGJVOzU9aUoYU+5qvLQvswiMrBeIy93//+2dSXIcR7JAzXQG3aPNdABtdQ0Niz5A7/sgbSbTQsu+Q2++/d3ftESJJAiSAAmgAGIgQJAgxUH5/XmkV2UVEgNFAATB98zcKofIGDyGzHSviCTNaZkHZUWyvJUG5wb5mOZnLnwI/XggxD8mjAOc56EyDcNxjL7JcqbksZY0vFLpy0O5MECTF3S1qJcPldRLCI4P0sFB0Oqz198g7CctfRtJx17Ii3g5WH/8qLt/727+sv+Ol4V4qXhJ+4+H6XJK0AYwCiLsUw8ZV/8tLto3zhH6D84L+uBe1BfXV32V4YPtbMd9ftKAGu2tnH8cQ7JdhpAWcdKPiY/6wDmy9WSSjuHmWOzb+KAPXoQQHzPoctneyFO1iTpPW2GcIX+lFxxF5JPjuWxmbGOAzet6XVT7Yp/lvTLuPv/0P/RNnNXeayw8TSpftT8zOLb9zHP/S9hyCKHnP2K7zjP+4eihPLVUaJYxxkqOc6zGi4yv4h6kXXk5VSIc+aN8Wfa6huvjl7rnmYT08uU40idPtMHSKfrJWde93tlHyF9tT6U/Ngxb4crRhs4ZA/KblFHmKitCmBTaeYTlXkI91X2m6YRlW9uMPc5xLPVBO+rbd/alON/ibw7F4T2HuHD85r0q8lMOdO5v6Cf7SsRZuuKX+Ft7GrQHwka95p9K+roeKz/xZZxRFxlHCHklT5v8OaufBcg+eVvfWM/lO7d393IWIMt/3n+40t1eWu5u3b6bM/+WV1a77aehl6OX3cGLo27vIK7b2uxW4z68+ng15f7D5W4Sffpl9F1mCfG89/Dhw25lZSUdhcwW5Hfl0aNuC+MHs2z2qf+n+Q3BdArGsXQMxi+Owsdrqy3/Az0MhfJelgOwDL9lIKHNnjd+2sXQ0XbZUg6/qu8S2lG2FWaWhfCdv3QSlvMopI2J4+W48dKPp0fR3nD6zYxr8TsYay9H5h1JJZWHrL8Yf2hLPMdhDGvjWv98G2NJOu52tuJZ50kTZtWmtH2MaRjSMExiBMX4yR8ynx82gzPH+D2MfRxvvKuVk+ykd81Fxpx6Y8fOQ3PaPZ1LuwygOO1a2fkDRXPeERYjK9scx4BIOPJPedATOsMB2JYefN2H3c+xA/3SzxfrY9gOZvvD41chbYk26o/yU5cYl8fDKpcnNRtz/jtr1SZb+xi77nOWWV9hHCsnF/2T/rroEEFqrKJP088Z7xYdIvNp3BQpPfHcwB8R2+xA2lv1/Zo9NtRVOU4rbP1RAEGHTXcn64w6+VwcgNz/Zk5ndMdzfpuB2pyB6OT92xh9nzGg9N6eEdu5dv9u9+6xtj+s02r71OOw7XP9cNwhnoscb4aOY/QxFuYqhTLX/R5BJ/XOdbY0vYiIXCeubAlQjGwMgtx8cEows4IXIAxA+e/wOH66cO05HIAPlrv/3r7d/XZvufv93v1uc2e3exXhMw2MoxFmN25qGIF4qaybHi9hDNTjaSs3UjCS0yb7G3UZzUvqIY0b/cuXGHYxZLbZqyxbxjJszSh8mE6DtfXHU+cO0pbi459xfKepN3wP4kZye3gcA2t/bmokneZvJnks+k7uD8PFQxh9DSMqBmAMqru7bandFncLR/w8sNW10zh7qeOUv2a/IDWrZWrgxVD9HsLsGpwqPEzmb2/0ZyYQ/zw731hwgYJTIH9buckL/zzHAD0a/gMFvWP0x9iOHvP4Qrv7FKWNx4O2yjYvCtF+WHr50epKtzlZ756Ffl9FH0KeR7/Y52Xx6W6MyW22Vf5RI+PpZ7j1bQ1JJ0X/7T/aNu2JfkX9EZbrqs/UsTIi18sJx8tZkenQh/prqAfSY/YB3/giPdo/6dA+tzY30rHenBiD6y5I5vKZeZ/pkzyTN/oxbYfxh1/2p+2ol9JBxTndHsTNNVxLWWnr1N3c2NLLcHw5Jv34eSx8yKw+mKXYDMSkmeFCd5xHj6RNXWY50Gt/LU4pnhEYX2lD1UdSL0imH2ErL6dJXDvNW+ynoyriRJ+Mk6RNHuj7pEueyGvNjGObsa6cZ8M2eapwz4jfRUdYxhfxVtm5V9CuyEelQbnJT3OGz2bwkX/0R12yTXjCEA/5JQzOcu5JbXZlc1zPnJizmYVVLu5TtKVhe6LeiKd0PNTfVOehV7YrLuI9S0gv4wnJPhjCtbRD7qfcR8kP5WIJThyAOP+exHPc6uO1bvnBw+7OUjzbheR3/x6sdE8wmrw46p7FM9xhyDMM8lHO/dDZTuhudW01lw18E+XhvsPqD6urq93DlZWIj+8IMpPwXnd7CafinVw69M7SnTy+8mi1m8SzIrMQ959FW4m49yOOj7cEaKt3DGxljODf0uNhx4UlHcvJNua0u0jJNKYz+Rh/2hg0k3as2hZS7Ws+3OckoY/oUwfr0fZv3+le7D/NY+NhzyMzB1KTk7/zxvNhOfVoVzy7YuibzRigzT3J9yeWoBwuQ0lb5Bt8GDFpnzjNMELi8Grf1KOOSastfclsOIR3x3LMlQyPweK5krHzFwFx43Ak7zgmKTtlJP8F74+UvznzGN/qTy79PSp0me2Z56DYR5fl7EOf7b2Te+KbjIPzVV8fVt+XL5SLdlH1Tt5nxurj4ZXLE/ordoyh4Z6+2/r2+DXKcaFN0x951iqHCDod6hXheDlqeKZp79Q1lo7H/enLrGzoqRynjFsnOQOb8E1Svrnaz94OvTIWnjROtLiHY+jNFPRHWyvdLQr3Wc4xxtKX0Qn6Wbxfnyyvc0yu+Gb3ltn54X7d97nX4aQl/dPaPvmqvHOM/F1U++c+MnQu8sw+Fu6qhTpDN5Uv2nKrl5PK3Y43vT7rnxpERK4HV+MAvPVrDIIzIyVGJv7xncdigKzjpwvhMH7EoHqKA/D2Mg7AOzkL8L+373aT7Z3uzbu33Zt46U1jUzywbW5OIg/t5ZSXVx7keNlraURavbFRuTnCQ1du0976Njd7GGszE0pqNtDQOIwzgFlAzPjDyTeJX4yZGGnLcMk2Lw/EmUbaSGdmPO3T6/fPkrl+0bdHri1hn3D10IXBdug8o2+Rf/KMs+BZPKiXM2QYf9PBIP5eH6UDjMo47dBBGclryVLix5Cdxt1IjzTPEuIn7rm04ngZwsuwfSXS6wK9pU7iGGWqb2aVni9Ksp4iLdoUL0Y106a1yePhPwnh5Td+kZrxl84k/sEZD74I9VvtBP3iwKMP8Ut74ni1Y+JMZ1ccow5wSjRHRpsZxPHsp33byd+QYZ6yXfXnsw4jXuLO+EPPf/75trXDSIf29q4cHXGs2mQ6oCJd2iT7nCc/3LfIC2UapvkhMstbK38dm8tT5JV2Q9rohHyhu3RQhU4IM4xzscztfAtDedLIEeUhTr4tRTjGh7k4TpCK89i5OFZpItQpx6kznFD8st+cgi3P1BNlQLfonDomf+iXcYdyTp1fw/hpL+8xVpQOc4k68hMvZBgv2njWxjR0UTPxSG/mwOvHuHhh5xySTsDhdp7vw0/HRKSdJ80X/FmEc7FPfjIvsU8eKCd1y32GfCDohHOpk8g7+kydZn22ctF2aeOEZZzP/EXeq+1SLtKe5nuYx7586Jd90iF9ltslvRr/Ute93rNNxrHqd6mnPs7ThDzUNtfQBqZtNspD++Aeyv2VF2v2mW23NtnoNiabOQtwfWOzu3f/Qff7naXu1u987w8nIH/y2un2cczhsIhyPHsR6cW4cxTx7+7jOFyNY8/SoUmbZ6YhL/LPog0cRtjN6E+PNta75YcPuqX7y93yg/iN58jmCLwb6d3OGYL3Htzv7kcYnIYrqw+abqo9Lgi6vqwZgBgUMMI0QwTfsW7GofMKeWlLch532F2GMLtvOB4pp0n07xiPD3B8//Z7dzCZ5P542JmMf+OtnWOsqDGV/ldjH/2MGWgY+XBk4RhnZRR+J9Hv5r8x15Z5412J96ajI/ovaTYHXjnjLsoJV/EQfzkLF9MoeR8IT1y8R5J/pOLlOA4/yolxs81kqZmILLV4fBlQ9NIMlLMx8iShn6I7ykP/ZZs4eBfFYdocaJ+O4ACYGUNZ0v7sdqpcjnDvrrpAMOQzBoyFVU6X0htjJn2bcXKo25JyjjBW1J8A2n2e62++7pue6hmfPxS2pUKbbpp+/vOfW90///k/3b/+9b/d48f8qRKnCePEuH44x3Ph5yA49rh/VHsabg+l7r/oln5Nu+ReUfof0yPn6w8aXHu+P4m15wa2qQeuYVwfy1e1fYT235zgY3G+vwwdbefP+9UI9/ByfCLouJX9eD1Qjpo1iL5ERK4TV7MEaO8ALIMSRimMMAymHGOwHDUozgk3NR42YqDtjcyjDsB7S92te/dyBuCtu/e6SQy+f8RNjfiPjg5zBsra2loMzu1f1Lzk8iLGv2JJY5qfubSVT1nSYInRMR66psdimzZZywmmETb/vYyhY/aNJWZXMDsB4ywGSmYGYWwlPsKmc+2wzRYro+aw/dQ2vzxclZGf/bPaWfWXY+EG1w6N9hX+HQ9xzLKJbcpA3jHwMpOG8BieuT6dfKEDZoVgBKZfYiDlmjQch17aw+asbHPSp3deqTKXjnI783OUD1IYrdM5GOfHrr9wiTFhmp/QF8dIH31R70PdXpSgT17Wn2xttjrpDfmfrKC7KMPQ+Uc7wyl1FOVDcGZQt3zLh+UVW7lbG6AN8ZsOLmYi7c4cfvUdIH7TGcK3g6JeynHFUs41m5Jjc22H9tW/zHAsHRr9OY4TtsJUn6hz/JIv+gX9G8FwSlxZd7GfbZV7WqX3gULcldc6RltJR12UmbGGcYZyEI78pC5CGL/mxrc+Hhw0eazijnPsc219U5F9vidYab6X9P1nKHUfr/TIF3pqY21zPDH7M52uhOv1jV5z7I16JH9cyzUs70rdT53lIZyrNEhvbr/fznB9+ckDcdYfGWgz/DbHVz+rL4T0ZmHbTLjMN+24D8P9YupQi7BVvjqf0u/XdS2ePlw5FeNcORbZpg7JE22Z9kW9lqMwdcv4hE4pE+Xr9UwdZ1lDuJ7v0fJslY40+lqkUWUoByd5YL/yTTnKSYlOqIft6Iec416S7agfC0mH/bo267QvRytnK2MdL30Nz1NW0p+WLYTz9CnynjMRQ/+H8eK/sTnJ7wDu7u3nTMDlB20J0Dv37ne3lx90vy+1Z7wDZuqEjg+PXnQHcd3BYegz4tjc3ozr16ZOKHT7+PFqlJF7+173JO75kydb3V6MJVz3POI4imdDlvtcn2zksqDLzBKMZ8o7S2250Dv37nYrKx/PATj85/hfMb6Ql6t0ANaYpZxPcPix9OfL6ItpkEPGwuU7URsTGF8wQGOw5lmK9t3+xd9m6k1wpG+sZ1vk/QcnH8dpQ+0f/fzpgDGB8ZKxhTTfvLeDbcjHurbgnRQHH+93ONkoJwbFMoryi0GVcIThWDOytqW+0T33KQQDXzkDCU/+EPSGrqmHk4yxJUMHIDMBAX1zPemddf11E/Jc4xC6wzk6Fk65fGFML+cLgkNqLJxyfqH/5/gbz1rcz3FwDY3/Q2kOEf6Yx7sJfyJrTpqxeG+ilK7y2YJnsBgncQL++9+3u7///dfuH//4v+6XX5ZyDGXMGxvr0BdjSj7jfgaCY6vaD+2m7uHoiPF02L4Q2ljdu3CQEfakZz+Oc1/hOsJTJ2PhTpJZfbLcM9/I5/55vO2TH/J+kW2dNlBj2Szv1+XeyPe3X8zpgLa++HxPGPTVxoUWTkTkOnG13wCMQRLBEIczBaNfHTtbeEBoN6TTvwG43P169246/3IJ0O2dXAI0jb5H3HDbzJNavoUHurb8Z3vJ48Y8nr5yXYU6a0bKmdG3hOMYaWlr6eQ6aMsZ5dJqe/HC3xvREc41Y2ybcVJx0HYxrvItMK7hHAZ0ZgFiVJ3O9ouwY/m7cumNwwj5o72TX8qGU4NylmCMZXlTyjSUKvtcvBcloauUwTHyhgGYOrpKPdJmqLvhMfRCPWMsHx6/KKE9bT1pjuPUcxxDxsJee6GuMF7hyIzfo3ip2Y0X4cn6WlsyM/oVdUubInw9IFNujqNn7gU4+rI/hnBNLsUY/RBnQrbHckCgr7598IsuiYc6K6dJOb8zHH2hb29/pY/ivMAhsbOzlfWFMRtnBX2qvv9Z9VfOmMW2fapE/oY6SUdMlCfHqui79F/S41wJYbkWveAoaf2bF+t2j21GixaG3+l+1BE6Jc+Mh0OnWqbfb1+UkFecS+SLMgyFY+gr80XasU25aywmfxxjfKJNUD7yV0aG0gNS7QNHJsdLSCf78tM2WxJJJ1jEueiUGuYNIS+Lx0ramNkcWXks9LgY5pgQpg+HU4xxOJfjjGPki/Lh/GSbvGUZBrocE8Lwm882L9vS1Mz4Zkb6xmQtXj43p+0CHVGmmuE4Wj70EPl5nv965/4YL7ehL8KTVt1Lm7PwcKpD9lOHyDC+RYm4CUe5K30c71l/ETf1shljQeWbZTy3YizBAbj5ZDvGzJ1u9dFaWwI0nu9+u7scstRtxDkcgAcvnufsP65jxt9+5P3R+qN0ZvIMeBjH6LO8jL/+gz8BvOqOok9wDct77uI4wfgSL+757b+D/Tge/eUw+mOEeR4v9U9jfzPytL6xfqqTgufJH3/8MR2AzKK6CIeGiIiIiIiIiMhf4UocgL/88ksaecrYhxESIw8GnzLinS0YMftvR8T22zj2FuPp25fd67evQv7oXvzxsrv74H53a2kppM0CxDh09ApDcJyPdPkO1cH+fuTnVTeZTPIfnLWUDWmUQW08D8p1FIzyaZg8GizbecBMtjabDQNwGpF7AytGTQzsZYDFKIkQB+2E3zKal2EyZySFYORsS4JsZTrZXgjXG2Xruusi5BEHBmWvMqbhlTJT3j7fVY6rkDEdoVe++ZUOwNcz4/5ly1i5carQXmgfl6EX6oAlMMsBWE6qsbDXXZjNdXgQ+sKBt7PdHUTf4Nt+zB6ljRHm3TuW73qTxn5m8dWMWvols5TK6UO/ROfVTulTlc5QP7SfYRuijsp5RN2VY+TYvxLfo29SJ8TDNvlhPMFRSb7Z5xzpTWdrRZ8i7Ls/WW663UfO23YIx6xJnDP01xybQn84WRjbKp6pYz9+SwfoiLTTiRS6JW8tTIs30yA/8YsDh/gJS12kfntn6TA/FyWkT/7LCTgmGY7wvc5wquEIY7xKh1KMz/WNO+Kpes+ysd3PjKs40FvObgxdtLKGoFP0GfpFp6RL+yphv5xY55FqozzHLJ47r1BnXE8eGWv4JX+cO299VD3TFrkeHSHcm2irtE36Wjoso5zNadec8fP5GThp+2P0p2xT3C9D8p7BddFu5q9tknGecG5OSt+DtLiOsrBNnmfLgB7GOLmdDkCcf3wHcG1j0i3df5izAPkOIA5A/uSVDkB0ehT1w286AJ92j9cfdXuR/zfvXncH0a/QC/+wZkziz2R/xDPfyxgncATynPgiBKff7tOnOQtwZ28vpfb5/h+zBXl21AEoIiIiIiIiIp8Cl+4AxPAxmTBTon3kHMG4w/I0GGLq2NmCcXQodXwW7/7BQbc+aUtGNZl0T3aYPYARMM7juGG5pz0cQTghZ0s2zMV5OIxfue5C26KOaU85u49/8O+yfCDLA/YS28z2pL5ZPoGwzTjcxzGN71lus+RBxd3aK9czk+Sgj7fab4Vr19d110Uq7+ik+mCWu9/+OG39eJrUH3olv7O6uCqZzw95oK283/h0fkH3tB/aYbWbT1Uoy17oamd7O4Xtg15v9AWWOUHYRp/0oVoSg+3WH+mz7Zc/ZMzrZKx9cqykHauluNrYPrsnzMtYXCdLxtP3D/KWy3lkv8dJV98GaUuyZFuJYywp9t7pIJHWvB7a+DQWvglpNR2gr3Zt/82i0fCzNJBZ3G28Wwx7UUI6CDobk1nYpjPy3+qxvr9U9Vrj11C3tT07Rtlau6qxHmnjfZOWn2m+kMxLO3ce4dt0XFu/Gc9IuNOl7lUtv2xznLhm5TufcE3pqOJjfEGGcZcOFvM7258/3/I3q4vhNXMS4blmMd4xGQ3Hsb4c5Jk+xfiLfulbOAG38x6+m9t8E3A9nu14vuM5b3uHsKGDCM9vE2Z+7nZbPO9FOeib/DLuoCP66UG2/eNCe9lFjyHzzxAsBx46iXhYyu80dACKiIiIiIiIyHXh0h2AgPFDURRFURRFUT5lOQsdgCIiIiIiIiJyXbgSB6CIiIiIyE1HB6CIiIiIiIiIXBd0AIqIiIiIXAA6AEVERERERETkuqADUERERETkAtABKCIiIiIiIiLXBR2AIiIiIiIXgA5AEREREREREbkuXIgD8G9/+1tuY+RQFEVRFEVRlM9R3r592/300086AEVERERERETko3MhDsAvv/yy++GHH7rvvvtOURRFuQby/fffH9sfHhvbr+2zzi+eG56vc2ftL1530v6inBX+tH223zf88NxJx0rOOnfS+bFzw/2xc4vHhjJ27kPCL54/LS7kpPMcHztXx047d5Isnn/f8GfJh8Q3lrc6dtq5MTnt3JicFX54fjHtsWtPO/8h4dkuGe4vhisZHhuGXTx33vOL+381/HD722+/7b7++uvuiy++0AEoIiIiIiIiIh+VD3IAYtT4+eefu6+++kpRFEVRFEVRlJBvvvmme/78ef/ELCIiIiIiIiJy9XyQA1BEREREROZx5p+IiIiIiIiIfGx0AIqIiIiIiIiIiIiIiIjcIHQAioiIiIiIiIiIiIiIiNwgdACKiIiIiIiIiIiIiIiI3CB0AIqIiIiIiIiIiIiIiIjcIHQAioiIiIiIiIiIiIiIiNwgdACKiIiIiIiIiIiIiIiI3CB0AIqIiIiIiIiIiIiIiIjcIHQAioiIiIiIiIiIiIiIiNwgdACKiIiIiIiIiIiIiIiI3CB0AIqIiIiIiIiIiIiIiIjcIHQAioiIiIiIiIiIiIiIiNwgdACKiIiIiIiIiIiIiIiI3CB0AIqIiIiIiIiIiIiIiIjcIHQAioiIiIiIiIiIiIiIiNwgdACKiIiIiIiIiIiIiIiI3Bi67v8BeSt02BMrPoAAAAAASUVORK5CYII="/>
          <p:cNvSpPr>
            <a:spLocks noChangeAspect="1" noChangeArrowheads="1"/>
          </p:cNvSpPr>
          <p:nvPr/>
        </p:nvSpPr>
        <p:spPr bwMode="auto">
          <a:xfrm>
            <a:off x="168275" y="-1676400"/>
            <a:ext cx="5762625" cy="3495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521467" y="2667000"/>
            <a:ext cx="5454633" cy="3826423"/>
            <a:chOff x="3258344" y="2324100"/>
            <a:chExt cx="5454633" cy="382642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EBCC2A94-3B7C-40CD-85CA-3396D49AB7DB}"/>
                </a:ext>
              </a:extLst>
            </p:cNvPr>
            <p:cNvSpPr/>
            <p:nvPr/>
          </p:nvSpPr>
          <p:spPr>
            <a:xfrm>
              <a:off x="3258344" y="2324100"/>
              <a:ext cx="5454633" cy="38264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7" name="Picture 13" descr="C:\Users\human\Documents\카카오톡 받은 파일\KakaoTalk_20220414_110814835.png"/>
            <p:cNvPicPr>
              <a:picLocks noChangeAspect="1" noChangeArrowheads="1"/>
            </p:cNvPicPr>
            <p:nvPr/>
          </p:nvPicPr>
          <p:blipFill>
            <a:blip r:embed="rId2" cstate="print"/>
            <a:srcRect t="9345"/>
            <a:stretch>
              <a:fillRect/>
            </a:stretch>
          </p:blipFill>
          <p:spPr bwMode="auto">
            <a:xfrm>
              <a:off x="3484554" y="3213100"/>
              <a:ext cx="4976812" cy="2819277"/>
            </a:xfrm>
            <a:prstGeom prst="rect">
              <a:avLst/>
            </a:prstGeom>
            <a:noFill/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BCC2A94-3B7C-40CD-85CA-3396D49AB7DB}"/>
              </a:ext>
            </a:extLst>
          </p:cNvPr>
          <p:cNvSpPr/>
          <p:nvPr/>
        </p:nvSpPr>
        <p:spPr>
          <a:xfrm>
            <a:off x="190500" y="1409700"/>
            <a:ext cx="6972300" cy="3733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A5668D1-B06A-4F43-91C8-6A23B83E156E}"/>
              </a:ext>
            </a:extLst>
          </p:cNvPr>
          <p:cNvSpPr txBox="1"/>
          <p:nvPr/>
        </p:nvSpPr>
        <p:spPr>
          <a:xfrm>
            <a:off x="1286771" y="1534695"/>
            <a:ext cx="4705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강서구 </a:t>
            </a:r>
            <a:r>
              <a:rPr lang="ko-KR" altLang="en-US" sz="2800" b="1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동별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전체 교통사고 건수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A5668D1-B06A-4F43-91C8-6A23B83E156E}"/>
              </a:ext>
            </a:extLst>
          </p:cNvPr>
          <p:cNvSpPr txBox="1"/>
          <p:nvPr/>
        </p:nvSpPr>
        <p:spPr>
          <a:xfrm>
            <a:off x="7315657" y="2855495"/>
            <a:ext cx="397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교통사고 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건수 및 인구밀도</a:t>
            </a:r>
          </a:p>
        </p:txBody>
      </p:sp>
      <p:pic>
        <p:nvPicPr>
          <p:cNvPr id="1038" name="Picture 14" descr="C:\Users\human\Documents\카카오톡 받은 파일\그림 첨부자료\그림2 동별 전체 사고 건수.png"/>
          <p:cNvPicPr>
            <a:picLocks noChangeAspect="1" noChangeArrowheads="1"/>
          </p:cNvPicPr>
          <p:nvPr/>
        </p:nvPicPr>
        <p:blipFill>
          <a:blip r:embed="rId3" cstate="print"/>
          <a:srcRect t="9649"/>
          <a:stretch>
            <a:fillRect/>
          </a:stretch>
        </p:blipFill>
        <p:spPr bwMode="auto">
          <a:xfrm>
            <a:off x="333832" y="2109408"/>
            <a:ext cx="6704597" cy="2868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결과</a:t>
            </a:r>
          </a:p>
        </p:txBody>
      </p:sp>
      <p:grpSp>
        <p:nvGrpSpPr>
          <p:cNvPr id="3" name="그룹 29"/>
          <p:cNvGrpSpPr/>
          <p:nvPr/>
        </p:nvGrpSpPr>
        <p:grpSpPr>
          <a:xfrm>
            <a:off x="139700" y="2006600"/>
            <a:ext cx="5778499" cy="3780000"/>
            <a:chOff x="241300" y="2857500"/>
            <a:chExt cx="5778499" cy="3780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EBCC2A94-3B7C-40CD-85CA-3396D49AB7DB}"/>
                </a:ext>
              </a:extLst>
            </p:cNvPr>
            <p:cNvSpPr/>
            <p:nvPr/>
          </p:nvSpPr>
          <p:spPr>
            <a:xfrm>
              <a:off x="241300" y="2857500"/>
              <a:ext cx="5778499" cy="378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A5668D1-B06A-4F43-91C8-6A23B83E156E}"/>
                </a:ext>
              </a:extLst>
            </p:cNvPr>
            <p:cNvSpPr txBox="1"/>
            <p:nvPr/>
          </p:nvSpPr>
          <p:spPr>
            <a:xfrm>
              <a:off x="1225635" y="3096795"/>
              <a:ext cx="3887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동별</a:t>
              </a:r>
              <a:r>
                <a:rPr lang="ko-KR" altLang="en-US" sz="28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800" b="1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차대차</a:t>
              </a:r>
              <a:r>
                <a:rPr lang="ko-KR" altLang="en-US" sz="28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교통사고건수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CC2A94-3B7C-40CD-85CA-3396D49AB7DB}"/>
              </a:ext>
            </a:extLst>
          </p:cNvPr>
          <p:cNvSpPr/>
          <p:nvPr/>
        </p:nvSpPr>
        <p:spPr>
          <a:xfrm>
            <a:off x="6041312" y="2006600"/>
            <a:ext cx="6023688" cy="37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A5668D1-B06A-4F43-91C8-6A23B83E156E}"/>
              </a:ext>
            </a:extLst>
          </p:cNvPr>
          <p:cNvSpPr txBox="1"/>
          <p:nvPr/>
        </p:nvSpPr>
        <p:spPr>
          <a:xfrm>
            <a:off x="6945436" y="2258595"/>
            <a:ext cx="4208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동별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차대사람 교통사고건수</a:t>
            </a: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/>
            </a:extLst>
          </a:blip>
          <a:srcRect t="10339"/>
          <a:stretch>
            <a:fillRect/>
          </a:stretch>
        </p:blipFill>
        <p:spPr>
          <a:xfrm>
            <a:off x="6121400" y="3058785"/>
            <a:ext cx="5816600" cy="24698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/>
            </a:extLst>
          </a:blip>
          <a:srcRect t="11450"/>
          <a:stretch>
            <a:fillRect/>
          </a:stretch>
        </p:blipFill>
        <p:spPr>
          <a:xfrm>
            <a:off x="215899" y="3106584"/>
            <a:ext cx="5614378" cy="23544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65416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</a:rPr>
              <a:t>분석 결과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39700" y="1277256"/>
            <a:ext cx="11878129" cy="5384801"/>
            <a:chOff x="139700" y="1277256"/>
            <a:chExt cx="11878129" cy="5384801"/>
          </a:xfrm>
        </p:grpSpPr>
        <p:grpSp>
          <p:nvGrpSpPr>
            <p:cNvPr id="3" name="그룹 29"/>
            <p:cNvGrpSpPr/>
            <p:nvPr/>
          </p:nvGrpSpPr>
          <p:grpSpPr>
            <a:xfrm>
              <a:off x="139700" y="1277256"/>
              <a:ext cx="11878129" cy="5384801"/>
              <a:chOff x="241300" y="2857500"/>
              <a:chExt cx="5778499" cy="37800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EBCC2A94-3B7C-40CD-85CA-3396D49AB7DB}"/>
                  </a:ext>
                </a:extLst>
              </p:cNvPr>
              <p:cNvSpPr/>
              <p:nvPr/>
            </p:nvSpPr>
            <p:spPr>
              <a:xfrm>
                <a:off x="241300" y="2857500"/>
                <a:ext cx="5778499" cy="378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4A5668D1-B06A-4F43-91C8-6A23B83E156E}"/>
                  </a:ext>
                </a:extLst>
              </p:cNvPr>
              <p:cNvSpPr txBox="1"/>
              <p:nvPr/>
            </p:nvSpPr>
            <p:spPr>
              <a:xfrm>
                <a:off x="2257296" y="2943968"/>
                <a:ext cx="1824281" cy="278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b="1" spc="-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화곡</a:t>
                </a:r>
                <a:r>
                  <a:rPr lang="en-US" altLang="ko-KR" sz="2800" b="1" spc="-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2800" b="1" spc="-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동 교통사고 발생원인</a:t>
                </a:r>
              </a:p>
            </p:txBody>
          </p:sp>
        </p:grpSp>
        <p:pic>
          <p:nvPicPr>
            <p:cNvPr id="48130" name="Picture 2" descr="C:\Users\human\Documents\카카오톡 받은 파일\그림 첨부자료\그림5 화곡1동 사고원인 그래프.png"/>
            <p:cNvPicPr>
              <a:picLocks noChangeAspect="1" noChangeArrowheads="1"/>
            </p:cNvPicPr>
            <p:nvPr/>
          </p:nvPicPr>
          <p:blipFill>
            <a:blip r:embed="rId2" cstate="print">
              <a:lum bright="-20000" contrast="30000"/>
            </a:blip>
            <a:srcRect t="14854" b="5213"/>
            <a:stretch>
              <a:fillRect/>
            </a:stretch>
          </p:blipFill>
          <p:spPr bwMode="auto">
            <a:xfrm>
              <a:off x="333829" y="1959430"/>
              <a:ext cx="11463474" cy="4637314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/>
            <p:nvPr/>
          </p:nvSpPr>
          <p:spPr>
            <a:xfrm>
              <a:off x="1037657" y="2075190"/>
              <a:ext cx="828000" cy="3614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079966" y="5150630"/>
              <a:ext cx="828000" cy="5386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094351" y="5188744"/>
              <a:ext cx="828000" cy="5005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15887" y="5195888"/>
              <a:ext cx="828000" cy="493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39822" y="5495926"/>
              <a:ext cx="828000" cy="193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161377" y="5541170"/>
              <a:ext cx="828000" cy="1480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185407" y="5548313"/>
              <a:ext cx="828000" cy="1409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206872" y="5495926"/>
              <a:ext cx="828000" cy="193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35480" y="5643528"/>
              <a:ext cx="828000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240278" y="5643528"/>
              <a:ext cx="828000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459</Words>
  <Application>Microsoft Office PowerPoint</Application>
  <PresentationFormat>사용자 지정</PresentationFormat>
  <Paragraphs>119</Paragraphs>
  <Slides>20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human</cp:lastModifiedBy>
  <cp:revision>117</cp:revision>
  <dcterms:created xsi:type="dcterms:W3CDTF">2020-09-07T02:34:06Z</dcterms:created>
  <dcterms:modified xsi:type="dcterms:W3CDTF">2022-04-18T07:59:11Z</dcterms:modified>
</cp:coreProperties>
</file>